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6"/>
  </p:notesMasterIdLst>
  <p:sldIdLst>
    <p:sldId id="257" r:id="rId2"/>
    <p:sldId id="266" r:id="rId3"/>
    <p:sldId id="568" r:id="rId4"/>
    <p:sldId id="271" r:id="rId5"/>
    <p:sldId id="525" r:id="rId6"/>
    <p:sldId id="575" r:id="rId7"/>
    <p:sldId id="611" r:id="rId8"/>
    <p:sldId id="610" r:id="rId9"/>
    <p:sldId id="614" r:id="rId10"/>
    <p:sldId id="612" r:id="rId11"/>
    <p:sldId id="582" r:id="rId12"/>
    <p:sldId id="613" r:id="rId13"/>
    <p:sldId id="615" r:id="rId14"/>
    <p:sldId id="627" r:id="rId15"/>
    <p:sldId id="528" r:id="rId16"/>
    <p:sldId id="618" r:id="rId17"/>
    <p:sldId id="549" r:id="rId18"/>
    <p:sldId id="620" r:id="rId19"/>
    <p:sldId id="621" r:id="rId20"/>
    <p:sldId id="622" r:id="rId21"/>
    <p:sldId id="586" r:id="rId22"/>
    <p:sldId id="619" r:id="rId23"/>
    <p:sldId id="623" r:id="rId24"/>
    <p:sldId id="624" r:id="rId25"/>
    <p:sldId id="616" r:id="rId26"/>
    <p:sldId id="625" r:id="rId27"/>
    <p:sldId id="626" r:id="rId28"/>
    <p:sldId id="628" r:id="rId29"/>
    <p:sldId id="617" r:id="rId30"/>
    <p:sldId id="630" r:id="rId31"/>
    <p:sldId id="629" r:id="rId32"/>
    <p:sldId id="631" r:id="rId33"/>
    <p:sldId id="508" r:id="rId34"/>
    <p:sldId id="300" r:id="rId35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tzizacharias, Alexander" initials="CA" lastIdx="3" clrIdx="0">
    <p:extLst>
      <p:ext uri="{19B8F6BF-5375-455C-9EA6-DF929625EA0E}">
        <p15:presenceInfo xmlns:p15="http://schemas.microsoft.com/office/powerpoint/2012/main" userId="Chatzizacharias, Alex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BBF"/>
    <a:srgbClr val="FC395B"/>
    <a:srgbClr val="4AA063"/>
    <a:srgbClr val="DCC941"/>
    <a:srgbClr val="070707"/>
    <a:srgbClr val="202020"/>
    <a:srgbClr val="EE495A"/>
    <a:srgbClr val="68ECE2"/>
    <a:srgbClr val="EACA43"/>
    <a:srgbClr val="54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40D9C-0BD6-4093-A66F-FF0C17E9AE5C}" v="836" dt="2024-09-25T19:08:37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0835" autoAdjust="0"/>
  </p:normalViewPr>
  <p:slideViewPr>
    <p:cSldViewPr>
      <p:cViewPr varScale="1">
        <p:scale>
          <a:sx n="60" d="100"/>
          <a:sy n="60" d="100"/>
        </p:scale>
        <p:origin x="750" y="84"/>
      </p:cViewPr>
      <p:guideLst>
        <p:guide orient="horz" pos="3240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Chatzizacharias" userId="e19297d77b9b6632" providerId="LiveId" clId="{6BDEB31C-FDFD-4BE7-B3DC-B7328319186A}"/>
    <pc:docChg chg="undo custSel addSld delSld modSld sldOrd">
      <pc:chgData name="Alexander Chatzizacharias" userId="e19297d77b9b6632" providerId="LiveId" clId="{6BDEB31C-FDFD-4BE7-B3DC-B7328319186A}" dt="2024-09-24T17:28:33.852" v="506" actId="47"/>
      <pc:docMkLst>
        <pc:docMk/>
      </pc:docMkLst>
      <pc:sldChg chg="addSp delSp modSp mod delAnim">
        <pc:chgData name="Alexander Chatzizacharias" userId="e19297d77b9b6632" providerId="LiveId" clId="{6BDEB31C-FDFD-4BE7-B3DC-B7328319186A}" dt="2024-09-24T14:13:52.109" v="14" actId="478"/>
        <pc:sldMkLst>
          <pc:docMk/>
          <pc:sldMk cId="3437673126" sldId="257"/>
        </pc:sldMkLst>
        <pc:spChg chg="del">
          <ac:chgData name="Alexander Chatzizacharias" userId="e19297d77b9b6632" providerId="LiveId" clId="{6BDEB31C-FDFD-4BE7-B3DC-B7328319186A}" dt="2024-09-24T14:13:37.572" v="1" actId="931"/>
          <ac:spMkLst>
            <pc:docMk/>
            <pc:sldMk cId="3437673126" sldId="257"/>
            <ac:spMk id="3" creationId="{6CA0931E-C1D4-D33B-41C5-048FBF3468F0}"/>
          </ac:spMkLst>
        </pc:spChg>
        <pc:spChg chg="del">
          <ac:chgData name="Alexander Chatzizacharias" userId="e19297d77b9b6632" providerId="LiveId" clId="{6BDEB31C-FDFD-4BE7-B3DC-B7328319186A}" dt="2024-09-24T14:13:52.109" v="14" actId="478"/>
          <ac:spMkLst>
            <pc:docMk/>
            <pc:sldMk cId="3437673126" sldId="257"/>
            <ac:spMk id="25" creationId="{00000000-0000-0000-0000-000000000000}"/>
          </ac:spMkLst>
        </pc:spChg>
        <pc:spChg chg="del">
          <ac:chgData name="Alexander Chatzizacharias" userId="e19297d77b9b6632" providerId="LiveId" clId="{6BDEB31C-FDFD-4BE7-B3DC-B7328319186A}" dt="2024-09-24T14:13:49.738" v="12" actId="478"/>
          <ac:spMkLst>
            <pc:docMk/>
            <pc:sldMk cId="3437673126" sldId="257"/>
            <ac:spMk id="45" creationId="{00000000-0000-0000-0000-000000000000}"/>
          </ac:spMkLst>
        </pc:spChg>
        <pc:picChg chg="add mod ord">
          <ac:chgData name="Alexander Chatzizacharias" userId="e19297d77b9b6632" providerId="LiveId" clId="{6BDEB31C-FDFD-4BE7-B3DC-B7328319186A}" dt="2024-09-24T14:13:42.953" v="11" actId="171"/>
          <ac:picMkLst>
            <pc:docMk/>
            <pc:sldMk cId="3437673126" sldId="257"/>
            <ac:picMk id="4" creationId="{90E4D177-1BF3-6358-94F3-5EC3B265D085}"/>
          </ac:picMkLst>
        </pc:picChg>
        <pc:picChg chg="del">
          <ac:chgData name="Alexander Chatzizacharias" userId="e19297d77b9b6632" providerId="LiveId" clId="{6BDEB31C-FDFD-4BE7-B3DC-B7328319186A}" dt="2024-09-24T14:13:50.495" v="13" actId="478"/>
          <ac:picMkLst>
            <pc:docMk/>
            <pc:sldMk cId="3437673126" sldId="257"/>
            <ac:picMk id="2052" creationId="{478102EB-2B2E-930A-529E-B7064D03E7FA}"/>
          </ac:picMkLst>
        </pc:picChg>
      </pc:sldChg>
      <pc:sldChg chg="addSp delSp modSp mod ord">
        <pc:chgData name="Alexander Chatzizacharias" userId="e19297d77b9b6632" providerId="LiveId" clId="{6BDEB31C-FDFD-4BE7-B3DC-B7328319186A}" dt="2024-09-24T15:17:35.664" v="195" actId="962"/>
        <pc:sldMkLst>
          <pc:docMk/>
          <pc:sldMk cId="2754077619" sldId="260"/>
        </pc:sldMkLst>
        <pc:spChg chg="add del mod">
          <ac:chgData name="Alexander Chatzizacharias" userId="e19297d77b9b6632" providerId="LiveId" clId="{6BDEB31C-FDFD-4BE7-B3DC-B7328319186A}" dt="2024-09-24T15:17:35.113" v="193" actId="931"/>
          <ac:spMkLst>
            <pc:docMk/>
            <pc:sldMk cId="2754077619" sldId="260"/>
            <ac:spMk id="4" creationId="{BAF52AE9-6546-633A-E775-B03EC9FFEFF2}"/>
          </ac:spMkLst>
        </pc:spChg>
        <pc:spChg chg="mod">
          <ac:chgData name="Alexander Chatzizacharias" userId="e19297d77b9b6632" providerId="LiveId" clId="{6BDEB31C-FDFD-4BE7-B3DC-B7328319186A}" dt="2024-09-24T15:17:05.069" v="192" actId="20577"/>
          <ac:spMkLst>
            <pc:docMk/>
            <pc:sldMk cId="2754077619" sldId="260"/>
            <ac:spMk id="30" creationId="{00000000-0000-0000-0000-000000000000}"/>
          </ac:spMkLst>
        </pc:spChg>
        <pc:picChg chg="del">
          <ac:chgData name="Alexander Chatzizacharias" userId="e19297d77b9b6632" providerId="LiveId" clId="{6BDEB31C-FDFD-4BE7-B3DC-B7328319186A}" dt="2024-09-24T15:16:42.154" v="181" actId="478"/>
          <ac:picMkLst>
            <pc:docMk/>
            <pc:sldMk cId="2754077619" sldId="260"/>
            <ac:picMk id="6" creationId="{4997762B-AC5D-221C-0D4B-89518B70DB1A}"/>
          </ac:picMkLst>
        </pc:picChg>
        <pc:picChg chg="add mod">
          <ac:chgData name="Alexander Chatzizacharias" userId="e19297d77b9b6632" providerId="LiveId" clId="{6BDEB31C-FDFD-4BE7-B3DC-B7328319186A}" dt="2024-09-24T15:17:35.664" v="195" actId="962"/>
          <ac:picMkLst>
            <pc:docMk/>
            <pc:sldMk cId="2754077619" sldId="260"/>
            <ac:picMk id="7" creationId="{EE6C2958-D564-C39C-CC0B-C92CA68566ED}"/>
          </ac:picMkLst>
        </pc:picChg>
      </pc:sldChg>
      <pc:sldChg chg="modNotesTx">
        <pc:chgData name="Alexander Chatzizacharias" userId="e19297d77b9b6632" providerId="LiveId" clId="{6BDEB31C-FDFD-4BE7-B3DC-B7328319186A}" dt="2024-09-24T10:46:24.250" v="0" actId="20577"/>
        <pc:sldMkLst>
          <pc:docMk/>
          <pc:sldMk cId="4150409134" sldId="271"/>
        </pc:sldMkLst>
      </pc:sldChg>
      <pc:sldChg chg="addSp delSp modSp mod ord modAnim">
        <pc:chgData name="Alexander Chatzizacharias" userId="e19297d77b9b6632" providerId="LiveId" clId="{6BDEB31C-FDFD-4BE7-B3DC-B7328319186A}" dt="2024-09-24T15:40:04.170" v="304" actId="14826"/>
        <pc:sldMkLst>
          <pc:docMk/>
          <pc:sldMk cId="2266468894" sldId="528"/>
        </pc:sldMkLst>
        <pc:spChg chg="add del mod">
          <ac:chgData name="Alexander Chatzizacharias" userId="e19297d77b9b6632" providerId="LiveId" clId="{6BDEB31C-FDFD-4BE7-B3DC-B7328319186A}" dt="2024-09-24T15:21:32.997" v="275" actId="478"/>
          <ac:spMkLst>
            <pc:docMk/>
            <pc:sldMk cId="2266468894" sldId="528"/>
            <ac:spMk id="4" creationId="{4CEB3EDD-D75D-5B4C-7A55-4CFBB7D222FF}"/>
          </ac:spMkLst>
        </pc:spChg>
        <pc:spChg chg="mod">
          <ac:chgData name="Alexander Chatzizacharias" userId="e19297d77b9b6632" providerId="LiveId" clId="{6BDEB31C-FDFD-4BE7-B3DC-B7328319186A}" dt="2024-09-24T15:21:22.110" v="273" actId="207"/>
          <ac:spMkLst>
            <pc:docMk/>
            <pc:sldMk cId="2266468894" sldId="528"/>
            <ac:spMk id="6" creationId="{23DA9DB1-7FFF-4D9E-9EF8-A0018E02C7FF}"/>
          </ac:spMkLst>
        </pc:spChg>
        <pc:picChg chg="add del mod">
          <ac:chgData name="Alexander Chatzizacharias" userId="e19297d77b9b6632" providerId="LiveId" clId="{6BDEB31C-FDFD-4BE7-B3DC-B7328319186A}" dt="2024-09-24T15:40:04.170" v="304" actId="14826"/>
          <ac:picMkLst>
            <pc:docMk/>
            <pc:sldMk cId="2266468894" sldId="528"/>
            <ac:picMk id="10" creationId="{63542BA5-EC0F-4C2F-A028-6D67958A2DF3}"/>
          </ac:picMkLst>
        </pc:picChg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3835314641" sldId="530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3344136733" sldId="542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960438903" sldId="543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3028163239" sldId="544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593169835" sldId="545"/>
        </pc:sldMkLst>
      </pc:sldChg>
      <pc:sldChg chg="del">
        <pc:chgData name="Alexander Chatzizacharias" userId="e19297d77b9b6632" providerId="LiveId" clId="{6BDEB31C-FDFD-4BE7-B3DC-B7328319186A}" dt="2024-09-24T17:28:33.852" v="506" actId="47"/>
        <pc:sldMkLst>
          <pc:docMk/>
          <pc:sldMk cId="3594729897" sldId="546"/>
        </pc:sldMkLst>
      </pc:sldChg>
      <pc:sldChg chg="addSp modSp ord modAnim">
        <pc:chgData name="Alexander Chatzizacharias" userId="e19297d77b9b6632" providerId="LiveId" clId="{6BDEB31C-FDFD-4BE7-B3DC-B7328319186A}" dt="2024-09-24T15:44:18.375" v="337" actId="207"/>
        <pc:sldMkLst>
          <pc:docMk/>
          <pc:sldMk cId="1401042888" sldId="549"/>
        </pc:sldMkLst>
        <pc:spChg chg="mod">
          <ac:chgData name="Alexander Chatzizacharias" userId="e19297d77b9b6632" providerId="LiveId" clId="{6BDEB31C-FDFD-4BE7-B3DC-B7328319186A}" dt="2024-09-24T15:44:18.375" v="337" actId="207"/>
          <ac:spMkLst>
            <pc:docMk/>
            <pc:sldMk cId="1401042888" sldId="549"/>
            <ac:spMk id="3" creationId="{55AAE47B-EA60-497C-977D-719167FF9E66}"/>
          </ac:spMkLst>
        </pc:spChg>
        <pc:picChg chg="add mod">
          <ac:chgData name="Alexander Chatzizacharias" userId="e19297d77b9b6632" providerId="LiveId" clId="{6BDEB31C-FDFD-4BE7-B3DC-B7328319186A}" dt="2024-09-24T15:29:08.832" v="286" actId="1076"/>
          <ac:picMkLst>
            <pc:docMk/>
            <pc:sldMk cId="1401042888" sldId="549"/>
            <ac:picMk id="1026" creationId="{A60189FD-A33B-176E-677A-1B23139B658A}"/>
          </ac:picMkLst>
        </pc:picChg>
        <pc:picChg chg="add">
          <ac:chgData name="Alexander Chatzizacharias" userId="e19297d77b9b6632" providerId="LiveId" clId="{6BDEB31C-FDFD-4BE7-B3DC-B7328319186A}" dt="2024-09-24T15:42:59.516" v="331"/>
          <ac:picMkLst>
            <pc:docMk/>
            <pc:sldMk cId="1401042888" sldId="549"/>
            <ac:picMk id="1028" creationId="{7D68F552-95B7-515D-F5C8-29E1C926E37B}"/>
          </ac:picMkLst>
        </pc:picChg>
        <pc:picChg chg="add mod">
          <ac:chgData name="Alexander Chatzizacharias" userId="e19297d77b9b6632" providerId="LiveId" clId="{6BDEB31C-FDFD-4BE7-B3DC-B7328319186A}" dt="2024-09-24T15:43:18.827" v="334" actId="1076"/>
          <ac:picMkLst>
            <pc:docMk/>
            <pc:sldMk cId="1401042888" sldId="549"/>
            <ac:picMk id="1030" creationId="{0517EAD7-0D5E-C1F5-7EF9-A74C5B1C6DD5}"/>
          </ac:picMkLst>
        </pc:picChg>
        <pc:picChg chg="mod">
          <ac:chgData name="Alexander Chatzizacharias" userId="e19297d77b9b6632" providerId="LiveId" clId="{6BDEB31C-FDFD-4BE7-B3DC-B7328319186A}" dt="2024-09-24T15:29:03.514" v="284" actId="1076"/>
          <ac:picMkLst>
            <pc:docMk/>
            <pc:sldMk cId="1401042888" sldId="549"/>
            <ac:picMk id="2052" creationId="{A39FA747-CEA5-7B93-AC21-33C41FF1333C}"/>
          </ac:picMkLst>
        </pc:picChg>
      </pc:sldChg>
      <pc:sldChg chg="del">
        <pc:chgData name="Alexander Chatzizacharias" userId="e19297d77b9b6632" providerId="LiveId" clId="{6BDEB31C-FDFD-4BE7-B3DC-B7328319186A}" dt="2024-09-24T15:18:37.942" v="196" actId="47"/>
        <pc:sldMkLst>
          <pc:docMk/>
          <pc:sldMk cId="2072636571" sldId="578"/>
        </pc:sldMkLst>
      </pc:sldChg>
      <pc:sldChg chg="del">
        <pc:chgData name="Alexander Chatzizacharias" userId="e19297d77b9b6632" providerId="LiveId" clId="{6BDEB31C-FDFD-4BE7-B3DC-B7328319186A}" dt="2024-09-24T15:18:41.228" v="197" actId="47"/>
        <pc:sldMkLst>
          <pc:docMk/>
          <pc:sldMk cId="974586846" sldId="579"/>
        </pc:sldMkLst>
      </pc:sldChg>
      <pc:sldChg chg="del">
        <pc:chgData name="Alexander Chatzizacharias" userId="e19297d77b9b6632" providerId="LiveId" clId="{6BDEB31C-FDFD-4BE7-B3DC-B7328319186A}" dt="2024-09-24T15:20:31.234" v="202" actId="47"/>
        <pc:sldMkLst>
          <pc:docMk/>
          <pc:sldMk cId="1915599012" sldId="580"/>
        </pc:sldMkLst>
      </pc:sldChg>
      <pc:sldChg chg="del">
        <pc:chgData name="Alexander Chatzizacharias" userId="e19297d77b9b6632" providerId="LiveId" clId="{6BDEB31C-FDFD-4BE7-B3DC-B7328319186A}" dt="2024-09-24T15:20:31.234" v="202" actId="47"/>
        <pc:sldMkLst>
          <pc:docMk/>
          <pc:sldMk cId="74085430" sldId="581"/>
        </pc:sldMkLst>
      </pc:sldChg>
      <pc:sldChg chg="addSp modSp mod">
        <pc:chgData name="Alexander Chatzizacharias" userId="e19297d77b9b6632" providerId="LiveId" clId="{6BDEB31C-FDFD-4BE7-B3DC-B7328319186A}" dt="2024-09-24T14:15:27.594" v="20" actId="1076"/>
        <pc:sldMkLst>
          <pc:docMk/>
          <pc:sldMk cId="3387721724" sldId="582"/>
        </pc:sldMkLst>
        <pc:spChg chg="add mod">
          <ac:chgData name="Alexander Chatzizacharias" userId="e19297d77b9b6632" providerId="LiveId" clId="{6BDEB31C-FDFD-4BE7-B3DC-B7328319186A}" dt="2024-09-24T14:15:27.594" v="20" actId="1076"/>
          <ac:spMkLst>
            <pc:docMk/>
            <pc:sldMk cId="3387721724" sldId="582"/>
            <ac:spMk id="4" creationId="{D0781BD8-EAC4-F8E8-9466-F1CAFA7D9AB4}"/>
          </ac:spMkLst>
        </pc:spChg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372266722" sldId="584"/>
        </pc:sldMkLst>
      </pc:sldChg>
      <pc:sldChg chg="addSp modSp mod ord">
        <pc:chgData name="Alexander Chatzizacharias" userId="e19297d77b9b6632" providerId="LiveId" clId="{6BDEB31C-FDFD-4BE7-B3DC-B7328319186A}" dt="2024-09-24T15:49:06.689" v="359" actId="14826"/>
        <pc:sldMkLst>
          <pc:docMk/>
          <pc:sldMk cId="637859957" sldId="586"/>
        </pc:sldMkLst>
        <pc:spChg chg="mod">
          <ac:chgData name="Alexander Chatzizacharias" userId="e19297d77b9b6632" providerId="LiveId" clId="{6BDEB31C-FDFD-4BE7-B3DC-B7328319186A}" dt="2024-09-24T15:45:18.802" v="349" actId="20577"/>
          <ac:spMkLst>
            <pc:docMk/>
            <pc:sldMk cId="637859957" sldId="586"/>
            <ac:spMk id="3" creationId="{55AAE47B-EA60-497C-977D-719167FF9E66}"/>
          </ac:spMkLst>
        </pc:spChg>
        <pc:picChg chg="mod">
          <ac:chgData name="Alexander Chatzizacharias" userId="e19297d77b9b6632" providerId="LiveId" clId="{6BDEB31C-FDFD-4BE7-B3DC-B7328319186A}" dt="2024-09-24T15:49:06.689" v="359" actId="14826"/>
          <ac:picMkLst>
            <pc:docMk/>
            <pc:sldMk cId="637859957" sldId="586"/>
            <ac:picMk id="2" creationId="{0E77D1C6-0F71-DF9D-1244-3E43C01E69CD}"/>
          </ac:picMkLst>
        </pc:picChg>
        <pc:picChg chg="add mod">
          <ac:chgData name="Alexander Chatzizacharias" userId="e19297d77b9b6632" providerId="LiveId" clId="{6BDEB31C-FDFD-4BE7-B3DC-B7328319186A}" dt="2024-09-24T15:45:07.378" v="339"/>
          <ac:picMkLst>
            <pc:docMk/>
            <pc:sldMk cId="637859957" sldId="586"/>
            <ac:picMk id="4" creationId="{72ABE471-D30E-5E38-9629-CB5744A76DAF}"/>
          </ac:picMkLst>
        </pc:picChg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102610869" sldId="588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1237214594" sldId="590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159697197" sldId="591"/>
        </pc:sldMkLst>
      </pc:sldChg>
      <pc:sldChg chg="addSp modSp mod ord">
        <pc:chgData name="Alexander Chatzizacharias" userId="e19297d77b9b6632" providerId="LiveId" clId="{6BDEB31C-FDFD-4BE7-B3DC-B7328319186A}" dt="2024-09-24T16:15:14.777" v="361"/>
        <pc:sldMkLst>
          <pc:docMk/>
          <pc:sldMk cId="3312062789" sldId="592"/>
        </pc:sldMkLst>
        <pc:spChg chg="add mod">
          <ac:chgData name="Alexander Chatzizacharias" userId="e19297d77b9b6632" providerId="LiveId" clId="{6BDEB31C-FDFD-4BE7-B3DC-B7328319186A}" dt="2024-09-24T15:36:09.944" v="300" actId="20577"/>
          <ac:spMkLst>
            <pc:docMk/>
            <pc:sldMk cId="3312062789" sldId="592"/>
            <ac:spMk id="2" creationId="{11B6948B-3F2B-2DFA-B166-957425C05733}"/>
          </ac:spMkLst>
        </pc:spChg>
        <pc:spChg chg="mod">
          <ac:chgData name="Alexander Chatzizacharias" userId="e19297d77b9b6632" providerId="LiveId" clId="{6BDEB31C-FDFD-4BE7-B3DC-B7328319186A}" dt="2024-09-24T15:35:54.496" v="287" actId="1076"/>
          <ac:spMkLst>
            <pc:docMk/>
            <pc:sldMk cId="3312062789" sldId="592"/>
            <ac:spMk id="14" creationId="{5CF9F5B8-1667-171C-7B86-5A9941985983}"/>
          </ac:spMkLst>
        </pc:spChg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1417332500" sldId="593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4285828788" sldId="594"/>
        </pc:sldMkLst>
      </pc:sldChg>
      <pc:sldChg chg="del">
        <pc:chgData name="Alexander Chatzizacharias" userId="e19297d77b9b6632" providerId="LiveId" clId="{6BDEB31C-FDFD-4BE7-B3DC-B7328319186A}" dt="2024-09-24T15:20:31.234" v="202" actId="47"/>
        <pc:sldMkLst>
          <pc:docMk/>
          <pc:sldMk cId="1311009420" sldId="595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762521482" sldId="596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1014153749" sldId="597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45927432" sldId="598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735148809" sldId="599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3437193451" sldId="600"/>
        </pc:sldMkLst>
      </pc:sldChg>
      <pc:sldChg chg="del">
        <pc:chgData name="Alexander Chatzizacharias" userId="e19297d77b9b6632" providerId="LiveId" clId="{6BDEB31C-FDFD-4BE7-B3DC-B7328319186A}" dt="2024-09-24T15:20:31.234" v="202" actId="47"/>
        <pc:sldMkLst>
          <pc:docMk/>
          <pc:sldMk cId="3092484372" sldId="601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597672651" sldId="602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1737446004" sldId="604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2010901826" sldId="605"/>
        </pc:sldMkLst>
      </pc:sldChg>
      <pc:sldChg chg="del">
        <pc:chgData name="Alexander Chatzizacharias" userId="e19297d77b9b6632" providerId="LiveId" clId="{6BDEB31C-FDFD-4BE7-B3DC-B7328319186A}" dt="2024-09-24T17:28:30.914" v="505" actId="47"/>
        <pc:sldMkLst>
          <pc:docMk/>
          <pc:sldMk cId="4043813635" sldId="608"/>
        </pc:sldMkLst>
      </pc:sldChg>
      <pc:sldChg chg="del">
        <pc:chgData name="Alexander Chatzizacharias" userId="e19297d77b9b6632" providerId="LiveId" clId="{6BDEB31C-FDFD-4BE7-B3DC-B7328319186A}" dt="2024-09-24T15:20:31.234" v="202" actId="47"/>
        <pc:sldMkLst>
          <pc:docMk/>
          <pc:sldMk cId="282638619" sldId="609"/>
        </pc:sldMkLst>
      </pc:sldChg>
      <pc:sldChg chg="ord">
        <pc:chgData name="Alexander Chatzizacharias" userId="e19297d77b9b6632" providerId="LiveId" clId="{6BDEB31C-FDFD-4BE7-B3DC-B7328319186A}" dt="2024-09-24T14:32:54.735" v="22"/>
        <pc:sldMkLst>
          <pc:docMk/>
          <pc:sldMk cId="1533947415" sldId="610"/>
        </pc:sldMkLst>
      </pc:sldChg>
      <pc:sldChg chg="ord">
        <pc:chgData name="Alexander Chatzizacharias" userId="e19297d77b9b6632" providerId="LiveId" clId="{6BDEB31C-FDFD-4BE7-B3DC-B7328319186A}" dt="2024-09-24T14:32:58.809" v="24"/>
        <pc:sldMkLst>
          <pc:docMk/>
          <pc:sldMk cId="4088090283" sldId="611"/>
        </pc:sldMkLst>
      </pc:sldChg>
      <pc:sldChg chg="modSp mod modAnim">
        <pc:chgData name="Alexander Chatzizacharias" userId="e19297d77b9b6632" providerId="LiveId" clId="{6BDEB31C-FDFD-4BE7-B3DC-B7328319186A}" dt="2024-09-24T15:11:22.829" v="67"/>
        <pc:sldMkLst>
          <pc:docMk/>
          <pc:sldMk cId="1923340819" sldId="613"/>
        </pc:sldMkLst>
        <pc:spChg chg="mod">
          <ac:chgData name="Alexander Chatzizacharias" userId="e19297d77b9b6632" providerId="LiveId" clId="{6BDEB31C-FDFD-4BE7-B3DC-B7328319186A}" dt="2024-09-24T15:10:05.711" v="58" actId="207"/>
          <ac:spMkLst>
            <pc:docMk/>
            <pc:sldMk cId="1923340819" sldId="613"/>
            <ac:spMk id="2" creationId="{1AA56B7E-45E2-FCC5-1F14-D08EF9EB751B}"/>
          </ac:spMkLst>
        </pc:spChg>
        <pc:spChg chg="mod">
          <ac:chgData name="Alexander Chatzizacharias" userId="e19297d77b9b6632" providerId="LiveId" clId="{6BDEB31C-FDFD-4BE7-B3DC-B7328319186A}" dt="2024-09-24T15:09:54.348" v="57" actId="1076"/>
          <ac:spMkLst>
            <pc:docMk/>
            <pc:sldMk cId="1923340819" sldId="613"/>
            <ac:spMk id="4" creationId="{1536FB41-92D2-0363-55E4-DACCB501AAC0}"/>
          </ac:spMkLst>
        </pc:spChg>
        <pc:spChg chg="mod">
          <ac:chgData name="Alexander Chatzizacharias" userId="e19297d77b9b6632" providerId="LiveId" clId="{6BDEB31C-FDFD-4BE7-B3DC-B7328319186A}" dt="2024-09-24T15:10:08.843" v="59" actId="207"/>
          <ac:spMkLst>
            <pc:docMk/>
            <pc:sldMk cId="1923340819" sldId="613"/>
            <ac:spMk id="5" creationId="{F37462B9-0887-9F53-80A4-89D8312AA489}"/>
          </ac:spMkLst>
        </pc:spChg>
        <pc:spChg chg="mod">
          <ac:chgData name="Alexander Chatzizacharias" userId="e19297d77b9b6632" providerId="LiveId" clId="{6BDEB31C-FDFD-4BE7-B3DC-B7328319186A}" dt="2024-09-24T15:09:54.348" v="57" actId="1076"/>
          <ac:spMkLst>
            <pc:docMk/>
            <pc:sldMk cId="1923340819" sldId="613"/>
            <ac:spMk id="6" creationId="{AA2D813B-03F0-0A59-12B1-310D8F6421EF}"/>
          </ac:spMkLst>
        </pc:spChg>
        <pc:spChg chg="mod">
          <ac:chgData name="Alexander Chatzizacharias" userId="e19297d77b9b6632" providerId="LiveId" clId="{6BDEB31C-FDFD-4BE7-B3DC-B7328319186A}" dt="2024-09-24T15:09:49.504" v="56" actId="1076"/>
          <ac:spMkLst>
            <pc:docMk/>
            <pc:sldMk cId="1923340819" sldId="613"/>
            <ac:spMk id="7" creationId="{E4189FD5-CBBC-E3A2-D04C-A363178E9596}"/>
          </ac:spMkLst>
        </pc:spChg>
        <pc:spChg chg="mod">
          <ac:chgData name="Alexander Chatzizacharias" userId="e19297d77b9b6632" providerId="LiveId" clId="{6BDEB31C-FDFD-4BE7-B3DC-B7328319186A}" dt="2024-09-24T15:10:35.279" v="61" actId="207"/>
          <ac:spMkLst>
            <pc:docMk/>
            <pc:sldMk cId="1923340819" sldId="613"/>
            <ac:spMk id="8" creationId="{7997E6A0-9246-F63F-9C46-D3ABA1836CBF}"/>
          </ac:spMkLst>
        </pc:spChg>
        <pc:spChg chg="mod">
          <ac:chgData name="Alexander Chatzizacharias" userId="e19297d77b9b6632" providerId="LiveId" clId="{6BDEB31C-FDFD-4BE7-B3DC-B7328319186A}" dt="2024-09-24T15:10:12.482" v="60" actId="207"/>
          <ac:spMkLst>
            <pc:docMk/>
            <pc:sldMk cId="1923340819" sldId="613"/>
            <ac:spMk id="9" creationId="{EA24FEA8-1477-AC1A-0F21-27FAAE59023C}"/>
          </ac:spMkLst>
        </pc:spChg>
      </pc:sldChg>
      <pc:sldChg chg="modSp add mod">
        <pc:chgData name="Alexander Chatzizacharias" userId="e19297d77b9b6632" providerId="LiveId" clId="{6BDEB31C-FDFD-4BE7-B3DC-B7328319186A}" dt="2024-09-24T15:16:11.606" v="167" actId="20577"/>
        <pc:sldMkLst>
          <pc:docMk/>
          <pc:sldMk cId="1992516258" sldId="614"/>
        </pc:sldMkLst>
        <pc:spChg chg="mod">
          <ac:chgData name="Alexander Chatzizacharias" userId="e19297d77b9b6632" providerId="LiveId" clId="{6BDEB31C-FDFD-4BE7-B3DC-B7328319186A}" dt="2024-09-24T15:16:11.606" v="167" actId="20577"/>
          <ac:spMkLst>
            <pc:docMk/>
            <pc:sldMk cId="1992516258" sldId="614"/>
            <ac:spMk id="2" creationId="{1AA56B7E-45E2-FCC5-1F14-D08EF9EB751B}"/>
          </ac:spMkLst>
        </pc:spChg>
        <pc:spChg chg="mod">
          <ac:chgData name="Alexander Chatzizacharias" userId="e19297d77b9b6632" providerId="LiveId" clId="{6BDEB31C-FDFD-4BE7-B3DC-B7328319186A}" dt="2024-09-24T14:59:06.445" v="47" actId="207"/>
          <ac:spMkLst>
            <pc:docMk/>
            <pc:sldMk cId="1992516258" sldId="614"/>
            <ac:spMk id="3" creationId="{55AAE47B-EA60-497C-977D-719167FF9E66}"/>
          </ac:spMkLst>
        </pc:spChg>
      </pc:sldChg>
      <pc:sldChg chg="delSp modSp add mod modTransition delAnim">
        <pc:chgData name="Alexander Chatzizacharias" userId="e19297d77b9b6632" providerId="LiveId" clId="{6BDEB31C-FDFD-4BE7-B3DC-B7328319186A}" dt="2024-09-24T15:15:04.216" v="119" actId="207"/>
        <pc:sldMkLst>
          <pc:docMk/>
          <pc:sldMk cId="1696246271" sldId="615"/>
        </pc:sldMkLst>
        <pc:spChg chg="mod">
          <ac:chgData name="Alexander Chatzizacharias" userId="e19297d77b9b6632" providerId="LiveId" clId="{6BDEB31C-FDFD-4BE7-B3DC-B7328319186A}" dt="2024-09-24T15:12:15.867" v="79" actId="207"/>
          <ac:spMkLst>
            <pc:docMk/>
            <pc:sldMk cId="1696246271" sldId="615"/>
            <ac:spMk id="2" creationId="{1AA56B7E-45E2-FCC5-1F14-D08EF9EB751B}"/>
          </ac:spMkLst>
        </pc:spChg>
        <pc:spChg chg="mod">
          <ac:chgData name="Alexander Chatzizacharias" userId="e19297d77b9b6632" providerId="LiveId" clId="{6BDEB31C-FDFD-4BE7-B3DC-B7328319186A}" dt="2024-09-24T15:15:04.216" v="119" actId="207"/>
          <ac:spMkLst>
            <pc:docMk/>
            <pc:sldMk cId="1696246271" sldId="615"/>
            <ac:spMk id="3" creationId="{55AAE47B-EA60-497C-977D-719167FF9E66}"/>
          </ac:spMkLst>
        </pc:spChg>
        <pc:spChg chg="mod">
          <ac:chgData name="Alexander Chatzizacharias" userId="e19297d77b9b6632" providerId="LiveId" clId="{6BDEB31C-FDFD-4BE7-B3DC-B7328319186A}" dt="2024-09-24T15:12:19.488" v="80" actId="207"/>
          <ac:spMkLst>
            <pc:docMk/>
            <pc:sldMk cId="1696246271" sldId="615"/>
            <ac:spMk id="4" creationId="{1536FB41-92D2-0363-55E4-DACCB501AAC0}"/>
          </ac:spMkLst>
        </pc:spChg>
        <pc:spChg chg="del">
          <ac:chgData name="Alexander Chatzizacharias" userId="e19297d77b9b6632" providerId="LiveId" clId="{6BDEB31C-FDFD-4BE7-B3DC-B7328319186A}" dt="2024-09-24T15:11:34.425" v="69" actId="478"/>
          <ac:spMkLst>
            <pc:docMk/>
            <pc:sldMk cId="1696246271" sldId="615"/>
            <ac:spMk id="5" creationId="{F37462B9-0887-9F53-80A4-89D8312AA489}"/>
          </ac:spMkLst>
        </pc:spChg>
        <pc:spChg chg="mod">
          <ac:chgData name="Alexander Chatzizacharias" userId="e19297d77b9b6632" providerId="LiveId" clId="{6BDEB31C-FDFD-4BE7-B3DC-B7328319186A}" dt="2024-09-24T15:12:11.182" v="78" actId="207"/>
          <ac:spMkLst>
            <pc:docMk/>
            <pc:sldMk cId="1696246271" sldId="615"/>
            <ac:spMk id="6" creationId="{AA2D813B-03F0-0A59-12B1-310D8F6421EF}"/>
          </ac:spMkLst>
        </pc:spChg>
        <pc:spChg chg="del">
          <ac:chgData name="Alexander Chatzizacharias" userId="e19297d77b9b6632" providerId="LiveId" clId="{6BDEB31C-FDFD-4BE7-B3DC-B7328319186A}" dt="2024-09-24T15:11:34.425" v="69" actId="478"/>
          <ac:spMkLst>
            <pc:docMk/>
            <pc:sldMk cId="1696246271" sldId="615"/>
            <ac:spMk id="7" creationId="{E4189FD5-CBBC-E3A2-D04C-A363178E9596}"/>
          </ac:spMkLst>
        </pc:spChg>
        <pc:spChg chg="del">
          <ac:chgData name="Alexander Chatzizacharias" userId="e19297d77b9b6632" providerId="LiveId" clId="{6BDEB31C-FDFD-4BE7-B3DC-B7328319186A}" dt="2024-09-24T15:11:34.425" v="69" actId="478"/>
          <ac:spMkLst>
            <pc:docMk/>
            <pc:sldMk cId="1696246271" sldId="615"/>
            <ac:spMk id="8" creationId="{7997E6A0-9246-F63F-9C46-D3ABA1836CBF}"/>
          </ac:spMkLst>
        </pc:spChg>
        <pc:spChg chg="del">
          <ac:chgData name="Alexander Chatzizacharias" userId="e19297d77b9b6632" providerId="LiveId" clId="{6BDEB31C-FDFD-4BE7-B3DC-B7328319186A}" dt="2024-09-24T15:11:34.425" v="69" actId="478"/>
          <ac:spMkLst>
            <pc:docMk/>
            <pc:sldMk cId="1696246271" sldId="615"/>
            <ac:spMk id="9" creationId="{EA24FEA8-1477-AC1A-0F21-27FAAE59023C}"/>
          </ac:spMkLst>
        </pc:spChg>
      </pc:sldChg>
      <pc:sldChg chg="add del">
        <pc:chgData name="Alexander Chatzizacharias" userId="e19297d77b9b6632" providerId="LiveId" clId="{6BDEB31C-FDFD-4BE7-B3DC-B7328319186A}" dt="2024-09-24T15:10:54.523" v="63" actId="47"/>
        <pc:sldMkLst>
          <pc:docMk/>
          <pc:sldMk cId="2801850197" sldId="615"/>
        </pc:sldMkLst>
      </pc:sldChg>
      <pc:sldChg chg="modSp add mod">
        <pc:chgData name="Alexander Chatzizacharias" userId="e19297d77b9b6632" providerId="LiveId" clId="{6BDEB31C-FDFD-4BE7-B3DC-B7328319186A}" dt="2024-09-24T15:47:03.313" v="351" actId="14826"/>
        <pc:sldMkLst>
          <pc:docMk/>
          <pc:sldMk cId="252003017" sldId="616"/>
        </pc:sldMkLst>
        <pc:spChg chg="mod">
          <ac:chgData name="Alexander Chatzizacharias" userId="e19297d77b9b6632" providerId="LiveId" clId="{6BDEB31C-FDFD-4BE7-B3DC-B7328319186A}" dt="2024-09-24T15:45:25.009" v="350" actId="207"/>
          <ac:spMkLst>
            <pc:docMk/>
            <pc:sldMk cId="252003017" sldId="616"/>
            <ac:spMk id="3" creationId="{55AAE47B-EA60-497C-977D-719167FF9E66}"/>
          </ac:spMkLst>
        </pc:spChg>
        <pc:picChg chg="mod">
          <ac:chgData name="Alexander Chatzizacharias" userId="e19297d77b9b6632" providerId="LiveId" clId="{6BDEB31C-FDFD-4BE7-B3DC-B7328319186A}" dt="2024-09-24T15:47:03.313" v="351" actId="14826"/>
          <ac:picMkLst>
            <pc:docMk/>
            <pc:sldMk cId="252003017" sldId="616"/>
            <ac:picMk id="2" creationId="{0E77D1C6-0F71-DF9D-1244-3E43C01E69CD}"/>
          </ac:picMkLst>
        </pc:picChg>
      </pc:sldChg>
      <pc:sldChg chg="modSp add mod">
        <pc:chgData name="Alexander Chatzizacharias" userId="e19297d77b9b6632" providerId="LiveId" clId="{6BDEB31C-FDFD-4BE7-B3DC-B7328319186A}" dt="2024-09-24T15:48:16.888" v="358" actId="14826"/>
        <pc:sldMkLst>
          <pc:docMk/>
          <pc:sldMk cId="2036925969" sldId="617"/>
        </pc:sldMkLst>
        <pc:spChg chg="mod">
          <ac:chgData name="Alexander Chatzizacharias" userId="e19297d77b9b6632" providerId="LiveId" clId="{6BDEB31C-FDFD-4BE7-B3DC-B7328319186A}" dt="2024-09-24T15:47:53.783" v="357" actId="20577"/>
          <ac:spMkLst>
            <pc:docMk/>
            <pc:sldMk cId="2036925969" sldId="617"/>
            <ac:spMk id="3" creationId="{55AAE47B-EA60-497C-977D-719167FF9E66}"/>
          </ac:spMkLst>
        </pc:spChg>
        <pc:picChg chg="mod">
          <ac:chgData name="Alexander Chatzizacharias" userId="e19297d77b9b6632" providerId="LiveId" clId="{6BDEB31C-FDFD-4BE7-B3DC-B7328319186A}" dt="2024-09-24T15:48:16.888" v="358" actId="14826"/>
          <ac:picMkLst>
            <pc:docMk/>
            <pc:sldMk cId="2036925969" sldId="617"/>
            <ac:picMk id="2" creationId="{0E77D1C6-0F71-DF9D-1244-3E43C01E69CD}"/>
          </ac:picMkLst>
        </pc:picChg>
      </pc:sldChg>
      <pc:sldChg chg="addSp delSp modSp new mod ord modClrScheme chgLayout modNotesTx">
        <pc:chgData name="Alexander Chatzizacharias" userId="e19297d77b9b6632" providerId="LiveId" clId="{6BDEB31C-FDFD-4BE7-B3DC-B7328319186A}" dt="2024-09-24T17:09:42.172" v="504" actId="20577"/>
        <pc:sldMkLst>
          <pc:docMk/>
          <pc:sldMk cId="1735047183" sldId="618"/>
        </pc:sldMkLst>
        <pc:spChg chg="del mod ord">
          <ac:chgData name="Alexander Chatzizacharias" userId="e19297d77b9b6632" providerId="LiveId" clId="{6BDEB31C-FDFD-4BE7-B3DC-B7328319186A}" dt="2024-09-24T16:59:23.480" v="363" actId="700"/>
          <ac:spMkLst>
            <pc:docMk/>
            <pc:sldMk cId="1735047183" sldId="618"/>
            <ac:spMk id="2" creationId="{D8F76EC5-FF4E-FEEB-0070-1420C8AEC7F2}"/>
          </ac:spMkLst>
        </pc:spChg>
        <pc:spChg chg="del mod ord">
          <ac:chgData name="Alexander Chatzizacharias" userId="e19297d77b9b6632" providerId="LiveId" clId="{6BDEB31C-FDFD-4BE7-B3DC-B7328319186A}" dt="2024-09-24T16:59:23.480" v="363" actId="700"/>
          <ac:spMkLst>
            <pc:docMk/>
            <pc:sldMk cId="1735047183" sldId="618"/>
            <ac:spMk id="3" creationId="{EBD825B6-329A-F6C4-AFE7-D4A16A11B37E}"/>
          </ac:spMkLst>
        </pc:spChg>
        <pc:spChg chg="del mod ord">
          <ac:chgData name="Alexander Chatzizacharias" userId="e19297d77b9b6632" providerId="LiveId" clId="{6BDEB31C-FDFD-4BE7-B3DC-B7328319186A}" dt="2024-09-24T16:59:23.480" v="363" actId="700"/>
          <ac:spMkLst>
            <pc:docMk/>
            <pc:sldMk cId="1735047183" sldId="618"/>
            <ac:spMk id="4" creationId="{C1747E96-8E2D-B9F7-A9EC-0B7EF4656144}"/>
          </ac:spMkLst>
        </pc:spChg>
        <pc:spChg chg="del">
          <ac:chgData name="Alexander Chatzizacharias" userId="e19297d77b9b6632" providerId="LiveId" clId="{6BDEB31C-FDFD-4BE7-B3DC-B7328319186A}" dt="2024-09-24T16:59:23.480" v="363" actId="700"/>
          <ac:spMkLst>
            <pc:docMk/>
            <pc:sldMk cId="1735047183" sldId="618"/>
            <ac:spMk id="5" creationId="{04684C76-F78A-A994-AEC2-E788AC9B1F8D}"/>
          </ac:spMkLst>
        </pc:spChg>
        <pc:spChg chg="add mod ord">
          <ac:chgData name="Alexander Chatzizacharias" userId="e19297d77b9b6632" providerId="LiveId" clId="{6BDEB31C-FDFD-4BE7-B3DC-B7328319186A}" dt="2024-09-24T16:59:42.624" v="375" actId="207"/>
          <ac:spMkLst>
            <pc:docMk/>
            <pc:sldMk cId="1735047183" sldId="618"/>
            <ac:spMk id="6" creationId="{0077DB68-6B15-2392-6CDF-667CBB4CCBCA}"/>
          </ac:spMkLst>
        </pc:spChg>
        <pc:spChg chg="add del mod ord">
          <ac:chgData name="Alexander Chatzizacharias" userId="e19297d77b9b6632" providerId="LiveId" clId="{6BDEB31C-FDFD-4BE7-B3DC-B7328319186A}" dt="2024-09-24T17:08:33.179" v="408" actId="931"/>
          <ac:spMkLst>
            <pc:docMk/>
            <pc:sldMk cId="1735047183" sldId="618"/>
            <ac:spMk id="7" creationId="{275A769F-5813-01A4-3E37-654338523915}"/>
          </ac:spMkLst>
        </pc:spChg>
        <pc:spChg chg="add del mod ord">
          <ac:chgData name="Alexander Chatzizacharias" userId="e19297d77b9b6632" providerId="LiveId" clId="{6BDEB31C-FDFD-4BE7-B3DC-B7328319186A}" dt="2024-09-24T17:03:32.693" v="376" actId="931"/>
          <ac:spMkLst>
            <pc:docMk/>
            <pc:sldMk cId="1735047183" sldId="618"/>
            <ac:spMk id="8" creationId="{79F4A450-B92A-67BA-EA71-E831CD523660}"/>
          </ac:spMkLst>
        </pc:spChg>
        <pc:spChg chg="add mod">
          <ac:chgData name="Alexander Chatzizacharias" userId="e19297d77b9b6632" providerId="LiveId" clId="{6BDEB31C-FDFD-4BE7-B3DC-B7328319186A}" dt="2024-09-24T17:05:05.771" v="407" actId="207"/>
          <ac:spMkLst>
            <pc:docMk/>
            <pc:sldMk cId="1735047183" sldId="618"/>
            <ac:spMk id="11" creationId="{4CB66A51-8BC0-30BB-004F-332864DCDD90}"/>
          </ac:spMkLst>
        </pc:spChg>
        <pc:spChg chg="add mod">
          <ac:chgData name="Alexander Chatzizacharias" userId="e19297d77b9b6632" providerId="LiveId" clId="{6BDEB31C-FDFD-4BE7-B3DC-B7328319186A}" dt="2024-09-24T17:08:57.507" v="424" actId="207"/>
          <ac:spMkLst>
            <pc:docMk/>
            <pc:sldMk cId="1735047183" sldId="618"/>
            <ac:spMk id="14" creationId="{6655241F-35F0-CFD9-65E9-51FDE2AE93B8}"/>
          </ac:spMkLst>
        </pc:spChg>
        <pc:picChg chg="add mod modCrop">
          <ac:chgData name="Alexander Chatzizacharias" userId="e19297d77b9b6632" providerId="LiveId" clId="{6BDEB31C-FDFD-4BE7-B3DC-B7328319186A}" dt="2024-09-24T17:03:38.783" v="379" actId="18131"/>
          <ac:picMkLst>
            <pc:docMk/>
            <pc:sldMk cId="1735047183" sldId="618"/>
            <ac:picMk id="10" creationId="{4192B187-6F0C-A525-4D06-B05704B04582}"/>
          </ac:picMkLst>
        </pc:picChg>
        <pc:picChg chg="add mod">
          <ac:chgData name="Alexander Chatzizacharias" userId="e19297d77b9b6632" providerId="LiveId" clId="{6BDEB31C-FDFD-4BE7-B3DC-B7328319186A}" dt="2024-09-24T17:08:33.715" v="410" actId="962"/>
          <ac:picMkLst>
            <pc:docMk/>
            <pc:sldMk cId="1735047183" sldId="618"/>
            <ac:picMk id="13" creationId="{79BA7427-4C67-4ED8-A684-9695039A2AC8}"/>
          </ac:picMkLst>
        </pc:picChg>
      </pc:sldChg>
    </pc:docChg>
  </pc:docChgLst>
  <pc:docChgLst>
    <pc:chgData name="Alexander Chatzizacharias" userId="e19297d77b9b6632" providerId="LiveId" clId="{CF098FE0-F2C2-4FC2-AD3C-99A93A90F2E2}"/>
    <pc:docChg chg="undo redo custSel addSld delSld modSld sldOrd">
      <pc:chgData name="Alexander Chatzizacharias" userId="e19297d77b9b6632" providerId="LiveId" clId="{CF098FE0-F2C2-4FC2-AD3C-99A93A90F2E2}" dt="2023-09-02T14:57:20.281" v="9808"/>
      <pc:docMkLst>
        <pc:docMk/>
      </pc:docMkLst>
      <pc:sldChg chg="addSp delSp modSp mod">
        <pc:chgData name="Alexander Chatzizacharias" userId="e19297d77b9b6632" providerId="LiveId" clId="{CF098FE0-F2C2-4FC2-AD3C-99A93A90F2E2}" dt="2023-08-24T19:29:13.500" v="2332" actId="478"/>
        <pc:sldMkLst>
          <pc:docMk/>
          <pc:sldMk cId="3437673126" sldId="257"/>
        </pc:sldMkLst>
        <pc:spChg chg="add del mod ord">
          <ac:chgData name="Alexander Chatzizacharias" userId="e19297d77b9b6632" providerId="LiveId" clId="{CF098FE0-F2C2-4FC2-AD3C-99A93A90F2E2}" dt="2023-08-22T15:42:47.279" v="87" actId="931"/>
          <ac:spMkLst>
            <pc:docMk/>
            <pc:sldMk cId="3437673126" sldId="257"/>
            <ac:spMk id="3" creationId="{7F0AE8CB-ADE1-1A61-630B-6BD2FAAE1D13}"/>
          </ac:spMkLst>
        </pc:spChg>
        <pc:spChg chg="add del mod">
          <ac:chgData name="Alexander Chatzizacharias" userId="e19297d77b9b6632" providerId="LiveId" clId="{CF098FE0-F2C2-4FC2-AD3C-99A93A90F2E2}" dt="2023-08-24T19:24:44.479" v="2300" actId="478"/>
          <ac:spMkLst>
            <pc:docMk/>
            <pc:sldMk cId="3437673126" sldId="257"/>
            <ac:spMk id="3" creationId="{B4398C80-1E53-B0F2-0003-BE79AEEE01B7}"/>
          </ac:spMkLst>
        </pc:spChg>
        <pc:spChg chg="add del mod">
          <ac:chgData name="Alexander Chatzizacharias" userId="e19297d77b9b6632" providerId="LiveId" clId="{CF098FE0-F2C2-4FC2-AD3C-99A93A90F2E2}" dt="2023-08-24T19:28:10.421" v="2302" actId="931"/>
          <ac:spMkLst>
            <pc:docMk/>
            <pc:sldMk cId="3437673126" sldId="257"/>
            <ac:spMk id="5" creationId="{807148A7-4BC2-CA80-0095-61058966324A}"/>
          </ac:spMkLst>
        </pc:spChg>
        <pc:spChg chg="add del mod">
          <ac:chgData name="Alexander Chatzizacharias" userId="e19297d77b9b6632" providerId="LiveId" clId="{CF098FE0-F2C2-4FC2-AD3C-99A93A90F2E2}" dt="2023-08-22T15:45:38.078" v="103" actId="931"/>
          <ac:spMkLst>
            <pc:docMk/>
            <pc:sldMk cId="3437673126" sldId="257"/>
            <ac:spMk id="6" creationId="{E9CF62B3-39D8-2950-F155-042C19390ED6}"/>
          </ac:spMkLst>
        </pc:spChg>
        <pc:spChg chg="add del mod">
          <ac:chgData name="Alexander Chatzizacharias" userId="e19297d77b9b6632" providerId="LiveId" clId="{CF098FE0-F2C2-4FC2-AD3C-99A93A90F2E2}" dt="2023-08-24T19:29:13.500" v="2332" actId="478"/>
          <ac:spMkLst>
            <pc:docMk/>
            <pc:sldMk cId="3437673126" sldId="257"/>
            <ac:spMk id="10" creationId="{CE24C6BE-9EDB-C755-C8D7-89B804D321B7}"/>
          </ac:spMkLst>
        </pc:spChg>
        <pc:spChg chg="mod">
          <ac:chgData name="Alexander Chatzizacharias" userId="e19297d77b9b6632" providerId="LiveId" clId="{CF098FE0-F2C2-4FC2-AD3C-99A93A90F2E2}" dt="2023-07-04T19:23:09.299" v="65" actId="20577"/>
          <ac:spMkLst>
            <pc:docMk/>
            <pc:sldMk cId="3437673126" sldId="257"/>
            <ac:spMk id="25" creationId="{00000000-0000-0000-0000-000000000000}"/>
          </ac:spMkLst>
        </pc:spChg>
        <pc:picChg chg="add del mod ord">
          <ac:chgData name="Alexander Chatzizacharias" userId="e19297d77b9b6632" providerId="LiveId" clId="{CF098FE0-F2C2-4FC2-AD3C-99A93A90F2E2}" dt="2023-08-22T15:45:35.613" v="102" actId="478"/>
          <ac:picMkLst>
            <pc:docMk/>
            <pc:sldMk cId="3437673126" sldId="257"/>
            <ac:picMk id="4" creationId="{5D7C2723-A3A1-E15A-A277-87CF9AECCC54}"/>
          </ac:picMkLst>
        </pc:picChg>
        <pc:picChg chg="add del">
          <ac:chgData name="Alexander Chatzizacharias" userId="e19297d77b9b6632" providerId="LiveId" clId="{CF098FE0-F2C2-4FC2-AD3C-99A93A90F2E2}" dt="2023-07-04T19:22:40.513" v="2" actId="478"/>
          <ac:picMkLst>
            <pc:docMk/>
            <pc:sldMk cId="3437673126" sldId="257"/>
            <ac:picMk id="6" creationId="{D335505D-CF91-4149-8517-6000512C568B}"/>
          </ac:picMkLst>
        </pc:picChg>
        <pc:picChg chg="add del mod ord">
          <ac:chgData name="Alexander Chatzizacharias" userId="e19297d77b9b6632" providerId="LiveId" clId="{CF098FE0-F2C2-4FC2-AD3C-99A93A90F2E2}" dt="2023-08-24T19:29:13.500" v="2332" actId="478"/>
          <ac:picMkLst>
            <pc:docMk/>
            <pc:sldMk cId="3437673126" sldId="257"/>
            <ac:picMk id="7" creationId="{680A5DEE-4B6F-E83E-BE70-DA37E2435A8B}"/>
          </ac:picMkLst>
        </pc:picChg>
        <pc:picChg chg="add del mod ord">
          <ac:chgData name="Alexander Chatzizacharias" userId="e19297d77b9b6632" providerId="LiveId" clId="{CF098FE0-F2C2-4FC2-AD3C-99A93A90F2E2}" dt="2023-08-24T19:28:07.446" v="2301" actId="478"/>
          <ac:picMkLst>
            <pc:docMk/>
            <pc:sldMk cId="3437673126" sldId="257"/>
            <ac:picMk id="8" creationId="{779B554F-4FD0-2062-E653-D38DD30CD379}"/>
          </ac:picMkLst>
        </pc:picChg>
        <pc:picChg chg="add del mod ord">
          <ac:chgData name="Alexander Chatzizacharias" userId="e19297d77b9b6632" providerId="LiveId" clId="{CF098FE0-F2C2-4FC2-AD3C-99A93A90F2E2}" dt="2023-08-24T19:29:12.681" v="2331" actId="931"/>
          <ac:picMkLst>
            <pc:docMk/>
            <pc:sldMk cId="3437673126" sldId="257"/>
            <ac:picMk id="12" creationId="{177986F0-6F74-EA51-74A5-7601CF817127}"/>
          </ac:picMkLst>
        </pc:picChg>
      </pc:sldChg>
      <pc:sldChg chg="addSp delSp modSp mod modNotesTx">
        <pc:chgData name="Alexander Chatzizacharias" userId="e19297d77b9b6632" providerId="LiveId" clId="{CF098FE0-F2C2-4FC2-AD3C-99A93A90F2E2}" dt="2023-08-25T13:34:47.220" v="3538" actId="20577"/>
        <pc:sldMkLst>
          <pc:docMk/>
          <pc:sldMk cId="2754077619" sldId="260"/>
        </pc:sldMkLst>
        <pc:spChg chg="add del mod">
          <ac:chgData name="Alexander Chatzizacharias" userId="e19297d77b9b6632" providerId="LiveId" clId="{CF098FE0-F2C2-4FC2-AD3C-99A93A90F2E2}" dt="2023-08-22T15:50:47.428" v="287" actId="931"/>
          <ac:spMkLst>
            <pc:docMk/>
            <pc:sldMk cId="2754077619" sldId="260"/>
            <ac:spMk id="4" creationId="{FF6A1113-0811-C354-B613-3A58D1088E36}"/>
          </ac:spMkLst>
        </pc:spChg>
        <pc:spChg chg="mod">
          <ac:chgData name="Alexander Chatzizacharias" userId="e19297d77b9b6632" providerId="LiveId" clId="{CF098FE0-F2C2-4FC2-AD3C-99A93A90F2E2}" dt="2023-08-25T13:34:47.220" v="3538" actId="20577"/>
          <ac:spMkLst>
            <pc:docMk/>
            <pc:sldMk cId="2754077619" sldId="260"/>
            <ac:spMk id="30" creationId="{00000000-0000-0000-0000-000000000000}"/>
          </ac:spMkLst>
        </pc:spChg>
        <pc:picChg chg="del">
          <ac:chgData name="Alexander Chatzizacharias" userId="e19297d77b9b6632" providerId="LiveId" clId="{CF098FE0-F2C2-4FC2-AD3C-99A93A90F2E2}" dt="2023-08-22T15:49:37.982" v="286" actId="478"/>
          <ac:picMkLst>
            <pc:docMk/>
            <pc:sldMk cId="2754077619" sldId="260"/>
            <ac:picMk id="6" creationId="{5891CB94-869D-49BE-8AEC-311704516726}"/>
          </ac:picMkLst>
        </pc:picChg>
        <pc:picChg chg="add mod">
          <ac:chgData name="Alexander Chatzizacharias" userId="e19297d77b9b6632" providerId="LiveId" clId="{CF098FE0-F2C2-4FC2-AD3C-99A93A90F2E2}" dt="2023-08-22T15:50:47.428" v="287" actId="931"/>
          <ac:picMkLst>
            <pc:docMk/>
            <pc:sldMk cId="2754077619" sldId="260"/>
            <ac:picMk id="7" creationId="{B070E23F-EAF4-89A5-3069-695C1536AD4C}"/>
          </ac:picMkLst>
        </pc:picChg>
      </pc:sldChg>
      <pc:sldChg chg="addSp delSp modSp mod delAnim">
        <pc:chgData name="Alexander Chatzizacharias" userId="e19297d77b9b6632" providerId="LiveId" clId="{CF098FE0-F2C2-4FC2-AD3C-99A93A90F2E2}" dt="2023-08-21T20:55:57.892" v="85" actId="1076"/>
        <pc:sldMkLst>
          <pc:docMk/>
          <pc:sldMk cId="3174216688" sldId="266"/>
        </pc:sldMkLst>
        <pc:spChg chg="mod">
          <ac:chgData name="Alexander Chatzizacharias" userId="e19297d77b9b6632" providerId="LiveId" clId="{CF098FE0-F2C2-4FC2-AD3C-99A93A90F2E2}" dt="2023-08-21T20:55:57.892" v="85" actId="1076"/>
          <ac:spMkLst>
            <pc:docMk/>
            <pc:sldMk cId="3174216688" sldId="266"/>
            <ac:spMk id="2" creationId="{00000000-0000-0000-0000-000000000000}"/>
          </ac:spMkLst>
        </pc:spChg>
        <pc:spChg chg="add del mod">
          <ac:chgData name="Alexander Chatzizacharias" userId="e19297d77b9b6632" providerId="LiveId" clId="{CF098FE0-F2C2-4FC2-AD3C-99A93A90F2E2}" dt="2023-07-04T19:23:36.359" v="68" actId="931"/>
          <ac:spMkLst>
            <pc:docMk/>
            <pc:sldMk cId="3174216688" sldId="266"/>
            <ac:spMk id="4" creationId="{A7B34897-9A48-8AC8-C22E-7236F76AF088}"/>
          </ac:spMkLst>
        </pc:spChg>
        <pc:picChg chg="add mod modCrop">
          <ac:chgData name="Alexander Chatzizacharias" userId="e19297d77b9b6632" providerId="LiveId" clId="{CF098FE0-F2C2-4FC2-AD3C-99A93A90F2E2}" dt="2023-07-04T19:23:42.612" v="71" actId="18131"/>
          <ac:picMkLst>
            <pc:docMk/>
            <pc:sldMk cId="3174216688" sldId="266"/>
            <ac:picMk id="6" creationId="{2E66E502-2A3D-7C80-48D0-D0E27A6288E4}"/>
          </ac:picMkLst>
        </pc:picChg>
        <pc:picChg chg="del">
          <ac:chgData name="Alexander Chatzizacharias" userId="e19297d77b9b6632" providerId="LiveId" clId="{CF098FE0-F2C2-4FC2-AD3C-99A93A90F2E2}" dt="2023-07-04T19:23:20.302" v="67" actId="478"/>
          <ac:picMkLst>
            <pc:docMk/>
            <pc:sldMk cId="3174216688" sldId="266"/>
            <ac:picMk id="7" creationId="{033FBB4D-E7F8-408C-A134-86FFF9978FE3}"/>
          </ac:picMkLst>
        </pc:picChg>
        <pc:picChg chg="mod">
          <ac:chgData name="Alexander Chatzizacharias" userId="e19297d77b9b6632" providerId="LiveId" clId="{CF098FE0-F2C2-4FC2-AD3C-99A93A90F2E2}" dt="2023-08-21T20:55:57.389" v="84"/>
          <ac:picMkLst>
            <pc:docMk/>
            <pc:sldMk cId="3174216688" sldId="266"/>
            <ac:picMk id="30" creationId="{00000000-0000-0000-0000-000000000000}"/>
          </ac:picMkLst>
        </pc:picChg>
      </pc:sldChg>
      <pc:sldChg chg="modNotesTx">
        <pc:chgData name="Alexander Chatzizacharias" userId="e19297d77b9b6632" providerId="LiveId" clId="{CF098FE0-F2C2-4FC2-AD3C-99A93A90F2E2}" dt="2023-08-22T15:51:34.594" v="448" actId="20577"/>
        <pc:sldMkLst>
          <pc:docMk/>
          <pc:sldMk cId="4150409134" sldId="271"/>
        </pc:sldMkLst>
      </pc:sldChg>
      <pc:sldChg chg="addSp delSp modSp mod modTransition modClrScheme chgLayout modNotesTx">
        <pc:chgData name="Alexander Chatzizacharias" userId="e19297d77b9b6632" providerId="LiveId" clId="{CF098FE0-F2C2-4FC2-AD3C-99A93A90F2E2}" dt="2023-08-31T16:23:45.935" v="9299"/>
        <pc:sldMkLst>
          <pc:docMk/>
          <pc:sldMk cId="3914175956" sldId="525"/>
        </pc:sldMkLst>
        <pc:spChg chg="add del mod">
          <ac:chgData name="Alexander Chatzizacharias" userId="e19297d77b9b6632" providerId="LiveId" clId="{CF098FE0-F2C2-4FC2-AD3C-99A93A90F2E2}" dt="2023-08-24T19:38:43.819" v="2616" actId="478"/>
          <ac:spMkLst>
            <pc:docMk/>
            <pc:sldMk cId="3914175956" sldId="525"/>
            <ac:spMk id="3" creationId="{50AFF6D8-2805-E568-2FE5-1A14F26C0C34}"/>
          </ac:spMkLst>
        </pc:spChg>
        <pc:spChg chg="mod">
          <ac:chgData name="Alexander Chatzizacharias" userId="e19297d77b9b6632" providerId="LiveId" clId="{CF098FE0-F2C2-4FC2-AD3C-99A93A90F2E2}" dt="2023-08-24T19:43:14.880" v="2752" actId="207"/>
          <ac:spMkLst>
            <pc:docMk/>
            <pc:sldMk cId="3914175956" sldId="525"/>
            <ac:spMk id="6" creationId="{23DA9DB1-7FFF-4D9E-9EF8-A0018E02C7FF}"/>
          </ac:spMkLst>
        </pc:spChg>
        <pc:spChg chg="ord">
          <ac:chgData name="Alexander Chatzizacharias" userId="e19297d77b9b6632" providerId="LiveId" clId="{CF098FE0-F2C2-4FC2-AD3C-99A93A90F2E2}" dt="2023-08-24T19:41:38.768" v="2623" actId="166"/>
          <ac:spMkLst>
            <pc:docMk/>
            <pc:sldMk cId="3914175956" sldId="525"/>
            <ac:spMk id="30" creationId="{07B6DF87-E062-4973-A66F-5E5C9C6727C0}"/>
          </ac:spMkLst>
        </pc:spChg>
        <pc:spChg chg="ord">
          <ac:chgData name="Alexander Chatzizacharias" userId="e19297d77b9b6632" providerId="LiveId" clId="{CF098FE0-F2C2-4FC2-AD3C-99A93A90F2E2}" dt="2023-08-24T19:41:34.226" v="2622" actId="166"/>
          <ac:spMkLst>
            <pc:docMk/>
            <pc:sldMk cId="3914175956" sldId="525"/>
            <ac:spMk id="32" creationId="{ED5011E2-3D43-47D7-8392-F6BB2F7CB345}"/>
          </ac:spMkLst>
        </pc:spChg>
        <pc:spChg chg="ord">
          <ac:chgData name="Alexander Chatzizacharias" userId="e19297d77b9b6632" providerId="LiveId" clId="{CF098FE0-F2C2-4FC2-AD3C-99A93A90F2E2}" dt="2023-08-24T19:41:34.226" v="2622" actId="166"/>
          <ac:spMkLst>
            <pc:docMk/>
            <pc:sldMk cId="3914175956" sldId="525"/>
            <ac:spMk id="34" creationId="{B5C28D71-E0EF-4044-9A01-9C8FEEEC128F}"/>
          </ac:spMkLst>
        </pc:spChg>
        <pc:spChg chg="ord">
          <ac:chgData name="Alexander Chatzizacharias" userId="e19297d77b9b6632" providerId="LiveId" clId="{CF098FE0-F2C2-4FC2-AD3C-99A93A90F2E2}" dt="2023-08-24T19:41:34.226" v="2622" actId="166"/>
          <ac:spMkLst>
            <pc:docMk/>
            <pc:sldMk cId="3914175956" sldId="525"/>
            <ac:spMk id="36" creationId="{F52B6F04-32AD-464B-B92C-4C50347B68F9}"/>
          </ac:spMkLst>
        </pc:spChg>
        <pc:picChg chg="add del mod ord">
          <ac:chgData name="Alexander Chatzizacharias" userId="e19297d77b9b6632" providerId="LiveId" clId="{CF098FE0-F2C2-4FC2-AD3C-99A93A90F2E2}" dt="2023-08-24T19:38:43.384" v="2615" actId="931"/>
          <ac:picMkLst>
            <pc:docMk/>
            <pc:sldMk cId="3914175956" sldId="525"/>
            <ac:picMk id="5" creationId="{58761007-8B4B-944D-0AEE-BEA6B250D284}"/>
          </ac:picMkLst>
        </pc:picChg>
        <pc:picChg chg="add del mod ord">
          <ac:chgData name="Alexander Chatzizacharias" userId="e19297d77b9b6632" providerId="LiveId" clId="{CF098FE0-F2C2-4FC2-AD3C-99A93A90F2E2}" dt="2023-08-24T19:41:22.217" v="2621" actId="700"/>
          <ac:picMkLst>
            <pc:docMk/>
            <pc:sldMk cId="3914175956" sldId="525"/>
            <ac:picMk id="22" creationId="{AFBA7D10-CA6A-4A5A-AB18-A875B31839EF}"/>
          </ac:picMkLst>
        </pc:picChg>
      </pc:sldChg>
      <pc:sldChg chg="addSp delSp modSp mod modTransition delAnim modNotesTx">
        <pc:chgData name="Alexander Chatzizacharias" userId="e19297d77b9b6632" providerId="LiveId" clId="{CF098FE0-F2C2-4FC2-AD3C-99A93A90F2E2}" dt="2023-08-31T16:23:26.534" v="9297"/>
        <pc:sldMkLst>
          <pc:docMk/>
          <pc:sldMk cId="659817182" sldId="526"/>
        </pc:sldMkLst>
        <pc:spChg chg="add del mod">
          <ac:chgData name="Alexander Chatzizacharias" userId="e19297d77b9b6632" providerId="LiveId" clId="{CF098FE0-F2C2-4FC2-AD3C-99A93A90F2E2}" dt="2023-08-24T19:12:51.535" v="2141" actId="931"/>
          <ac:spMkLst>
            <pc:docMk/>
            <pc:sldMk cId="659817182" sldId="526"/>
            <ac:spMk id="3" creationId="{480F4395-1749-3E4C-92A7-33B5C004BBB6}"/>
          </ac:spMkLst>
        </pc:spChg>
        <pc:spChg chg="mod">
          <ac:chgData name="Alexander Chatzizacharias" userId="e19297d77b9b6632" providerId="LiveId" clId="{CF098FE0-F2C2-4FC2-AD3C-99A93A90F2E2}" dt="2023-08-24T19:04:19.552" v="1977" actId="207"/>
          <ac:spMkLst>
            <pc:docMk/>
            <pc:sldMk cId="659817182" sldId="526"/>
            <ac:spMk id="5" creationId="{9895296F-6000-4B3F-9E2D-E54F80245E1E}"/>
          </ac:spMkLst>
        </pc:spChg>
        <pc:spChg chg="add del mod">
          <ac:chgData name="Alexander Chatzizacharias" userId="e19297d77b9b6632" providerId="LiveId" clId="{CF098FE0-F2C2-4FC2-AD3C-99A93A90F2E2}" dt="2023-08-24T19:14:02.277" v="2142" actId="931"/>
          <ac:spMkLst>
            <pc:docMk/>
            <pc:sldMk cId="659817182" sldId="526"/>
            <ac:spMk id="6" creationId="{A9BBF8B6-DD31-4A96-B29A-33B2F9FA02D5}"/>
          </ac:spMkLst>
        </pc:spChg>
        <pc:spChg chg="add del mod">
          <ac:chgData name="Alexander Chatzizacharias" userId="e19297d77b9b6632" providerId="LiveId" clId="{CF098FE0-F2C2-4FC2-AD3C-99A93A90F2E2}" dt="2023-08-24T19:16:05.781" v="2143" actId="931"/>
          <ac:spMkLst>
            <pc:docMk/>
            <pc:sldMk cId="659817182" sldId="526"/>
            <ac:spMk id="8" creationId="{F44998FA-DAD5-029A-F60B-2EFD2E63D0EA}"/>
          </ac:spMkLst>
        </pc:spChg>
        <pc:spChg chg="add del mod">
          <ac:chgData name="Alexander Chatzizacharias" userId="e19297d77b9b6632" providerId="LiveId" clId="{CF098FE0-F2C2-4FC2-AD3C-99A93A90F2E2}" dt="2023-08-24T19:17:08.708" v="2144" actId="931"/>
          <ac:spMkLst>
            <pc:docMk/>
            <pc:sldMk cId="659817182" sldId="526"/>
            <ac:spMk id="10" creationId="{3995E36B-E36B-14BC-0917-545A3EF983A5}"/>
          </ac:spMkLst>
        </pc:spChg>
        <pc:spChg chg="mod">
          <ac:chgData name="Alexander Chatzizacharias" userId="e19297d77b9b6632" providerId="LiveId" clId="{CF098FE0-F2C2-4FC2-AD3C-99A93A90F2E2}" dt="2023-08-22T21:19:21.904" v="1947" actId="20577"/>
          <ac:spMkLst>
            <pc:docMk/>
            <pc:sldMk cId="659817182" sldId="526"/>
            <ac:spMk id="19" creationId="{4191DC6F-E21A-4D9E-9D20-9215766195DB}"/>
          </ac:spMkLst>
        </pc:spChg>
        <pc:spChg chg="mod">
          <ac:chgData name="Alexander Chatzizacharias" userId="e19297d77b9b6632" providerId="LiveId" clId="{CF098FE0-F2C2-4FC2-AD3C-99A93A90F2E2}" dt="2023-08-22T21:19:40.162" v="1949" actId="20577"/>
          <ac:spMkLst>
            <pc:docMk/>
            <pc:sldMk cId="659817182" sldId="526"/>
            <ac:spMk id="20" creationId="{92748E07-5656-4DDA-BAC8-DE76725D2037}"/>
          </ac:spMkLst>
        </pc:spChg>
        <pc:spChg chg="mod">
          <ac:chgData name="Alexander Chatzizacharias" userId="e19297d77b9b6632" providerId="LiveId" clId="{CF098FE0-F2C2-4FC2-AD3C-99A93A90F2E2}" dt="2023-08-22T21:19:47.008" v="1953" actId="20577"/>
          <ac:spMkLst>
            <pc:docMk/>
            <pc:sldMk cId="659817182" sldId="526"/>
            <ac:spMk id="21" creationId="{EA706A44-A369-44F6-9D06-8061D15FF82F}"/>
          </ac:spMkLst>
        </pc:spChg>
        <pc:spChg chg="mod">
          <ac:chgData name="Alexander Chatzizacharias" userId="e19297d77b9b6632" providerId="LiveId" clId="{CF098FE0-F2C2-4FC2-AD3C-99A93A90F2E2}" dt="2023-08-22T20:39:46.206" v="1892" actId="20577"/>
          <ac:spMkLst>
            <pc:docMk/>
            <pc:sldMk cId="659817182" sldId="526"/>
            <ac:spMk id="22" creationId="{7D88DF87-4EC3-4FEB-AE4E-B40569F98912}"/>
          </ac:spMkLst>
        </pc:spChg>
        <pc:picChg chg="add mod">
          <ac:chgData name="Alexander Chatzizacharias" userId="e19297d77b9b6632" providerId="LiveId" clId="{CF098FE0-F2C2-4FC2-AD3C-99A93A90F2E2}" dt="2023-08-24T19:12:51.535" v="2141" actId="931"/>
          <ac:picMkLst>
            <pc:docMk/>
            <pc:sldMk cId="659817182" sldId="526"/>
            <ac:picMk id="4" creationId="{6FD7F3F6-6A75-3247-74F9-FF09C73FAA16}"/>
          </ac:picMkLst>
        </pc:picChg>
        <pc:picChg chg="add mod">
          <ac:chgData name="Alexander Chatzizacharias" userId="e19297d77b9b6632" providerId="LiveId" clId="{CF098FE0-F2C2-4FC2-AD3C-99A93A90F2E2}" dt="2023-08-24T19:14:02.277" v="2142" actId="931"/>
          <ac:picMkLst>
            <pc:docMk/>
            <pc:sldMk cId="659817182" sldId="526"/>
            <ac:picMk id="9" creationId="{2AD4DEC8-1D16-72AA-37B3-C2435C50D944}"/>
          </ac:picMkLst>
        </pc:picChg>
        <pc:picChg chg="add mod">
          <ac:chgData name="Alexander Chatzizacharias" userId="e19297d77b9b6632" providerId="LiveId" clId="{CF098FE0-F2C2-4FC2-AD3C-99A93A90F2E2}" dt="2023-08-24T19:16:05.781" v="2143" actId="931"/>
          <ac:picMkLst>
            <pc:docMk/>
            <pc:sldMk cId="659817182" sldId="526"/>
            <ac:picMk id="12" creationId="{00B489AD-97B8-84DB-6760-40DC19FF63B0}"/>
          </ac:picMkLst>
        </pc:picChg>
        <pc:picChg chg="add mod">
          <ac:chgData name="Alexander Chatzizacharias" userId="e19297d77b9b6632" providerId="LiveId" clId="{CF098FE0-F2C2-4FC2-AD3C-99A93A90F2E2}" dt="2023-08-24T19:17:08.708" v="2144" actId="931"/>
          <ac:picMkLst>
            <pc:docMk/>
            <pc:sldMk cId="659817182" sldId="526"/>
            <ac:picMk id="14" creationId="{5A67066C-22CD-5931-4A25-60E9008BA599}"/>
          </ac:picMkLst>
        </pc:picChg>
        <pc:picChg chg="del">
          <ac:chgData name="Alexander Chatzizacharias" userId="e19297d77b9b6632" providerId="LiveId" clId="{CF098FE0-F2C2-4FC2-AD3C-99A93A90F2E2}" dt="2023-08-22T20:36:58.731" v="1797" actId="478"/>
          <ac:picMkLst>
            <pc:docMk/>
            <pc:sldMk cId="659817182" sldId="526"/>
            <ac:picMk id="24" creationId="{39A45B43-8011-46B6-8B6F-8960768EB336}"/>
          </ac:picMkLst>
        </pc:picChg>
        <pc:picChg chg="del">
          <ac:chgData name="Alexander Chatzizacharias" userId="e19297d77b9b6632" providerId="LiveId" clId="{CF098FE0-F2C2-4FC2-AD3C-99A93A90F2E2}" dt="2023-08-22T20:36:59.302" v="1798" actId="478"/>
          <ac:picMkLst>
            <pc:docMk/>
            <pc:sldMk cId="659817182" sldId="526"/>
            <ac:picMk id="26" creationId="{BBFDDC01-BBF4-4A8C-9F61-6B3BBA7CBE81}"/>
          </ac:picMkLst>
        </pc:picChg>
        <pc:picChg chg="del">
          <ac:chgData name="Alexander Chatzizacharias" userId="e19297d77b9b6632" providerId="LiveId" clId="{CF098FE0-F2C2-4FC2-AD3C-99A93A90F2E2}" dt="2023-08-22T20:36:59.863" v="1799" actId="478"/>
          <ac:picMkLst>
            <pc:docMk/>
            <pc:sldMk cId="659817182" sldId="526"/>
            <ac:picMk id="28" creationId="{EDFF5057-2783-4528-8FEE-1F6A35EDE9FE}"/>
          </ac:picMkLst>
        </pc:picChg>
        <pc:picChg chg="del">
          <ac:chgData name="Alexander Chatzizacharias" userId="e19297d77b9b6632" providerId="LiveId" clId="{CF098FE0-F2C2-4FC2-AD3C-99A93A90F2E2}" dt="2023-08-22T20:37:00.608" v="1800" actId="478"/>
          <ac:picMkLst>
            <pc:docMk/>
            <pc:sldMk cId="659817182" sldId="526"/>
            <ac:picMk id="30" creationId="{E702E85F-8629-4CE9-A762-2A25FBB7AD71}"/>
          </ac:picMkLst>
        </pc:picChg>
      </pc:sldChg>
      <pc:sldChg chg="addSp delSp modSp mod ord modTransition">
        <pc:chgData name="Alexander Chatzizacharias" userId="e19297d77b9b6632" providerId="LiveId" clId="{CF098FE0-F2C2-4FC2-AD3C-99A93A90F2E2}" dt="2023-08-31T16:29:43.824" v="9340"/>
        <pc:sldMkLst>
          <pc:docMk/>
          <pc:sldMk cId="2266468894" sldId="528"/>
        </pc:sldMkLst>
        <pc:spChg chg="add del mod">
          <ac:chgData name="Alexander Chatzizacharias" userId="e19297d77b9b6632" providerId="LiveId" clId="{CF098FE0-F2C2-4FC2-AD3C-99A93A90F2E2}" dt="2023-08-25T13:42:09.756" v="3543" actId="478"/>
          <ac:spMkLst>
            <pc:docMk/>
            <pc:sldMk cId="2266468894" sldId="528"/>
            <ac:spMk id="4" creationId="{0255AAEA-1522-6DF9-0E99-FCBD3EDAAD0C}"/>
          </ac:spMkLst>
        </pc:spChg>
        <pc:spChg chg="mod">
          <ac:chgData name="Alexander Chatzizacharias" userId="e19297d77b9b6632" providerId="LiveId" clId="{CF098FE0-F2C2-4FC2-AD3C-99A93A90F2E2}" dt="2023-08-25T13:35:07.583" v="3540" actId="207"/>
          <ac:spMkLst>
            <pc:docMk/>
            <pc:sldMk cId="2266468894" sldId="528"/>
            <ac:spMk id="6" creationId="{23DA9DB1-7FFF-4D9E-9EF8-A0018E02C7FF}"/>
          </ac:spMkLst>
        </pc:spChg>
        <pc:picChg chg="add del mod">
          <ac:chgData name="Alexander Chatzizacharias" userId="e19297d77b9b6632" providerId="LiveId" clId="{CF098FE0-F2C2-4FC2-AD3C-99A93A90F2E2}" dt="2023-08-25T13:42:57.110" v="3544" actId="14826"/>
          <ac:picMkLst>
            <pc:docMk/>
            <pc:sldMk cId="2266468894" sldId="528"/>
            <ac:picMk id="10" creationId="{63542BA5-EC0F-4C2F-A028-6D67958A2DF3}"/>
          </ac:picMkLst>
        </pc:picChg>
      </pc:sldChg>
      <pc:sldChg chg="addSp delSp modSp mod ord modTransition setBg modClrScheme addAnim delAnim modAnim chgLayout modNotesTx">
        <pc:chgData name="Alexander Chatzizacharias" userId="e19297d77b9b6632" providerId="LiveId" clId="{CF098FE0-F2C2-4FC2-AD3C-99A93A90F2E2}" dt="2023-08-31T16:23:56.714" v="9300"/>
        <pc:sldMkLst>
          <pc:docMk/>
          <pc:sldMk cId="3835314641" sldId="530"/>
        </pc:sldMkLst>
        <pc:spChg chg="mod ord">
          <ac:chgData name="Alexander Chatzizacharias" userId="e19297d77b9b6632" providerId="LiveId" clId="{CF098FE0-F2C2-4FC2-AD3C-99A93A90F2E2}" dt="2023-08-25T12:38:35.958" v="3451" actId="700"/>
          <ac:spMkLst>
            <pc:docMk/>
            <pc:sldMk cId="3835314641" sldId="530"/>
            <ac:spMk id="3" creationId="{55AAE47B-EA60-497C-977D-719167FF9E66}"/>
          </ac:spMkLst>
        </pc:spChg>
        <pc:spChg chg="add del mod">
          <ac:chgData name="Alexander Chatzizacharias" userId="e19297d77b9b6632" providerId="LiveId" clId="{CF098FE0-F2C2-4FC2-AD3C-99A93A90F2E2}" dt="2023-08-24T19:43:58.050" v="2803" actId="931"/>
          <ac:spMkLst>
            <pc:docMk/>
            <pc:sldMk cId="3835314641" sldId="530"/>
            <ac:spMk id="4" creationId="{445B95EE-8887-A909-8DA6-C9366DA8B06B}"/>
          </ac:spMkLst>
        </pc:spChg>
        <pc:spChg chg="add del mod ord">
          <ac:chgData name="Alexander Chatzizacharias" userId="e19297d77b9b6632" providerId="LiveId" clId="{CF098FE0-F2C2-4FC2-AD3C-99A93A90F2E2}" dt="2023-08-25T12:38:35.958" v="3451" actId="700"/>
          <ac:spMkLst>
            <pc:docMk/>
            <pc:sldMk cId="3835314641" sldId="530"/>
            <ac:spMk id="5" creationId="{D92B9155-3A50-8868-9410-1AC1539806EC}"/>
          </ac:spMkLst>
        </pc:spChg>
        <pc:spChg chg="add del mod ord">
          <ac:chgData name="Alexander Chatzizacharias" userId="e19297d77b9b6632" providerId="LiveId" clId="{CF098FE0-F2C2-4FC2-AD3C-99A93A90F2E2}" dt="2023-08-25T12:38:35.958" v="3451" actId="700"/>
          <ac:spMkLst>
            <pc:docMk/>
            <pc:sldMk cId="3835314641" sldId="530"/>
            <ac:spMk id="6" creationId="{49F799C9-E34F-B076-AD1D-742291E84114}"/>
          </ac:spMkLst>
        </pc:spChg>
        <pc:spChg chg="add del mod ord">
          <ac:chgData name="Alexander Chatzizacharias" userId="e19297d77b9b6632" providerId="LiveId" clId="{CF098FE0-F2C2-4FC2-AD3C-99A93A90F2E2}" dt="2023-08-25T12:38:18.065" v="3450" actId="700"/>
          <ac:spMkLst>
            <pc:docMk/>
            <pc:sldMk cId="3835314641" sldId="530"/>
            <ac:spMk id="7" creationId="{2232082A-07AD-E523-BAB0-19DFF8699C85}"/>
          </ac:spMkLst>
        </pc:spChg>
        <pc:spChg chg="add del mod ord">
          <ac:chgData name="Alexander Chatzizacharias" userId="e19297d77b9b6632" providerId="LiveId" clId="{CF098FE0-F2C2-4FC2-AD3C-99A93A90F2E2}" dt="2023-08-25T12:38:35.958" v="3451" actId="700"/>
          <ac:spMkLst>
            <pc:docMk/>
            <pc:sldMk cId="3835314641" sldId="530"/>
            <ac:spMk id="8" creationId="{F296CD67-351A-4154-3F0B-2665E089B6E3}"/>
          </ac:spMkLst>
        </pc:spChg>
        <pc:spChg chg="mod">
          <ac:chgData name="Alexander Chatzizacharias" userId="e19297d77b9b6632" providerId="LiveId" clId="{CF098FE0-F2C2-4FC2-AD3C-99A93A90F2E2}" dt="2023-08-25T12:45:41.649" v="3465" actId="20577"/>
          <ac:spMkLst>
            <pc:docMk/>
            <pc:sldMk cId="3835314641" sldId="530"/>
            <ac:spMk id="9" creationId="{FA908835-4EAB-4668-9FE6-1B2B013C9BA8}"/>
          </ac:spMkLst>
        </pc:spChg>
        <pc:spChg chg="add del mod">
          <ac:chgData name="Alexander Chatzizacharias" userId="e19297d77b9b6632" providerId="LiveId" clId="{CF098FE0-F2C2-4FC2-AD3C-99A93A90F2E2}" dt="2023-08-24T19:46:49.691" v="2857" actId="478"/>
          <ac:spMkLst>
            <pc:docMk/>
            <pc:sldMk cId="3835314641" sldId="530"/>
            <ac:spMk id="10" creationId="{92B416BF-365A-4CFE-9DAC-8FFB15A7732F}"/>
          </ac:spMkLst>
        </pc:spChg>
        <pc:spChg chg="add del mod ord">
          <ac:chgData name="Alexander Chatzizacharias" userId="e19297d77b9b6632" providerId="LiveId" clId="{CF098FE0-F2C2-4FC2-AD3C-99A93A90F2E2}" dt="2023-08-25T12:39:48.662" v="3452" actId="931"/>
          <ac:spMkLst>
            <pc:docMk/>
            <pc:sldMk cId="3835314641" sldId="530"/>
            <ac:spMk id="10" creationId="{A2212817-696A-E4D9-B6E3-1F27B318D2D3}"/>
          </ac:spMkLst>
        </pc:spChg>
        <pc:spChg chg="del">
          <ac:chgData name="Alexander Chatzizacharias" userId="e19297d77b9b6632" providerId="LiveId" clId="{CF098FE0-F2C2-4FC2-AD3C-99A93A90F2E2}" dt="2023-08-24T19:46:51" v="2858" actId="478"/>
          <ac:spMkLst>
            <pc:docMk/>
            <pc:sldMk cId="3835314641" sldId="530"/>
            <ac:spMk id="11" creationId="{6B75EA5E-7467-40D3-AF07-BBAF26CE701C}"/>
          </ac:spMkLst>
        </pc:spChg>
        <pc:spChg chg="add del mod ord">
          <ac:chgData name="Alexander Chatzizacharias" userId="e19297d77b9b6632" providerId="LiveId" clId="{CF098FE0-F2C2-4FC2-AD3C-99A93A90F2E2}" dt="2023-08-25T12:41:02.229" v="3453" actId="931"/>
          <ac:spMkLst>
            <pc:docMk/>
            <pc:sldMk cId="3835314641" sldId="530"/>
            <ac:spMk id="11" creationId="{BE36D81D-F07A-EA40-E58E-4043E4D921A3}"/>
          </ac:spMkLst>
        </pc:spChg>
        <pc:spChg chg="add del mod ord">
          <ac:chgData name="Alexander Chatzizacharias" userId="e19297d77b9b6632" providerId="LiveId" clId="{CF098FE0-F2C2-4FC2-AD3C-99A93A90F2E2}" dt="2023-08-25T12:43:56.913" v="3454" actId="931"/>
          <ac:spMkLst>
            <pc:docMk/>
            <pc:sldMk cId="3835314641" sldId="530"/>
            <ac:spMk id="12" creationId="{96E4A308-903D-2B43-C4BF-0ACFBAD2440E}"/>
          </ac:spMkLst>
        </pc:spChg>
        <pc:spChg chg="del">
          <ac:chgData name="Alexander Chatzizacharias" userId="e19297d77b9b6632" providerId="LiveId" clId="{CF098FE0-F2C2-4FC2-AD3C-99A93A90F2E2}" dt="2023-08-24T19:46:51.656" v="2859" actId="478"/>
          <ac:spMkLst>
            <pc:docMk/>
            <pc:sldMk cId="3835314641" sldId="530"/>
            <ac:spMk id="12" creationId="{DE9C742B-C8D2-4063-9F2B-0639D1E49ADF}"/>
          </ac:spMkLst>
        </pc:spChg>
        <pc:spChg chg="add del mod ord">
          <ac:chgData name="Alexander Chatzizacharias" userId="e19297d77b9b6632" providerId="LiveId" clId="{CF098FE0-F2C2-4FC2-AD3C-99A93A90F2E2}" dt="2023-08-25T12:38:18.065" v="3450" actId="700"/>
          <ac:spMkLst>
            <pc:docMk/>
            <pc:sldMk cId="3835314641" sldId="530"/>
            <ac:spMk id="13" creationId="{3D4380EF-172B-EBAF-9168-0F97B733EDFF}"/>
          </ac:spMkLst>
        </pc:spChg>
        <pc:spChg chg="add del mod ord">
          <ac:chgData name="Alexander Chatzizacharias" userId="e19297d77b9b6632" providerId="LiveId" clId="{CF098FE0-F2C2-4FC2-AD3C-99A93A90F2E2}" dt="2023-08-25T12:38:18.065" v="3450" actId="700"/>
          <ac:spMkLst>
            <pc:docMk/>
            <pc:sldMk cId="3835314641" sldId="530"/>
            <ac:spMk id="14" creationId="{CD342B0D-5E40-7F55-F3C4-38D79B4CEBD8}"/>
          </ac:spMkLst>
        </pc:spChg>
        <pc:spChg chg="add del mod">
          <ac:chgData name="Alexander Chatzizacharias" userId="e19297d77b9b6632" providerId="LiveId" clId="{CF098FE0-F2C2-4FC2-AD3C-99A93A90F2E2}" dt="2023-08-24T19:46:07.827" v="2841"/>
          <ac:spMkLst>
            <pc:docMk/>
            <pc:sldMk cId="3835314641" sldId="530"/>
            <ac:spMk id="15" creationId="{84CE57A4-0C30-24ED-B889-977DB0E3B334}"/>
          </ac:spMkLst>
        </pc:spChg>
        <pc:spChg chg="add mod">
          <ac:chgData name="Alexander Chatzizacharias" userId="e19297d77b9b6632" providerId="LiveId" clId="{CF098FE0-F2C2-4FC2-AD3C-99A93A90F2E2}" dt="2023-08-25T11:44:43.708" v="3110" actId="207"/>
          <ac:spMkLst>
            <pc:docMk/>
            <pc:sldMk cId="3835314641" sldId="530"/>
            <ac:spMk id="16" creationId="{BF3EA9B1-ADBF-BCF3-84B6-63E2707D804C}"/>
          </ac:spMkLst>
        </pc:spChg>
        <pc:spChg chg="add mod">
          <ac:chgData name="Alexander Chatzizacharias" userId="e19297d77b9b6632" providerId="LiveId" clId="{CF098FE0-F2C2-4FC2-AD3C-99A93A90F2E2}" dt="2023-08-25T15:51:57.113" v="5556"/>
          <ac:spMkLst>
            <pc:docMk/>
            <pc:sldMk cId="3835314641" sldId="530"/>
            <ac:spMk id="17" creationId="{8646B320-A23C-9935-ACD3-7F3AA325073A}"/>
          </ac:spMkLst>
        </pc:spChg>
        <pc:spChg chg="add mod">
          <ac:chgData name="Alexander Chatzizacharias" userId="e19297d77b9b6632" providerId="LiveId" clId="{CF098FE0-F2C2-4FC2-AD3C-99A93A90F2E2}" dt="2023-08-25T11:45:06.060" v="3112" actId="207"/>
          <ac:spMkLst>
            <pc:docMk/>
            <pc:sldMk cId="3835314641" sldId="530"/>
            <ac:spMk id="18" creationId="{9F80641C-E94D-8E1E-F50E-EC1DA294F04D}"/>
          </ac:spMkLst>
        </pc:spChg>
        <pc:spChg chg="add del mod">
          <ac:chgData name="Alexander Chatzizacharias" userId="e19297d77b9b6632" providerId="LiveId" clId="{CF098FE0-F2C2-4FC2-AD3C-99A93A90F2E2}" dt="2023-08-25T12:37:12.655" v="3448" actId="931"/>
          <ac:spMkLst>
            <pc:docMk/>
            <pc:sldMk cId="3835314641" sldId="530"/>
            <ac:spMk id="20" creationId="{2F5004E6-E088-66FB-307A-49C5F84E1243}"/>
          </ac:spMkLst>
        </pc:spChg>
        <pc:picChg chg="add mod ord modCrop">
          <ac:chgData name="Alexander Chatzizacharias" userId="e19297d77b9b6632" providerId="LiveId" clId="{CF098FE0-F2C2-4FC2-AD3C-99A93A90F2E2}" dt="2023-08-25T12:38:35.958" v="3451" actId="700"/>
          <ac:picMkLst>
            <pc:docMk/>
            <pc:sldMk cId="3835314641" sldId="530"/>
            <ac:picMk id="4" creationId="{0BFE68E2-5ADB-9006-400C-F1EF9D4576C3}"/>
          </ac:picMkLst>
        </pc:picChg>
        <pc:picChg chg="add del mod ord">
          <ac:chgData name="Alexander Chatzizacharias" userId="e19297d77b9b6632" providerId="LiveId" clId="{CF098FE0-F2C2-4FC2-AD3C-99A93A90F2E2}" dt="2023-08-24T19:49:25.856" v="2953" actId="478"/>
          <ac:picMkLst>
            <pc:docMk/>
            <pc:sldMk cId="3835314641" sldId="530"/>
            <ac:picMk id="6" creationId="{048DB8C6-A7EA-A540-DDD6-4DFC2A40AAA5}"/>
          </ac:picMkLst>
        </pc:picChg>
        <pc:picChg chg="del">
          <ac:chgData name="Alexander Chatzizacharias" userId="e19297d77b9b6632" providerId="LiveId" clId="{CF098FE0-F2C2-4FC2-AD3C-99A93A90F2E2}" dt="2023-08-24T19:43:54.517" v="2802" actId="478"/>
          <ac:picMkLst>
            <pc:docMk/>
            <pc:sldMk cId="3835314641" sldId="530"/>
            <ac:picMk id="8" creationId="{18C2EFBF-9B86-403D-A73C-F8A9080C2D29}"/>
          </ac:picMkLst>
        </pc:picChg>
        <pc:picChg chg="add mod">
          <ac:chgData name="Alexander Chatzizacharias" userId="e19297d77b9b6632" providerId="LiveId" clId="{CF098FE0-F2C2-4FC2-AD3C-99A93A90F2E2}" dt="2023-08-25T12:39:48.662" v="3452" actId="931"/>
          <ac:picMkLst>
            <pc:docMk/>
            <pc:sldMk cId="3835314641" sldId="530"/>
            <ac:picMk id="19" creationId="{80DB62DA-E5A9-3997-BDDF-B6107FBCADE9}"/>
          </ac:picMkLst>
        </pc:picChg>
        <pc:picChg chg="add mod">
          <ac:chgData name="Alexander Chatzizacharias" userId="e19297d77b9b6632" providerId="LiveId" clId="{CF098FE0-F2C2-4FC2-AD3C-99A93A90F2E2}" dt="2023-08-25T12:41:02.229" v="3453" actId="931"/>
          <ac:picMkLst>
            <pc:docMk/>
            <pc:sldMk cId="3835314641" sldId="530"/>
            <ac:picMk id="22" creationId="{334E8ACF-9416-135F-6B40-8F48095A0A87}"/>
          </ac:picMkLst>
        </pc:picChg>
        <pc:picChg chg="add mod">
          <ac:chgData name="Alexander Chatzizacharias" userId="e19297d77b9b6632" providerId="LiveId" clId="{CF098FE0-F2C2-4FC2-AD3C-99A93A90F2E2}" dt="2023-08-25T12:43:56.913" v="3454" actId="931"/>
          <ac:picMkLst>
            <pc:docMk/>
            <pc:sldMk cId="3835314641" sldId="530"/>
            <ac:picMk id="24" creationId="{4793F072-1FB1-6811-4196-C0EEA2D9371F}"/>
          </ac:picMkLst>
        </pc:picChg>
      </pc:sldChg>
      <pc:sldChg chg="del">
        <pc:chgData name="Alexander Chatzizacharias" userId="e19297d77b9b6632" providerId="LiveId" clId="{CF098FE0-F2C2-4FC2-AD3C-99A93A90F2E2}" dt="2023-08-25T13:35:27.357" v="3541" actId="47"/>
        <pc:sldMkLst>
          <pc:docMk/>
          <pc:sldMk cId="2339446814" sldId="531"/>
        </pc:sldMkLst>
      </pc:sldChg>
      <pc:sldChg chg="delSp del mod delAnim">
        <pc:chgData name="Alexander Chatzizacharias" userId="e19297d77b9b6632" providerId="LiveId" clId="{CF098FE0-F2C2-4FC2-AD3C-99A93A90F2E2}" dt="2023-08-22T21:21:29.818" v="1964" actId="47"/>
        <pc:sldMkLst>
          <pc:docMk/>
          <pc:sldMk cId="1075411187" sldId="532"/>
        </pc:sldMkLst>
        <pc:picChg chg="del">
          <ac:chgData name="Alexander Chatzizacharias" userId="e19297d77b9b6632" providerId="LiveId" clId="{CF098FE0-F2C2-4FC2-AD3C-99A93A90F2E2}" dt="2023-08-21T20:58:00.597" v="86" actId="478"/>
          <ac:picMkLst>
            <pc:docMk/>
            <pc:sldMk cId="1075411187" sldId="532"/>
            <ac:picMk id="5" creationId="{C72D398E-82FD-4F13-9F29-CFC51AC6D85F}"/>
          </ac:picMkLst>
        </pc:picChg>
      </pc:sldChg>
      <pc:sldChg chg="del">
        <pc:chgData name="Alexander Chatzizacharias" userId="e19297d77b9b6632" providerId="LiveId" clId="{CF098FE0-F2C2-4FC2-AD3C-99A93A90F2E2}" dt="2023-08-25T13:48:20.004" v="3641" actId="47"/>
        <pc:sldMkLst>
          <pc:docMk/>
          <pc:sldMk cId="4019443059" sldId="535"/>
        </pc:sldMkLst>
      </pc:sldChg>
      <pc:sldChg chg="del">
        <pc:chgData name="Alexander Chatzizacharias" userId="e19297d77b9b6632" providerId="LiveId" clId="{CF098FE0-F2C2-4FC2-AD3C-99A93A90F2E2}" dt="2023-08-22T21:21:27.449" v="1963" actId="47"/>
        <pc:sldMkLst>
          <pc:docMk/>
          <pc:sldMk cId="1337876279" sldId="536"/>
        </pc:sldMkLst>
      </pc:sldChg>
      <pc:sldChg chg="del">
        <pc:chgData name="Alexander Chatzizacharias" userId="e19297d77b9b6632" providerId="LiveId" clId="{CF098FE0-F2C2-4FC2-AD3C-99A93A90F2E2}" dt="2023-08-22T21:21:26.325" v="1962" actId="47"/>
        <pc:sldMkLst>
          <pc:docMk/>
          <pc:sldMk cId="2247781982" sldId="537"/>
        </pc:sldMkLst>
      </pc:sldChg>
      <pc:sldChg chg="del">
        <pc:chgData name="Alexander Chatzizacharias" userId="e19297d77b9b6632" providerId="LiveId" clId="{CF098FE0-F2C2-4FC2-AD3C-99A93A90F2E2}" dt="2023-08-25T13:48:20.004" v="3641" actId="47"/>
        <pc:sldMkLst>
          <pc:docMk/>
          <pc:sldMk cId="3108793826" sldId="539"/>
        </pc:sldMkLst>
      </pc:sldChg>
      <pc:sldChg chg="addSp delSp modSp del mod delAnim">
        <pc:chgData name="Alexander Chatzizacharias" userId="e19297d77b9b6632" providerId="LiveId" clId="{CF098FE0-F2C2-4FC2-AD3C-99A93A90F2E2}" dt="2023-08-25T13:48:20.004" v="3641" actId="47"/>
        <pc:sldMkLst>
          <pc:docMk/>
          <pc:sldMk cId="85091837" sldId="541"/>
        </pc:sldMkLst>
        <pc:spChg chg="add mod">
          <ac:chgData name="Alexander Chatzizacharias" userId="e19297d77b9b6632" providerId="LiveId" clId="{CF098FE0-F2C2-4FC2-AD3C-99A93A90F2E2}" dt="2023-08-22T21:21:18.031" v="1959" actId="478"/>
          <ac:spMkLst>
            <pc:docMk/>
            <pc:sldMk cId="85091837" sldId="541"/>
            <ac:spMk id="4" creationId="{8647B043-0DA3-86C5-59F9-1F4005D78B4B}"/>
          </ac:spMkLst>
        </pc:spChg>
        <pc:spChg chg="add mod">
          <ac:chgData name="Alexander Chatzizacharias" userId="e19297d77b9b6632" providerId="LiveId" clId="{CF098FE0-F2C2-4FC2-AD3C-99A93A90F2E2}" dt="2023-08-22T21:21:19.128" v="1960" actId="478"/>
          <ac:spMkLst>
            <pc:docMk/>
            <pc:sldMk cId="85091837" sldId="541"/>
            <ac:spMk id="6" creationId="{7C7B7A26-33CE-774E-FEEB-C208EF531D22}"/>
          </ac:spMkLst>
        </pc:spChg>
        <pc:spChg chg="add mod">
          <ac:chgData name="Alexander Chatzizacharias" userId="e19297d77b9b6632" providerId="LiveId" clId="{CF098FE0-F2C2-4FC2-AD3C-99A93A90F2E2}" dt="2023-08-22T21:21:20.460" v="1961" actId="478"/>
          <ac:spMkLst>
            <pc:docMk/>
            <pc:sldMk cId="85091837" sldId="541"/>
            <ac:spMk id="8" creationId="{6973B3E7-F2DE-B46A-28D6-7F1917D49550}"/>
          </ac:spMkLst>
        </pc:spChg>
        <pc:picChg chg="del">
          <ac:chgData name="Alexander Chatzizacharias" userId="e19297d77b9b6632" providerId="LiveId" clId="{CF098FE0-F2C2-4FC2-AD3C-99A93A90F2E2}" dt="2023-08-22T21:21:18.031" v="1959" actId="478"/>
          <ac:picMkLst>
            <pc:docMk/>
            <pc:sldMk cId="85091837" sldId="541"/>
            <ac:picMk id="12" creationId="{328AE7B4-EDB6-47EE-BA43-1718518C6F30}"/>
          </ac:picMkLst>
        </pc:picChg>
        <pc:picChg chg="del">
          <ac:chgData name="Alexander Chatzizacharias" userId="e19297d77b9b6632" providerId="LiveId" clId="{CF098FE0-F2C2-4FC2-AD3C-99A93A90F2E2}" dt="2023-08-22T21:21:19.128" v="1960" actId="478"/>
          <ac:picMkLst>
            <pc:docMk/>
            <pc:sldMk cId="85091837" sldId="541"/>
            <ac:picMk id="14" creationId="{2126C864-E098-4A2F-8F6E-CAA608BA64AD}"/>
          </ac:picMkLst>
        </pc:picChg>
        <pc:picChg chg="del">
          <ac:chgData name="Alexander Chatzizacharias" userId="e19297d77b9b6632" providerId="LiveId" clId="{CF098FE0-F2C2-4FC2-AD3C-99A93A90F2E2}" dt="2023-08-22T21:21:20.460" v="1961" actId="478"/>
          <ac:picMkLst>
            <pc:docMk/>
            <pc:sldMk cId="85091837" sldId="541"/>
            <ac:picMk id="17" creationId="{514A96A4-1070-473D-AAAA-C820583F0C65}"/>
          </ac:picMkLst>
        </pc:picChg>
      </pc:sldChg>
      <pc:sldChg chg="modSp mod modTransition">
        <pc:chgData name="Alexander Chatzizacharias" userId="e19297d77b9b6632" providerId="LiveId" clId="{CF098FE0-F2C2-4FC2-AD3C-99A93A90F2E2}" dt="2023-08-31T16:31:40.169" v="9354"/>
        <pc:sldMkLst>
          <pc:docMk/>
          <pc:sldMk cId="3344136733" sldId="542"/>
        </pc:sldMkLst>
        <pc:spChg chg="mod">
          <ac:chgData name="Alexander Chatzizacharias" userId="e19297d77b9b6632" providerId="LiveId" clId="{CF098FE0-F2C2-4FC2-AD3C-99A93A90F2E2}" dt="2023-08-25T14:07:03.600" v="4015" actId="207"/>
          <ac:spMkLst>
            <pc:docMk/>
            <pc:sldMk cId="3344136733" sldId="542"/>
            <ac:spMk id="3" creationId="{55AAE47B-EA60-497C-977D-719167FF9E66}"/>
          </ac:spMkLst>
        </pc:spChg>
        <pc:picChg chg="mod">
          <ac:chgData name="Alexander Chatzizacharias" userId="e19297d77b9b6632" providerId="LiveId" clId="{CF098FE0-F2C2-4FC2-AD3C-99A93A90F2E2}" dt="2023-08-25T14:14:39.180" v="4108" actId="14826"/>
          <ac:picMkLst>
            <pc:docMk/>
            <pc:sldMk cId="3344136733" sldId="542"/>
            <ac:picMk id="5" creationId="{B753C53C-B825-430A-8A17-607EFAF496A0}"/>
          </ac:picMkLst>
        </pc:picChg>
      </pc:sldChg>
      <pc:sldChg chg="modSp mod modTransition">
        <pc:chgData name="Alexander Chatzizacharias" userId="e19297d77b9b6632" providerId="LiveId" clId="{CF098FE0-F2C2-4FC2-AD3C-99A93A90F2E2}" dt="2023-08-31T16:32:22.657" v="9362"/>
        <pc:sldMkLst>
          <pc:docMk/>
          <pc:sldMk cId="2960438903" sldId="543"/>
        </pc:sldMkLst>
        <pc:spChg chg="mod">
          <ac:chgData name="Alexander Chatzizacharias" userId="e19297d77b9b6632" providerId="LiveId" clId="{CF098FE0-F2C2-4FC2-AD3C-99A93A90F2E2}" dt="2023-08-25T14:06:53.737" v="4013" actId="207"/>
          <ac:spMkLst>
            <pc:docMk/>
            <pc:sldMk cId="2960438903" sldId="543"/>
            <ac:spMk id="3" creationId="{55AAE47B-EA60-497C-977D-719167FF9E66}"/>
          </ac:spMkLst>
        </pc:spChg>
        <pc:picChg chg="mod">
          <ac:chgData name="Alexander Chatzizacharias" userId="e19297d77b9b6632" providerId="LiveId" clId="{CF098FE0-F2C2-4FC2-AD3C-99A93A90F2E2}" dt="2023-08-25T14:16:19.127" v="4109" actId="14826"/>
          <ac:picMkLst>
            <pc:docMk/>
            <pc:sldMk cId="2960438903" sldId="543"/>
            <ac:picMk id="7" creationId="{F51FAC52-4D9A-40B2-92C2-D9385FE92E62}"/>
          </ac:picMkLst>
        </pc:picChg>
      </pc:sldChg>
      <pc:sldChg chg="modSp mod modTransition modNotesTx">
        <pc:chgData name="Alexander Chatzizacharias" userId="e19297d77b9b6632" providerId="LiveId" clId="{CF098FE0-F2C2-4FC2-AD3C-99A93A90F2E2}" dt="2023-08-31T16:32:52.248" v="9368"/>
        <pc:sldMkLst>
          <pc:docMk/>
          <pc:sldMk cId="3028163239" sldId="544"/>
        </pc:sldMkLst>
        <pc:spChg chg="mod">
          <ac:chgData name="Alexander Chatzizacharias" userId="e19297d77b9b6632" providerId="LiveId" clId="{CF098FE0-F2C2-4FC2-AD3C-99A93A90F2E2}" dt="2023-08-29T14:45:44.018" v="8738" actId="20577"/>
          <ac:spMkLst>
            <pc:docMk/>
            <pc:sldMk cId="3028163239" sldId="544"/>
            <ac:spMk id="3" creationId="{55AAE47B-EA60-497C-977D-719167FF9E66}"/>
          </ac:spMkLst>
        </pc:spChg>
        <pc:picChg chg="mod modCrop">
          <ac:chgData name="Alexander Chatzizacharias" userId="e19297d77b9b6632" providerId="LiveId" clId="{CF098FE0-F2C2-4FC2-AD3C-99A93A90F2E2}" dt="2023-08-25T14:20:46.268" v="4126" actId="18131"/>
          <ac:picMkLst>
            <pc:docMk/>
            <pc:sldMk cId="3028163239" sldId="544"/>
            <ac:picMk id="6" creationId="{75C8E246-6D43-4A07-B194-B5DC099193FC}"/>
          </ac:picMkLst>
        </pc:picChg>
      </pc:sldChg>
      <pc:sldChg chg="modSp mod modTransition">
        <pc:chgData name="Alexander Chatzizacharias" userId="e19297d77b9b6632" providerId="LiveId" clId="{CF098FE0-F2C2-4FC2-AD3C-99A93A90F2E2}" dt="2023-08-31T16:33:15.363" v="9373"/>
        <pc:sldMkLst>
          <pc:docMk/>
          <pc:sldMk cId="2593169835" sldId="545"/>
        </pc:sldMkLst>
        <pc:spChg chg="mod">
          <ac:chgData name="Alexander Chatzizacharias" userId="e19297d77b9b6632" providerId="LiveId" clId="{CF098FE0-F2C2-4FC2-AD3C-99A93A90F2E2}" dt="2023-08-25T14:21:56.098" v="4180" actId="207"/>
          <ac:spMkLst>
            <pc:docMk/>
            <pc:sldMk cId="2593169835" sldId="545"/>
            <ac:spMk id="3" creationId="{55AAE47B-EA60-497C-977D-719167FF9E66}"/>
          </ac:spMkLst>
        </pc:spChg>
        <pc:picChg chg="mod">
          <ac:chgData name="Alexander Chatzizacharias" userId="e19297d77b9b6632" providerId="LiveId" clId="{CF098FE0-F2C2-4FC2-AD3C-99A93A90F2E2}" dt="2023-08-25T14:26:44.289" v="4256" actId="14826"/>
          <ac:picMkLst>
            <pc:docMk/>
            <pc:sldMk cId="2593169835" sldId="545"/>
            <ac:picMk id="7" creationId="{13124210-F7AD-4658-8B14-E064CC1C935C}"/>
          </ac:picMkLst>
        </pc:picChg>
      </pc:sldChg>
      <pc:sldChg chg="addSp modSp mod modTransition modAnim">
        <pc:chgData name="Alexander Chatzizacharias" userId="e19297d77b9b6632" providerId="LiveId" clId="{CF098FE0-F2C2-4FC2-AD3C-99A93A90F2E2}" dt="2023-08-31T16:33:44.969" v="9376"/>
        <pc:sldMkLst>
          <pc:docMk/>
          <pc:sldMk cId="3594729897" sldId="546"/>
        </pc:sldMkLst>
        <pc:spChg chg="mod">
          <ac:chgData name="Alexander Chatzizacharias" userId="e19297d77b9b6632" providerId="LiveId" clId="{CF098FE0-F2C2-4FC2-AD3C-99A93A90F2E2}" dt="2023-08-25T14:26:33.686" v="4255" actId="207"/>
          <ac:spMkLst>
            <pc:docMk/>
            <pc:sldMk cId="3594729897" sldId="546"/>
            <ac:spMk id="3" creationId="{55AAE47B-EA60-497C-977D-719167FF9E66}"/>
          </ac:spMkLst>
        </pc:spChg>
        <pc:picChg chg="mod modCrop">
          <ac:chgData name="Alexander Chatzizacharias" userId="e19297d77b9b6632" providerId="LiveId" clId="{CF098FE0-F2C2-4FC2-AD3C-99A93A90F2E2}" dt="2023-08-25T14:23:55.031" v="4188" actId="18131"/>
          <ac:picMkLst>
            <pc:docMk/>
            <pc:sldMk cId="3594729897" sldId="546"/>
            <ac:picMk id="6" creationId="{784E220E-5D40-42E8-8CB8-F4B3FFECD2C5}"/>
          </ac:picMkLst>
        </pc:picChg>
        <pc:picChg chg="add mod">
          <ac:chgData name="Alexander Chatzizacharias" userId="e19297d77b9b6632" providerId="LiveId" clId="{CF098FE0-F2C2-4FC2-AD3C-99A93A90F2E2}" dt="2023-08-25T14:24:14.050" v="4190" actId="1076"/>
          <ac:picMkLst>
            <pc:docMk/>
            <pc:sldMk cId="3594729897" sldId="546"/>
            <ac:picMk id="3074" creationId="{C64E5AC1-6F76-B2B7-1D4D-7E6D842765CF}"/>
          </ac:picMkLst>
        </pc:picChg>
        <pc:picChg chg="add mod">
          <ac:chgData name="Alexander Chatzizacharias" userId="e19297d77b9b6632" providerId="LiveId" clId="{CF098FE0-F2C2-4FC2-AD3C-99A93A90F2E2}" dt="2023-08-25T14:26:05.448" v="4227" actId="1076"/>
          <ac:picMkLst>
            <pc:docMk/>
            <pc:sldMk cId="3594729897" sldId="546"/>
            <ac:picMk id="3076" creationId="{CE9C99EC-9766-B10F-8173-C93499D27DC1}"/>
          </ac:picMkLst>
        </pc:picChg>
      </pc:sldChg>
      <pc:sldChg chg="del">
        <pc:chgData name="Alexander Chatzizacharias" userId="e19297d77b9b6632" providerId="LiveId" clId="{CF098FE0-F2C2-4FC2-AD3C-99A93A90F2E2}" dt="2023-08-22T21:21:11.649" v="1958" actId="47"/>
        <pc:sldMkLst>
          <pc:docMk/>
          <pc:sldMk cId="11591585" sldId="547"/>
        </pc:sldMkLst>
      </pc:sldChg>
      <pc:sldChg chg="del">
        <pc:chgData name="Alexander Chatzizacharias" userId="e19297d77b9b6632" providerId="LiveId" clId="{CF098FE0-F2C2-4FC2-AD3C-99A93A90F2E2}" dt="2023-08-22T21:20:58.795" v="1957" actId="47"/>
        <pc:sldMkLst>
          <pc:docMk/>
          <pc:sldMk cId="2604461065" sldId="548"/>
        </pc:sldMkLst>
      </pc:sldChg>
      <pc:sldChg chg="addSp delSp modSp mod modTransition modAnim modNotesTx">
        <pc:chgData name="Alexander Chatzizacharias" userId="e19297d77b9b6632" providerId="LiveId" clId="{CF098FE0-F2C2-4FC2-AD3C-99A93A90F2E2}" dt="2023-08-31T16:29:52.724" v="9341"/>
        <pc:sldMkLst>
          <pc:docMk/>
          <pc:sldMk cId="1401042888" sldId="549"/>
        </pc:sldMkLst>
        <pc:spChg chg="add mod">
          <ac:chgData name="Alexander Chatzizacharias" userId="e19297d77b9b6632" providerId="LiveId" clId="{CF098FE0-F2C2-4FC2-AD3C-99A93A90F2E2}" dt="2023-08-28T18:34:55.322" v="6578" actId="207"/>
          <ac:spMkLst>
            <pc:docMk/>
            <pc:sldMk cId="1401042888" sldId="549"/>
            <ac:spMk id="2" creationId="{82E9D261-193E-B8D1-48A8-412EBD8133FC}"/>
          </ac:spMkLst>
        </pc:spChg>
        <pc:spChg chg="mod">
          <ac:chgData name="Alexander Chatzizacharias" userId="e19297d77b9b6632" providerId="LiveId" clId="{CF098FE0-F2C2-4FC2-AD3C-99A93A90F2E2}" dt="2023-08-25T13:49:11.920" v="3656" actId="207"/>
          <ac:spMkLst>
            <pc:docMk/>
            <pc:sldMk cId="1401042888" sldId="549"/>
            <ac:spMk id="3" creationId="{55AAE47B-EA60-497C-977D-719167FF9E66}"/>
          </ac:spMkLst>
        </pc:spChg>
        <pc:spChg chg="add mod">
          <ac:chgData name="Alexander Chatzizacharias" userId="e19297d77b9b6632" providerId="LiveId" clId="{CF098FE0-F2C2-4FC2-AD3C-99A93A90F2E2}" dt="2023-08-28T18:35:02.141" v="6579" actId="207"/>
          <ac:spMkLst>
            <pc:docMk/>
            <pc:sldMk cId="1401042888" sldId="549"/>
            <ac:spMk id="5" creationId="{561CBAD4-C5A1-80F9-22CC-B5E3274027D7}"/>
          </ac:spMkLst>
        </pc:spChg>
        <pc:spChg chg="add mod">
          <ac:chgData name="Alexander Chatzizacharias" userId="e19297d77b9b6632" providerId="LiveId" clId="{CF098FE0-F2C2-4FC2-AD3C-99A93A90F2E2}" dt="2023-08-28T18:35:13.346" v="6580" actId="207"/>
          <ac:spMkLst>
            <pc:docMk/>
            <pc:sldMk cId="1401042888" sldId="549"/>
            <ac:spMk id="6" creationId="{774B2E04-D478-E369-6FBA-619447C16989}"/>
          </ac:spMkLst>
        </pc:spChg>
        <pc:spChg chg="del">
          <ac:chgData name="Alexander Chatzizacharias" userId="e19297d77b9b6632" providerId="LiveId" clId="{CF098FE0-F2C2-4FC2-AD3C-99A93A90F2E2}" dt="2023-08-25T13:49:14.621" v="3657" actId="478"/>
          <ac:spMkLst>
            <pc:docMk/>
            <pc:sldMk cId="1401042888" sldId="549"/>
            <ac:spMk id="15" creationId="{9A1A8F27-551C-44E3-B463-E19A05D48167}"/>
          </ac:spMkLst>
        </pc:spChg>
        <pc:spChg chg="del">
          <ac:chgData name="Alexander Chatzizacharias" userId="e19297d77b9b6632" providerId="LiveId" clId="{CF098FE0-F2C2-4FC2-AD3C-99A93A90F2E2}" dt="2023-08-25T13:49:14.621" v="3657" actId="478"/>
          <ac:spMkLst>
            <pc:docMk/>
            <pc:sldMk cId="1401042888" sldId="549"/>
            <ac:spMk id="16" creationId="{3E3B2350-9227-4FE5-9291-35190EE85FC4}"/>
          </ac:spMkLst>
        </pc:spChg>
        <pc:spChg chg="del">
          <ac:chgData name="Alexander Chatzizacharias" userId="e19297d77b9b6632" providerId="LiveId" clId="{CF098FE0-F2C2-4FC2-AD3C-99A93A90F2E2}" dt="2023-08-25T13:49:14.621" v="3657" actId="478"/>
          <ac:spMkLst>
            <pc:docMk/>
            <pc:sldMk cId="1401042888" sldId="549"/>
            <ac:spMk id="28" creationId="{3B66F6C0-B3BC-42CD-91DB-C9EE55D16376}"/>
          </ac:spMkLst>
        </pc:spChg>
        <pc:picChg chg="add mod">
          <ac:chgData name="Alexander Chatzizacharias" userId="e19297d77b9b6632" providerId="LiveId" clId="{CF098FE0-F2C2-4FC2-AD3C-99A93A90F2E2}" dt="2023-08-25T13:57:26.376" v="3749"/>
          <ac:picMkLst>
            <pc:docMk/>
            <pc:sldMk cId="1401042888" sldId="549"/>
            <ac:picMk id="4" creationId="{8AA6C576-BC1A-6BC7-6F54-A3B5A21B26A7}"/>
          </ac:picMkLst>
        </pc:picChg>
        <pc:picChg chg="add mod">
          <ac:chgData name="Alexander Chatzizacharias" userId="e19297d77b9b6632" providerId="LiveId" clId="{CF098FE0-F2C2-4FC2-AD3C-99A93A90F2E2}" dt="2023-08-25T13:51:18.823" v="3678" actId="1076"/>
          <ac:picMkLst>
            <pc:docMk/>
            <pc:sldMk cId="1401042888" sldId="549"/>
            <ac:picMk id="2050" creationId="{C0A67097-1BE2-1B1C-AB4D-676D49478B24}"/>
          </ac:picMkLst>
        </pc:picChg>
        <pc:picChg chg="add mod">
          <ac:chgData name="Alexander Chatzizacharias" userId="e19297d77b9b6632" providerId="LiveId" clId="{CF098FE0-F2C2-4FC2-AD3C-99A93A90F2E2}" dt="2023-08-25T13:52:52.825" v="3730" actId="1076"/>
          <ac:picMkLst>
            <pc:docMk/>
            <pc:sldMk cId="1401042888" sldId="549"/>
            <ac:picMk id="2052" creationId="{A39FA747-CEA5-7B93-AC21-33C41FF1333C}"/>
          </ac:picMkLst>
        </pc:picChg>
        <pc:picChg chg="add mod">
          <ac:chgData name="Alexander Chatzizacharias" userId="e19297d77b9b6632" providerId="LiveId" clId="{CF098FE0-F2C2-4FC2-AD3C-99A93A90F2E2}" dt="2023-08-25T13:51:13.979" v="3677" actId="1076"/>
          <ac:picMkLst>
            <pc:docMk/>
            <pc:sldMk cId="1401042888" sldId="549"/>
            <ac:picMk id="2054" creationId="{E36A0EBA-CEB1-58C1-D08F-C1356D7E44BA}"/>
          </ac:picMkLst>
        </pc:picChg>
        <pc:picChg chg="add del mod">
          <ac:chgData name="Alexander Chatzizacharias" userId="e19297d77b9b6632" providerId="LiveId" clId="{CF098FE0-F2C2-4FC2-AD3C-99A93A90F2E2}" dt="2023-08-25T13:51:58.820" v="3720" actId="478"/>
          <ac:picMkLst>
            <pc:docMk/>
            <pc:sldMk cId="1401042888" sldId="549"/>
            <ac:picMk id="2056" creationId="{52DB2610-74E2-E105-7AE8-124524304780}"/>
          </ac:picMkLst>
        </pc:picChg>
        <pc:picChg chg="add del mod">
          <ac:chgData name="Alexander Chatzizacharias" userId="e19297d77b9b6632" providerId="LiveId" clId="{CF098FE0-F2C2-4FC2-AD3C-99A93A90F2E2}" dt="2023-08-25T13:52:30.217" v="3724" actId="478"/>
          <ac:picMkLst>
            <pc:docMk/>
            <pc:sldMk cId="1401042888" sldId="549"/>
            <ac:picMk id="2058" creationId="{119B422A-B66F-788C-99B5-8A0695D9C4C1}"/>
          </ac:picMkLst>
        </pc:picChg>
        <pc:picChg chg="add del">
          <ac:chgData name="Alexander Chatzizacharias" userId="e19297d77b9b6632" providerId="LiveId" clId="{CF098FE0-F2C2-4FC2-AD3C-99A93A90F2E2}" dt="2023-08-25T13:52:30.217" v="3724" actId="478"/>
          <ac:picMkLst>
            <pc:docMk/>
            <pc:sldMk cId="1401042888" sldId="549"/>
            <ac:picMk id="2060" creationId="{00A1BF2B-E07B-D22C-8AD8-A627955B10F7}"/>
          </ac:picMkLst>
        </pc:picChg>
        <pc:picChg chg="add mod">
          <ac:chgData name="Alexander Chatzizacharias" userId="e19297d77b9b6632" providerId="LiveId" clId="{CF098FE0-F2C2-4FC2-AD3C-99A93A90F2E2}" dt="2023-08-25T13:52:51.251" v="3729" actId="1076"/>
          <ac:picMkLst>
            <pc:docMk/>
            <pc:sldMk cId="1401042888" sldId="549"/>
            <ac:picMk id="2062" creationId="{70C07BE2-8196-B6E7-DD41-50C61FC36548}"/>
          </ac:picMkLst>
        </pc:picChg>
      </pc:sldChg>
      <pc:sldChg chg="del">
        <pc:chgData name="Alexander Chatzizacharias" userId="e19297d77b9b6632" providerId="LiveId" clId="{CF098FE0-F2C2-4FC2-AD3C-99A93A90F2E2}" dt="2023-08-22T21:20:58.795" v="1957" actId="47"/>
        <pc:sldMkLst>
          <pc:docMk/>
          <pc:sldMk cId="1912685069" sldId="550"/>
        </pc:sldMkLst>
      </pc:sldChg>
      <pc:sldChg chg="del">
        <pc:chgData name="Alexander Chatzizacharias" userId="e19297d77b9b6632" providerId="LiveId" clId="{CF098FE0-F2C2-4FC2-AD3C-99A93A90F2E2}" dt="2023-08-22T21:20:58.795" v="1957" actId="47"/>
        <pc:sldMkLst>
          <pc:docMk/>
          <pc:sldMk cId="2148529065" sldId="551"/>
        </pc:sldMkLst>
      </pc:sldChg>
      <pc:sldChg chg="del">
        <pc:chgData name="Alexander Chatzizacharias" userId="e19297d77b9b6632" providerId="LiveId" clId="{CF098FE0-F2C2-4FC2-AD3C-99A93A90F2E2}" dt="2023-08-22T21:20:55.452" v="1956" actId="47"/>
        <pc:sldMkLst>
          <pc:docMk/>
          <pc:sldMk cId="3421951973" sldId="553"/>
        </pc:sldMkLst>
      </pc:sldChg>
      <pc:sldChg chg="del">
        <pc:chgData name="Alexander Chatzizacharias" userId="e19297d77b9b6632" providerId="LiveId" clId="{CF098FE0-F2C2-4FC2-AD3C-99A93A90F2E2}" dt="2023-08-22T21:20:55.452" v="1956" actId="47"/>
        <pc:sldMkLst>
          <pc:docMk/>
          <pc:sldMk cId="403779097" sldId="554"/>
        </pc:sldMkLst>
      </pc:sldChg>
      <pc:sldChg chg="del">
        <pc:chgData name="Alexander Chatzizacharias" userId="e19297d77b9b6632" providerId="LiveId" clId="{CF098FE0-F2C2-4FC2-AD3C-99A93A90F2E2}" dt="2023-08-22T21:20:55.452" v="1956" actId="47"/>
        <pc:sldMkLst>
          <pc:docMk/>
          <pc:sldMk cId="1271303873" sldId="555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317729216" sldId="556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918339447" sldId="557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3032483985" sldId="558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2036153747" sldId="559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1151402102" sldId="560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3927084326" sldId="561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2168682766" sldId="562"/>
        </pc:sldMkLst>
      </pc:sldChg>
      <pc:sldChg chg="del">
        <pc:chgData name="Alexander Chatzizacharias" userId="e19297d77b9b6632" providerId="LiveId" clId="{CF098FE0-F2C2-4FC2-AD3C-99A93A90F2E2}" dt="2023-08-22T21:20:58.795" v="1957" actId="47"/>
        <pc:sldMkLst>
          <pc:docMk/>
          <pc:sldMk cId="1096702885" sldId="563"/>
        </pc:sldMkLst>
      </pc:sldChg>
      <pc:sldChg chg="del">
        <pc:chgData name="Alexander Chatzizacharias" userId="e19297d77b9b6632" providerId="LiveId" clId="{CF098FE0-F2C2-4FC2-AD3C-99A93A90F2E2}" dt="2023-08-22T21:20:58.795" v="1957" actId="47"/>
        <pc:sldMkLst>
          <pc:docMk/>
          <pc:sldMk cId="2627267329" sldId="564"/>
        </pc:sldMkLst>
      </pc:sldChg>
      <pc:sldChg chg="del">
        <pc:chgData name="Alexander Chatzizacharias" userId="e19297d77b9b6632" providerId="LiveId" clId="{CF098FE0-F2C2-4FC2-AD3C-99A93A90F2E2}" dt="2023-08-22T21:20:55.452" v="1956" actId="47"/>
        <pc:sldMkLst>
          <pc:docMk/>
          <pc:sldMk cId="2628647257" sldId="565"/>
        </pc:sldMkLst>
      </pc:sldChg>
      <pc:sldChg chg="del">
        <pc:chgData name="Alexander Chatzizacharias" userId="e19297d77b9b6632" providerId="LiveId" clId="{CF098FE0-F2C2-4FC2-AD3C-99A93A90F2E2}" dt="2023-08-22T21:20:55.452" v="1956" actId="47"/>
        <pc:sldMkLst>
          <pc:docMk/>
          <pc:sldMk cId="2908710038" sldId="566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2609166148" sldId="567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3805863154" sldId="569"/>
        </pc:sldMkLst>
      </pc:sldChg>
      <pc:sldChg chg="del">
        <pc:chgData name="Alexander Chatzizacharias" userId="e19297d77b9b6632" providerId="LiveId" clId="{CF098FE0-F2C2-4FC2-AD3C-99A93A90F2E2}" dt="2023-08-22T21:20:52.029" v="1955" actId="47"/>
        <pc:sldMkLst>
          <pc:docMk/>
          <pc:sldMk cId="3356178090" sldId="570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3466034994" sldId="571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3932472967" sldId="572"/>
        </pc:sldMkLst>
      </pc:sldChg>
      <pc:sldChg chg="del">
        <pc:chgData name="Alexander Chatzizacharias" userId="e19297d77b9b6632" providerId="LiveId" clId="{CF098FE0-F2C2-4FC2-AD3C-99A93A90F2E2}" dt="2023-08-22T21:20:47.092" v="1954" actId="47"/>
        <pc:sldMkLst>
          <pc:docMk/>
          <pc:sldMk cId="3165368976" sldId="573"/>
        </pc:sldMkLst>
      </pc:sldChg>
      <pc:sldChg chg="addSp delSp modSp add del mod ord delAnim modAnim modNotesTx">
        <pc:chgData name="Alexander Chatzizacharias" userId="e19297d77b9b6632" providerId="LiveId" clId="{CF098FE0-F2C2-4FC2-AD3C-99A93A90F2E2}" dt="2023-08-22T16:54:15.148" v="794" actId="47"/>
        <pc:sldMkLst>
          <pc:docMk/>
          <pc:sldMk cId="857748417" sldId="574"/>
        </pc:sldMkLst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2" creationId="{AD74B7DE-2519-4D93-AF8B-B58C24E464D7}"/>
          </ac:spMkLst>
        </pc:spChg>
        <pc:spChg chg="mod">
          <ac:chgData name="Alexander Chatzizacharias" userId="e19297d77b9b6632" providerId="LiveId" clId="{CF098FE0-F2C2-4FC2-AD3C-99A93A90F2E2}" dt="2023-08-22T15:54:37.488" v="471" actId="207"/>
          <ac:spMkLst>
            <pc:docMk/>
            <pc:sldMk cId="857748417" sldId="574"/>
            <ac:spMk id="3" creationId="{55AAE47B-EA60-497C-977D-719167FF9E66}"/>
          </ac:spMkLst>
        </pc:spChg>
        <pc:spChg chg="add del mod">
          <ac:chgData name="Alexander Chatzizacharias" userId="e19297d77b9b6632" providerId="LiveId" clId="{CF098FE0-F2C2-4FC2-AD3C-99A93A90F2E2}" dt="2023-08-22T16:53:55.343" v="788" actId="478"/>
          <ac:spMkLst>
            <pc:docMk/>
            <pc:sldMk cId="857748417" sldId="574"/>
            <ac:spMk id="4" creationId="{341DBE5A-DC68-9F01-7896-1B4E80D5B570}"/>
          </ac:spMkLst>
        </pc:spChg>
        <pc:spChg chg="add del mod">
          <ac:chgData name="Alexander Chatzizacharias" userId="e19297d77b9b6632" providerId="LiveId" clId="{CF098FE0-F2C2-4FC2-AD3C-99A93A90F2E2}" dt="2023-08-22T16:53:57.917" v="789" actId="478"/>
          <ac:spMkLst>
            <pc:docMk/>
            <pc:sldMk cId="857748417" sldId="574"/>
            <ac:spMk id="5" creationId="{63BE020F-414D-FFC2-15B3-E060186077BF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12" creationId="{F251E542-2F49-40F1-84F0-9B1ECB2ECC48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13" creationId="{01D554AA-FE01-4A1C-AC5F-9BA8F4CDEBE7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14" creationId="{BDD7CFB8-10C6-455F-97B3-F2F990F924E5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15" creationId="{5168AC3C-BA0E-41D1-B4DE-12FE4651BB87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3" creationId="{BC911938-5AD6-4F25-AEB6-CD7611A0679A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4" creationId="{716C9D24-6781-41F4-8F1D-5E5B2D85CF8A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5" creationId="{665B6191-5C02-43CF-A7C9-99BF9D221430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6" creationId="{AC316DB6-5734-42C3-BAD1-71EB15A6F8C0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7" creationId="{136478A7-3A4E-490B-92E4-1AC9A063CA15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8" creationId="{B62E9691-3B45-4B98-BBC7-1D0C8B7A42BC}"/>
          </ac:spMkLst>
        </pc:spChg>
        <pc:spChg chg="del">
          <ac:chgData name="Alexander Chatzizacharias" userId="e19297d77b9b6632" providerId="LiveId" clId="{CF098FE0-F2C2-4FC2-AD3C-99A93A90F2E2}" dt="2023-08-22T15:54:40.276" v="472" actId="478"/>
          <ac:spMkLst>
            <pc:docMk/>
            <pc:sldMk cId="857748417" sldId="574"/>
            <ac:spMk id="39" creationId="{F51D3DA2-D493-42F4-9FBA-C3E7A6ECD0EC}"/>
          </ac:spMkLst>
        </pc:spChg>
        <pc:picChg chg="add del mod">
          <ac:chgData name="Alexander Chatzizacharias" userId="e19297d77b9b6632" providerId="LiveId" clId="{CF098FE0-F2C2-4FC2-AD3C-99A93A90F2E2}" dt="2023-08-22T16:54:06.143" v="793" actId="478"/>
          <ac:picMkLst>
            <pc:docMk/>
            <pc:sldMk cId="857748417" sldId="574"/>
            <ac:picMk id="1026" creationId="{D4AC9190-2680-68DE-81F0-5B775D942B81}"/>
          </ac:picMkLst>
        </pc:picChg>
      </pc:sldChg>
      <pc:sldChg chg="addSp delSp modSp add mod modTransition modAnim modNotesTx">
        <pc:chgData name="Alexander Chatzizacharias" userId="e19297d77b9b6632" providerId="LiveId" clId="{CF098FE0-F2C2-4FC2-AD3C-99A93A90F2E2}" dt="2023-08-31T16:21:50.995" v="9290"/>
        <pc:sldMkLst>
          <pc:docMk/>
          <pc:sldMk cId="1757581078" sldId="575"/>
        </pc:sldMkLst>
        <pc:spChg chg="add mod">
          <ac:chgData name="Alexander Chatzizacharias" userId="e19297d77b9b6632" providerId="LiveId" clId="{CF098FE0-F2C2-4FC2-AD3C-99A93A90F2E2}" dt="2023-08-22T16:58:04.467" v="842"/>
          <ac:spMkLst>
            <pc:docMk/>
            <pc:sldMk cId="1757581078" sldId="575"/>
            <ac:spMk id="2" creationId="{6A5400D2-B7DD-D16B-D318-271076E0207D}"/>
          </ac:spMkLst>
        </pc:spChg>
        <pc:spChg chg="mod">
          <ac:chgData name="Alexander Chatzizacharias" userId="e19297d77b9b6632" providerId="LiveId" clId="{CF098FE0-F2C2-4FC2-AD3C-99A93A90F2E2}" dt="2023-08-22T16:58:04.467" v="842"/>
          <ac:spMkLst>
            <pc:docMk/>
            <pc:sldMk cId="1757581078" sldId="575"/>
            <ac:spMk id="4" creationId="{341DBE5A-DC68-9F01-7896-1B4E80D5B570}"/>
          </ac:spMkLst>
        </pc:spChg>
        <pc:spChg chg="del mod">
          <ac:chgData name="Alexander Chatzizacharias" userId="e19297d77b9b6632" providerId="LiveId" clId="{CF098FE0-F2C2-4FC2-AD3C-99A93A90F2E2}" dt="2023-08-22T19:26:01.670" v="1179" actId="478"/>
          <ac:spMkLst>
            <pc:docMk/>
            <pc:sldMk cId="1757581078" sldId="575"/>
            <ac:spMk id="5" creationId="{63BE020F-414D-FFC2-15B3-E060186077BF}"/>
          </ac:spMkLst>
        </pc:spChg>
        <pc:spChg chg="add del mod">
          <ac:chgData name="Alexander Chatzizacharias" userId="e19297d77b9b6632" providerId="LiveId" clId="{CF098FE0-F2C2-4FC2-AD3C-99A93A90F2E2}" dt="2023-08-22T16:56:19.094" v="817" actId="767"/>
          <ac:spMkLst>
            <pc:docMk/>
            <pc:sldMk cId="1757581078" sldId="575"/>
            <ac:spMk id="10" creationId="{EF09F74F-05FE-688C-9A18-3BCEC4703633}"/>
          </ac:spMkLst>
        </pc:spChg>
        <pc:spChg chg="add mod">
          <ac:chgData name="Alexander Chatzizacharias" userId="e19297d77b9b6632" providerId="LiveId" clId="{CF098FE0-F2C2-4FC2-AD3C-99A93A90F2E2}" dt="2023-08-22T16:58:04.467" v="842"/>
          <ac:spMkLst>
            <pc:docMk/>
            <pc:sldMk cId="1757581078" sldId="575"/>
            <ac:spMk id="11" creationId="{943CB064-565F-C7B5-DD4C-351862C7388F}"/>
          </ac:spMkLst>
        </pc:spChg>
        <pc:spChg chg="add mod">
          <ac:chgData name="Alexander Chatzizacharias" userId="e19297d77b9b6632" providerId="LiveId" clId="{CF098FE0-F2C2-4FC2-AD3C-99A93A90F2E2}" dt="2023-08-22T16:58:04.467" v="842"/>
          <ac:spMkLst>
            <pc:docMk/>
            <pc:sldMk cId="1757581078" sldId="575"/>
            <ac:spMk id="16" creationId="{7888EBD9-98B7-456E-98FF-0C6E15F2C7BA}"/>
          </ac:spMkLst>
        </pc:spChg>
        <pc:spChg chg="add del mod">
          <ac:chgData name="Alexander Chatzizacharias" userId="e19297d77b9b6632" providerId="LiveId" clId="{CF098FE0-F2C2-4FC2-AD3C-99A93A90F2E2}" dt="2023-08-22T16:58:22.781" v="845" actId="478"/>
          <ac:spMkLst>
            <pc:docMk/>
            <pc:sldMk cId="1757581078" sldId="575"/>
            <ac:spMk id="17" creationId="{BD1DBC48-69A7-F6FC-EE14-4ECC542CF25E}"/>
          </ac:spMkLst>
        </pc:spChg>
        <pc:grpChg chg="add mod">
          <ac:chgData name="Alexander Chatzizacharias" userId="e19297d77b9b6632" providerId="LiveId" clId="{CF098FE0-F2C2-4FC2-AD3C-99A93A90F2E2}" dt="2023-08-22T16:58:04.467" v="842"/>
          <ac:grpSpMkLst>
            <pc:docMk/>
            <pc:sldMk cId="1757581078" sldId="575"/>
            <ac:grpSpMk id="15" creationId="{BE7AD786-C750-CB7F-DCEA-5110F7555BE8}"/>
          </ac:grpSpMkLst>
        </pc:grpChg>
        <pc:cxnChg chg="add mod">
          <ac:chgData name="Alexander Chatzizacharias" userId="e19297d77b9b6632" providerId="LiveId" clId="{CF098FE0-F2C2-4FC2-AD3C-99A93A90F2E2}" dt="2023-08-22T16:58:04.467" v="842"/>
          <ac:cxnSpMkLst>
            <pc:docMk/>
            <pc:sldMk cId="1757581078" sldId="575"/>
            <ac:cxnSpMk id="7" creationId="{C8C4A58E-25D2-D1CA-7E87-3B6B6B625534}"/>
          </ac:cxnSpMkLst>
        </pc:cxnChg>
        <pc:cxnChg chg="add mod">
          <ac:chgData name="Alexander Chatzizacharias" userId="e19297d77b9b6632" providerId="LiveId" clId="{CF098FE0-F2C2-4FC2-AD3C-99A93A90F2E2}" dt="2023-08-22T16:58:04.467" v="842"/>
          <ac:cxnSpMkLst>
            <pc:docMk/>
            <pc:sldMk cId="1757581078" sldId="575"/>
            <ac:cxnSpMk id="12" creationId="{6E769B0A-0157-57F3-16F3-093E4AC96981}"/>
          </ac:cxnSpMkLst>
        </pc:cxnChg>
      </pc:sldChg>
      <pc:sldChg chg="addSp delSp modSp add mod modTransition addAnim delAnim modAnim modNotesTx">
        <pc:chgData name="Alexander Chatzizacharias" userId="e19297d77b9b6632" providerId="LiveId" clId="{CF098FE0-F2C2-4FC2-AD3C-99A93A90F2E2}" dt="2023-08-22T19:26:29.198" v="1211" actId="20577"/>
        <pc:sldMkLst>
          <pc:docMk/>
          <pc:sldMk cId="606230703" sldId="576"/>
        </pc:sldMkLst>
        <pc:spChg chg="mod">
          <ac:chgData name="Alexander Chatzizacharias" userId="e19297d77b9b6632" providerId="LiveId" clId="{CF098FE0-F2C2-4FC2-AD3C-99A93A90F2E2}" dt="2023-08-22T17:03:02.452" v="1010" actId="164"/>
          <ac:spMkLst>
            <pc:docMk/>
            <pc:sldMk cId="606230703" sldId="576"/>
            <ac:spMk id="5" creationId="{63BE020F-414D-FFC2-15B3-E060186077BF}"/>
          </ac:spMkLst>
        </pc:spChg>
        <pc:spChg chg="add del mod">
          <ac:chgData name="Alexander Chatzizacharias" userId="e19297d77b9b6632" providerId="LiveId" clId="{CF098FE0-F2C2-4FC2-AD3C-99A93A90F2E2}" dt="2023-08-22T17:01:30.588" v="988" actId="478"/>
          <ac:spMkLst>
            <pc:docMk/>
            <pc:sldMk cId="606230703" sldId="576"/>
            <ac:spMk id="6" creationId="{825B554E-642F-4BA9-9AC1-82BA520206D6}"/>
          </ac:spMkLst>
        </pc:spChg>
        <pc:spChg chg="add mod">
          <ac:chgData name="Alexander Chatzizacharias" userId="e19297d77b9b6632" providerId="LiveId" clId="{CF098FE0-F2C2-4FC2-AD3C-99A93A90F2E2}" dt="2023-08-22T17:03:02.452" v="1010" actId="164"/>
          <ac:spMkLst>
            <pc:docMk/>
            <pc:sldMk cId="606230703" sldId="576"/>
            <ac:spMk id="8" creationId="{BFE66E04-45B9-55F1-E10A-F6C3A28EA080}"/>
          </ac:spMkLst>
        </pc:spChg>
        <pc:spChg chg="mod">
          <ac:chgData name="Alexander Chatzizacharias" userId="e19297d77b9b6632" providerId="LiveId" clId="{CF098FE0-F2C2-4FC2-AD3C-99A93A90F2E2}" dt="2023-08-22T17:04:08.941" v="1032" actId="20577"/>
          <ac:spMkLst>
            <pc:docMk/>
            <pc:sldMk cId="606230703" sldId="576"/>
            <ac:spMk id="13" creationId="{5208CB6F-E261-66A7-FBBD-B1AB6BEB4986}"/>
          </ac:spMkLst>
        </pc:spChg>
        <pc:spChg chg="mod">
          <ac:chgData name="Alexander Chatzizacharias" userId="e19297d77b9b6632" providerId="LiveId" clId="{CF098FE0-F2C2-4FC2-AD3C-99A93A90F2E2}" dt="2023-08-22T17:03:55.904" v="1031" actId="207"/>
          <ac:spMkLst>
            <pc:docMk/>
            <pc:sldMk cId="606230703" sldId="576"/>
            <ac:spMk id="14" creationId="{B5FBF995-BEFC-97EF-6FD1-DB6E88EC7031}"/>
          </ac:spMkLst>
        </pc:spChg>
        <pc:spChg chg="mod">
          <ac:chgData name="Alexander Chatzizacharias" userId="e19297d77b9b6632" providerId="LiveId" clId="{CF098FE0-F2C2-4FC2-AD3C-99A93A90F2E2}" dt="2023-08-22T17:08:01.848" v="1100" actId="20577"/>
          <ac:spMkLst>
            <pc:docMk/>
            <pc:sldMk cId="606230703" sldId="576"/>
            <ac:spMk id="17" creationId="{B551C729-3988-3B70-36E4-985051D992FF}"/>
          </ac:spMkLst>
        </pc:spChg>
        <pc:spChg chg="mod">
          <ac:chgData name="Alexander Chatzizacharias" userId="e19297d77b9b6632" providerId="LiveId" clId="{CF098FE0-F2C2-4FC2-AD3C-99A93A90F2E2}" dt="2023-08-22T17:07:55.433" v="1098" actId="207"/>
          <ac:spMkLst>
            <pc:docMk/>
            <pc:sldMk cId="606230703" sldId="576"/>
            <ac:spMk id="18" creationId="{AF1493FB-B12C-9927-A33A-3AA311D9AF35}"/>
          </ac:spMkLst>
        </pc:spChg>
        <pc:spChg chg="add del">
          <ac:chgData name="Alexander Chatzizacharias" userId="e19297d77b9b6632" providerId="LiveId" clId="{CF098FE0-F2C2-4FC2-AD3C-99A93A90F2E2}" dt="2023-08-22T17:06:50.192" v="1049"/>
          <ac:spMkLst>
            <pc:docMk/>
            <pc:sldMk cId="606230703" sldId="576"/>
            <ac:spMk id="19" creationId="{FF809978-6E72-914F-53AF-D0EEB2899CCD}"/>
          </ac:spMkLst>
        </pc:spChg>
        <pc:grpChg chg="add mod">
          <ac:chgData name="Alexander Chatzizacharias" userId="e19297d77b9b6632" providerId="LiveId" clId="{CF098FE0-F2C2-4FC2-AD3C-99A93A90F2E2}" dt="2023-08-22T17:03:02.452" v="1010" actId="164"/>
          <ac:grpSpMkLst>
            <pc:docMk/>
            <pc:sldMk cId="606230703" sldId="576"/>
            <ac:grpSpMk id="9" creationId="{39C8B871-E0C3-916A-F75E-D02BAEA518DD}"/>
          </ac:grpSpMkLst>
        </pc:grpChg>
        <pc:grpChg chg="add del mod">
          <ac:chgData name="Alexander Chatzizacharias" userId="e19297d77b9b6632" providerId="LiveId" clId="{CF098FE0-F2C2-4FC2-AD3C-99A93A90F2E2}" dt="2023-08-22T17:04:25.296" v="1035" actId="478"/>
          <ac:grpSpMkLst>
            <pc:docMk/>
            <pc:sldMk cId="606230703" sldId="576"/>
            <ac:grpSpMk id="10" creationId="{E7C4761D-80D3-3FE7-7DFA-F45F5B1CE9E2}"/>
          </ac:grpSpMkLst>
        </pc:grpChg>
        <pc:grpChg chg="del">
          <ac:chgData name="Alexander Chatzizacharias" userId="e19297d77b9b6632" providerId="LiveId" clId="{CF098FE0-F2C2-4FC2-AD3C-99A93A90F2E2}" dt="2023-08-22T16:59:01.732" v="851" actId="478"/>
          <ac:grpSpMkLst>
            <pc:docMk/>
            <pc:sldMk cId="606230703" sldId="576"/>
            <ac:grpSpMk id="15" creationId="{BE7AD786-C750-CB7F-DCEA-5110F7555BE8}"/>
          </ac:grpSpMkLst>
        </pc:grpChg>
        <pc:grpChg chg="add mod">
          <ac:chgData name="Alexander Chatzizacharias" userId="e19297d77b9b6632" providerId="LiveId" clId="{CF098FE0-F2C2-4FC2-AD3C-99A93A90F2E2}" dt="2023-08-22T17:04:51.261" v="1039" actId="1076"/>
          <ac:grpSpMkLst>
            <pc:docMk/>
            <pc:sldMk cId="606230703" sldId="576"/>
            <ac:grpSpMk id="16" creationId="{02029A8B-C711-59F7-177E-3DCB7BF83021}"/>
          </ac:grpSpMkLst>
        </pc:grpChg>
      </pc:sldChg>
      <pc:sldChg chg="addSp delSp modSp add mod modTransition delAnim modAnim modNotesTx">
        <pc:chgData name="Alexander Chatzizacharias" userId="e19297d77b9b6632" providerId="LiveId" clId="{CF098FE0-F2C2-4FC2-AD3C-99A93A90F2E2}" dt="2023-08-31T16:22:34.999" v="9294"/>
        <pc:sldMkLst>
          <pc:docMk/>
          <pc:sldMk cId="450731268" sldId="577"/>
        </pc:sldMkLst>
        <pc:spChg chg="add mod">
          <ac:chgData name="Alexander Chatzizacharias" userId="e19297d77b9b6632" providerId="LiveId" clId="{CF098FE0-F2C2-4FC2-AD3C-99A93A90F2E2}" dt="2023-08-22T19:38:20.206" v="1407" actId="207"/>
          <ac:spMkLst>
            <pc:docMk/>
            <pc:sldMk cId="450731268" sldId="577"/>
            <ac:spMk id="2" creationId="{A656FA44-D168-311D-998C-EB09DB084C04}"/>
          </ac:spMkLst>
        </pc:spChg>
        <pc:spChg chg="mod">
          <ac:chgData name="Alexander Chatzizacharias" userId="e19297d77b9b6632" providerId="LiveId" clId="{CF098FE0-F2C2-4FC2-AD3C-99A93A90F2E2}" dt="2023-08-22T19:27:04.637" v="1276" actId="207"/>
          <ac:spMkLst>
            <pc:docMk/>
            <pc:sldMk cId="450731268" sldId="577"/>
            <ac:spMk id="3" creationId="{55AAE47B-EA60-497C-977D-719167FF9E66}"/>
          </ac:spMkLst>
        </pc:spChg>
        <pc:spChg chg="add mod">
          <ac:chgData name="Alexander Chatzizacharias" userId="e19297d77b9b6632" providerId="LiveId" clId="{CF098FE0-F2C2-4FC2-AD3C-99A93A90F2E2}" dt="2023-08-22T19:38:23.668" v="1408" actId="207"/>
          <ac:spMkLst>
            <pc:docMk/>
            <pc:sldMk cId="450731268" sldId="577"/>
            <ac:spMk id="4" creationId="{3DD28E8D-5F03-AB47-C49B-F93E2211DCC0}"/>
          </ac:spMkLst>
        </pc:spChg>
        <pc:spChg chg="add del mod">
          <ac:chgData name="Alexander Chatzizacharias" userId="e19297d77b9b6632" providerId="LiveId" clId="{CF098FE0-F2C2-4FC2-AD3C-99A93A90F2E2}" dt="2023-08-22T19:38:57.330" v="1435" actId="478"/>
          <ac:spMkLst>
            <pc:docMk/>
            <pc:sldMk cId="450731268" sldId="577"/>
            <ac:spMk id="6" creationId="{0DA1738A-4CD7-860D-D7A3-D5A46D1A42F3}"/>
          </ac:spMkLst>
        </pc:spChg>
        <pc:spChg chg="add mod">
          <ac:chgData name="Alexander Chatzizacharias" userId="e19297d77b9b6632" providerId="LiveId" clId="{CF098FE0-F2C2-4FC2-AD3C-99A93A90F2E2}" dt="2023-08-22T19:42:15.248" v="1475" actId="1076"/>
          <ac:spMkLst>
            <pc:docMk/>
            <pc:sldMk cId="450731268" sldId="577"/>
            <ac:spMk id="7" creationId="{917CBE45-96CC-58A0-6373-A0A90104F1FE}"/>
          </ac:spMkLst>
        </pc:spChg>
        <pc:spChg chg="add mod">
          <ac:chgData name="Alexander Chatzizacharias" userId="e19297d77b9b6632" providerId="LiveId" clId="{CF098FE0-F2C2-4FC2-AD3C-99A93A90F2E2}" dt="2023-08-22T19:42:12.607" v="1474" actId="1076"/>
          <ac:spMkLst>
            <pc:docMk/>
            <pc:sldMk cId="450731268" sldId="577"/>
            <ac:spMk id="11" creationId="{B331C274-F09E-9BF2-045C-43D3B9BDA4CA}"/>
          </ac:spMkLst>
        </pc:spChg>
        <pc:grpChg chg="del">
          <ac:chgData name="Alexander Chatzizacharias" userId="e19297d77b9b6632" providerId="LiveId" clId="{CF098FE0-F2C2-4FC2-AD3C-99A93A90F2E2}" dt="2023-08-22T17:09:33.850" v="1111" actId="478"/>
          <ac:grpSpMkLst>
            <pc:docMk/>
            <pc:sldMk cId="450731268" sldId="577"/>
            <ac:grpSpMk id="9" creationId="{39C8B871-E0C3-916A-F75E-D02BAEA518DD}"/>
          </ac:grpSpMkLst>
        </pc:grpChg>
        <pc:grpChg chg="del">
          <ac:chgData name="Alexander Chatzizacharias" userId="e19297d77b9b6632" providerId="LiveId" clId="{CF098FE0-F2C2-4FC2-AD3C-99A93A90F2E2}" dt="2023-08-22T17:09:33.850" v="1111" actId="478"/>
          <ac:grpSpMkLst>
            <pc:docMk/>
            <pc:sldMk cId="450731268" sldId="577"/>
            <ac:grpSpMk id="10" creationId="{E7C4761D-80D3-3FE7-7DFA-F45F5B1CE9E2}"/>
          </ac:grpSpMkLst>
        </pc:grpChg>
        <pc:grpChg chg="del">
          <ac:chgData name="Alexander Chatzizacharias" userId="e19297d77b9b6632" providerId="LiveId" clId="{CF098FE0-F2C2-4FC2-AD3C-99A93A90F2E2}" dt="2023-08-22T17:09:34.735" v="1112" actId="478"/>
          <ac:grpSpMkLst>
            <pc:docMk/>
            <pc:sldMk cId="450731268" sldId="577"/>
            <ac:grpSpMk id="16" creationId="{02029A8B-C711-59F7-177E-3DCB7BF83021}"/>
          </ac:grpSpMkLst>
        </pc:grpChg>
      </pc:sldChg>
      <pc:sldChg chg="addSp delSp modSp add mod modTransition modNotesTx">
        <pc:chgData name="Alexander Chatzizacharias" userId="e19297d77b9b6632" providerId="LiveId" clId="{CF098FE0-F2C2-4FC2-AD3C-99A93A90F2E2}" dt="2023-08-24T19:10:37.278" v="2098"/>
        <pc:sldMkLst>
          <pc:docMk/>
          <pc:sldMk cId="2072636571" sldId="578"/>
        </pc:sldMkLst>
        <pc:spChg chg="del">
          <ac:chgData name="Alexander Chatzizacharias" userId="e19297d77b9b6632" providerId="LiveId" clId="{CF098FE0-F2C2-4FC2-AD3C-99A93A90F2E2}" dt="2023-08-22T20:28:35.805" v="1757" actId="478"/>
          <ac:spMkLst>
            <pc:docMk/>
            <pc:sldMk cId="2072636571" sldId="578"/>
            <ac:spMk id="2" creationId="{A656FA44-D168-311D-998C-EB09DB084C04}"/>
          </ac:spMkLst>
        </pc:spChg>
        <pc:spChg chg="mod">
          <ac:chgData name="Alexander Chatzizacharias" userId="e19297d77b9b6632" providerId="LiveId" clId="{CF098FE0-F2C2-4FC2-AD3C-99A93A90F2E2}" dt="2023-08-22T21:19:03.821" v="1943" actId="20577"/>
          <ac:spMkLst>
            <pc:docMk/>
            <pc:sldMk cId="2072636571" sldId="578"/>
            <ac:spMk id="3" creationId="{55AAE47B-EA60-497C-977D-719167FF9E66}"/>
          </ac:spMkLst>
        </pc:spChg>
        <pc:spChg chg="del">
          <ac:chgData name="Alexander Chatzizacharias" userId="e19297d77b9b6632" providerId="LiveId" clId="{CF098FE0-F2C2-4FC2-AD3C-99A93A90F2E2}" dt="2023-08-22T20:28:37.657" v="1758" actId="478"/>
          <ac:spMkLst>
            <pc:docMk/>
            <pc:sldMk cId="2072636571" sldId="578"/>
            <ac:spMk id="4" creationId="{3DD28E8D-5F03-AB47-C49B-F93E2211DCC0}"/>
          </ac:spMkLst>
        </pc:spChg>
        <pc:spChg chg="mod">
          <ac:chgData name="Alexander Chatzizacharias" userId="e19297d77b9b6632" providerId="LiveId" clId="{CF098FE0-F2C2-4FC2-AD3C-99A93A90F2E2}" dt="2023-08-22T20:31:38.794" v="1769" actId="207"/>
          <ac:spMkLst>
            <pc:docMk/>
            <pc:sldMk cId="2072636571" sldId="578"/>
            <ac:spMk id="11" creationId="{B331C274-F09E-9BF2-045C-43D3B9BDA4CA}"/>
          </ac:spMkLst>
        </pc:spChg>
        <pc:picChg chg="add mod">
          <ac:chgData name="Alexander Chatzizacharias" userId="e19297d77b9b6632" providerId="LiveId" clId="{CF098FE0-F2C2-4FC2-AD3C-99A93A90F2E2}" dt="2023-08-22T20:28:49.840" v="1761" actId="1076"/>
          <ac:picMkLst>
            <pc:docMk/>
            <pc:sldMk cId="2072636571" sldId="578"/>
            <ac:picMk id="6" creationId="{90C8DA98-3B9C-C3F0-3087-FDB9ED0F66FE}"/>
          </ac:picMkLst>
        </pc:picChg>
      </pc:sldChg>
      <pc:sldChg chg="addSp delSp modSp new del mod modClrScheme chgLayout">
        <pc:chgData name="Alexander Chatzizacharias" userId="e19297d77b9b6632" providerId="LiveId" clId="{CF098FE0-F2C2-4FC2-AD3C-99A93A90F2E2}" dt="2023-08-24T19:08:45.087" v="2095" actId="47"/>
        <pc:sldMkLst>
          <pc:docMk/>
          <pc:sldMk cId="509691815" sldId="579"/>
        </pc:sldMkLst>
        <pc:spChg chg="del">
          <ac:chgData name="Alexander Chatzizacharias" userId="e19297d77b9b6632" providerId="LiveId" clId="{CF098FE0-F2C2-4FC2-AD3C-99A93A90F2E2}" dt="2023-08-24T19:01:59.271" v="1966" actId="700"/>
          <ac:spMkLst>
            <pc:docMk/>
            <pc:sldMk cId="509691815" sldId="579"/>
            <ac:spMk id="2" creationId="{901BD8F3-4BF5-0066-D0CA-EFF39BED387D}"/>
          </ac:spMkLst>
        </pc:spChg>
        <pc:spChg chg="del">
          <ac:chgData name="Alexander Chatzizacharias" userId="e19297d77b9b6632" providerId="LiveId" clId="{CF098FE0-F2C2-4FC2-AD3C-99A93A90F2E2}" dt="2023-08-24T19:01:59.271" v="1966" actId="700"/>
          <ac:spMkLst>
            <pc:docMk/>
            <pc:sldMk cId="509691815" sldId="579"/>
            <ac:spMk id="3" creationId="{C069DCAB-A07A-EC85-526A-FAA3E84B2F28}"/>
          </ac:spMkLst>
        </pc:spChg>
        <pc:spChg chg="del">
          <ac:chgData name="Alexander Chatzizacharias" userId="e19297d77b9b6632" providerId="LiveId" clId="{CF098FE0-F2C2-4FC2-AD3C-99A93A90F2E2}" dt="2023-08-24T19:01:59.271" v="1966" actId="700"/>
          <ac:spMkLst>
            <pc:docMk/>
            <pc:sldMk cId="509691815" sldId="579"/>
            <ac:spMk id="4" creationId="{9E32314E-C0D5-AF4F-5155-F60FF34795EB}"/>
          </ac:spMkLst>
        </pc:spChg>
        <pc:spChg chg="del">
          <ac:chgData name="Alexander Chatzizacharias" userId="e19297d77b9b6632" providerId="LiveId" clId="{CF098FE0-F2C2-4FC2-AD3C-99A93A90F2E2}" dt="2023-08-24T19:01:59.271" v="1966" actId="700"/>
          <ac:spMkLst>
            <pc:docMk/>
            <pc:sldMk cId="509691815" sldId="579"/>
            <ac:spMk id="5" creationId="{E9BF19AB-AA53-76BD-1C93-121F9D01A16E}"/>
          </ac:spMkLst>
        </pc:spChg>
        <pc:spChg chg="add del mod">
          <ac:chgData name="Alexander Chatzizacharias" userId="e19297d77b9b6632" providerId="LiveId" clId="{CF098FE0-F2C2-4FC2-AD3C-99A93A90F2E2}" dt="2023-08-24T19:08:42.811" v="2094" actId="478"/>
          <ac:spMkLst>
            <pc:docMk/>
            <pc:sldMk cId="509691815" sldId="579"/>
            <ac:spMk id="6" creationId="{E9826159-2B1A-318A-C4BF-7381A0311FFA}"/>
          </ac:spMkLst>
        </pc:spChg>
      </pc:sldChg>
      <pc:sldChg chg="addSp delSp modSp add mod ord modClrScheme delAnim modAnim chgLayout">
        <pc:chgData name="Alexander Chatzizacharias" userId="e19297d77b9b6632" providerId="LiveId" clId="{CF098FE0-F2C2-4FC2-AD3C-99A93A90F2E2}" dt="2023-08-24T19:32:29.061" v="2456" actId="207"/>
        <pc:sldMkLst>
          <pc:docMk/>
          <pc:sldMk cId="974586846" sldId="579"/>
        </pc:sldMkLst>
        <pc:spChg chg="add mod">
          <ac:chgData name="Alexander Chatzizacharias" userId="e19297d77b9b6632" providerId="LiveId" clId="{CF098FE0-F2C2-4FC2-AD3C-99A93A90F2E2}" dt="2023-08-24T19:32:29.061" v="2456" actId="207"/>
          <ac:spMkLst>
            <pc:docMk/>
            <pc:sldMk cId="974586846" sldId="579"/>
            <ac:spMk id="2" creationId="{21CC4DD5-3B9F-9180-3AFE-84D9312EB9E5}"/>
          </ac:spMkLst>
        </pc:spChg>
        <pc:spChg chg="del">
          <ac:chgData name="Alexander Chatzizacharias" userId="e19297d77b9b6632" providerId="LiveId" clId="{CF098FE0-F2C2-4FC2-AD3C-99A93A90F2E2}" dt="2023-08-24T19:11:39.832" v="2102" actId="700"/>
          <ac:spMkLst>
            <pc:docMk/>
            <pc:sldMk cId="974586846" sldId="579"/>
            <ac:spMk id="3" creationId="{480F4395-1749-3E4C-92A7-33B5C004BBB6}"/>
          </ac:spMkLst>
        </pc:spChg>
        <pc:spChg chg="mod ord">
          <ac:chgData name="Alexander Chatzizacharias" userId="e19297d77b9b6632" providerId="LiveId" clId="{CF098FE0-F2C2-4FC2-AD3C-99A93A90F2E2}" dt="2023-08-24T19:31:12" v="2433" actId="1076"/>
          <ac:spMkLst>
            <pc:docMk/>
            <pc:sldMk cId="974586846" sldId="579"/>
            <ac:spMk id="5" creationId="{9895296F-6000-4B3F-9E2D-E54F80245E1E}"/>
          </ac:spMkLst>
        </pc:spChg>
        <pc:spChg chg="del">
          <ac:chgData name="Alexander Chatzizacharias" userId="e19297d77b9b6632" providerId="LiveId" clId="{CF098FE0-F2C2-4FC2-AD3C-99A93A90F2E2}" dt="2023-08-24T19:11:39.832" v="2102" actId="700"/>
          <ac:spMkLst>
            <pc:docMk/>
            <pc:sldMk cId="974586846" sldId="579"/>
            <ac:spMk id="6" creationId="{A9BBF8B6-DD31-4A96-B29A-33B2F9FA02D5}"/>
          </ac:spMkLst>
        </pc:spChg>
        <pc:spChg chg="del">
          <ac:chgData name="Alexander Chatzizacharias" userId="e19297d77b9b6632" providerId="LiveId" clId="{CF098FE0-F2C2-4FC2-AD3C-99A93A90F2E2}" dt="2023-08-24T19:11:39.832" v="2102" actId="700"/>
          <ac:spMkLst>
            <pc:docMk/>
            <pc:sldMk cId="974586846" sldId="579"/>
            <ac:spMk id="8" creationId="{F44998FA-DAD5-029A-F60B-2EFD2E63D0EA}"/>
          </ac:spMkLst>
        </pc:spChg>
        <pc:spChg chg="del">
          <ac:chgData name="Alexander Chatzizacharias" userId="e19297d77b9b6632" providerId="LiveId" clId="{CF098FE0-F2C2-4FC2-AD3C-99A93A90F2E2}" dt="2023-08-24T19:11:39.832" v="2102" actId="700"/>
          <ac:spMkLst>
            <pc:docMk/>
            <pc:sldMk cId="974586846" sldId="579"/>
            <ac:spMk id="10" creationId="{3995E36B-E36B-14BC-0917-545A3EF983A5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15" creationId="{2A5205BD-6792-4C53-9712-E4ADEEDC2986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16" creationId="{6A099CE6-1343-4031-807A-E4FC8A6EEBED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17" creationId="{B1D9404E-7720-4BCA-943B-8ADAAD3B9885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18" creationId="{819E8055-BC94-4EC3-8D4A-D032BB055C30}"/>
          </ac:spMkLst>
        </pc:spChg>
        <pc:spChg chg="del">
          <ac:chgData name="Alexander Chatzizacharias" userId="e19297d77b9b6632" providerId="LiveId" clId="{CF098FE0-F2C2-4FC2-AD3C-99A93A90F2E2}" dt="2023-08-24T19:11:45.243" v="2104" actId="478"/>
          <ac:spMkLst>
            <pc:docMk/>
            <pc:sldMk cId="974586846" sldId="579"/>
            <ac:spMk id="19" creationId="{4191DC6F-E21A-4D9E-9D20-9215766195DB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20" creationId="{92748E07-5656-4DDA-BAC8-DE76725D2037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21" creationId="{EA706A44-A369-44F6-9D06-8061D15FF82F}"/>
          </ac:spMkLst>
        </pc:spChg>
        <pc:spChg chg="del">
          <ac:chgData name="Alexander Chatzizacharias" userId="e19297d77b9b6632" providerId="LiveId" clId="{CF098FE0-F2C2-4FC2-AD3C-99A93A90F2E2}" dt="2023-08-24T19:11:42.307" v="2103" actId="478"/>
          <ac:spMkLst>
            <pc:docMk/>
            <pc:sldMk cId="974586846" sldId="579"/>
            <ac:spMk id="22" creationId="{7D88DF87-4EC3-4FEB-AE4E-B40569F98912}"/>
          </ac:spMkLst>
        </pc:spChg>
      </pc:sldChg>
      <pc:sldChg chg="addSp delSp modSp add mod modTransition modClrScheme delAnim modAnim chgLayout modNotesTx">
        <pc:chgData name="Alexander Chatzizacharias" userId="e19297d77b9b6632" providerId="LiveId" clId="{CF098FE0-F2C2-4FC2-AD3C-99A93A90F2E2}" dt="2023-09-02T13:52:32.164" v="9390" actId="1076"/>
        <pc:sldMkLst>
          <pc:docMk/>
          <pc:sldMk cId="1915599012" sldId="580"/>
        </pc:sldMkLst>
        <pc:spChg chg="add del mod">
          <ac:chgData name="Alexander Chatzizacharias" userId="e19297d77b9b6632" providerId="LiveId" clId="{CF098FE0-F2C2-4FC2-AD3C-99A93A90F2E2}" dt="2023-08-25T12:05:15.122" v="3239" actId="478"/>
          <ac:spMkLst>
            <pc:docMk/>
            <pc:sldMk cId="1915599012" sldId="580"/>
            <ac:spMk id="2" creationId="{ADAEAE2E-A794-1257-BF7C-CA25AAA69894}"/>
          </ac:spMkLst>
        </pc:spChg>
        <pc:spChg chg="mod ord">
          <ac:chgData name="Alexander Chatzizacharias" userId="e19297d77b9b6632" providerId="LiveId" clId="{CF098FE0-F2C2-4FC2-AD3C-99A93A90F2E2}" dt="2023-08-25T11:56:19.617" v="3203" actId="207"/>
          <ac:spMkLst>
            <pc:docMk/>
            <pc:sldMk cId="1915599012" sldId="580"/>
            <ac:spMk id="3" creationId="{55AAE47B-EA60-497C-977D-719167FF9E66}"/>
          </ac:spMkLst>
        </pc:spChg>
        <pc:spChg chg="add del">
          <ac:chgData name="Alexander Chatzizacharias" userId="e19297d77b9b6632" providerId="LiveId" clId="{CF098FE0-F2C2-4FC2-AD3C-99A93A90F2E2}" dt="2023-08-25T12:05:36.029" v="3241" actId="478"/>
          <ac:spMkLst>
            <pc:docMk/>
            <pc:sldMk cId="1915599012" sldId="580"/>
            <ac:spMk id="4" creationId="{946A0645-C5C0-E86B-92B6-A42645B8AF94}"/>
          </ac:spMkLst>
        </pc:spChg>
        <pc:spChg chg="del">
          <ac:chgData name="Alexander Chatzizacharias" userId="e19297d77b9b6632" providerId="LiveId" clId="{CF098FE0-F2C2-4FC2-AD3C-99A93A90F2E2}" dt="2023-08-25T11:55:57.671" v="3196" actId="700"/>
          <ac:spMkLst>
            <pc:docMk/>
            <pc:sldMk cId="1915599012" sldId="580"/>
            <ac:spMk id="7" creationId="{2232082A-07AD-E523-BAB0-19DFF8699C85}"/>
          </ac:spMkLst>
        </pc:spChg>
        <pc:spChg chg="add del">
          <ac:chgData name="Alexander Chatzizacharias" userId="e19297d77b9b6632" providerId="LiveId" clId="{CF098FE0-F2C2-4FC2-AD3C-99A93A90F2E2}" dt="2023-08-25T12:12:34.786" v="3257"/>
          <ac:spMkLst>
            <pc:docMk/>
            <pc:sldMk cId="1915599012" sldId="580"/>
            <ac:spMk id="8" creationId="{1F9E8D3D-FC1F-0122-F3EE-9816BB571840}"/>
          </ac:spMkLst>
        </pc:spChg>
        <pc:spChg chg="del">
          <ac:chgData name="Alexander Chatzizacharias" userId="e19297d77b9b6632" providerId="LiveId" clId="{CF098FE0-F2C2-4FC2-AD3C-99A93A90F2E2}" dt="2023-08-25T11:56:00.305" v="3197" actId="478"/>
          <ac:spMkLst>
            <pc:docMk/>
            <pc:sldMk cId="1915599012" sldId="580"/>
            <ac:spMk id="9" creationId="{FA908835-4EAB-4668-9FE6-1B2B013C9BA8}"/>
          </ac:spMkLst>
        </pc:spChg>
        <pc:spChg chg="add del">
          <ac:chgData name="Alexander Chatzizacharias" userId="e19297d77b9b6632" providerId="LiveId" clId="{CF098FE0-F2C2-4FC2-AD3C-99A93A90F2E2}" dt="2023-08-25T12:12:56.528" v="3259"/>
          <ac:spMkLst>
            <pc:docMk/>
            <pc:sldMk cId="1915599012" sldId="580"/>
            <ac:spMk id="10" creationId="{2B862F6F-689E-53B8-4ABB-F9D825927D8F}"/>
          </ac:spMkLst>
        </pc:spChg>
        <pc:spChg chg="del">
          <ac:chgData name="Alexander Chatzizacharias" userId="e19297d77b9b6632" providerId="LiveId" clId="{CF098FE0-F2C2-4FC2-AD3C-99A93A90F2E2}" dt="2023-08-25T11:55:57.671" v="3196" actId="700"/>
          <ac:spMkLst>
            <pc:docMk/>
            <pc:sldMk cId="1915599012" sldId="580"/>
            <ac:spMk id="13" creationId="{3D4380EF-172B-EBAF-9168-0F97B733EDFF}"/>
          </ac:spMkLst>
        </pc:spChg>
        <pc:spChg chg="del">
          <ac:chgData name="Alexander Chatzizacharias" userId="e19297d77b9b6632" providerId="LiveId" clId="{CF098FE0-F2C2-4FC2-AD3C-99A93A90F2E2}" dt="2023-08-25T11:55:57.671" v="3196" actId="700"/>
          <ac:spMkLst>
            <pc:docMk/>
            <pc:sldMk cId="1915599012" sldId="580"/>
            <ac:spMk id="14" creationId="{CD342B0D-5E40-7F55-F3C4-38D79B4CEBD8}"/>
          </ac:spMkLst>
        </pc:spChg>
        <pc:spChg chg="del">
          <ac:chgData name="Alexander Chatzizacharias" userId="e19297d77b9b6632" providerId="LiveId" clId="{CF098FE0-F2C2-4FC2-AD3C-99A93A90F2E2}" dt="2023-08-25T11:56:00.305" v="3197" actId="478"/>
          <ac:spMkLst>
            <pc:docMk/>
            <pc:sldMk cId="1915599012" sldId="580"/>
            <ac:spMk id="16" creationId="{BF3EA9B1-ADBF-BCF3-84B6-63E2707D804C}"/>
          </ac:spMkLst>
        </pc:spChg>
        <pc:spChg chg="del">
          <ac:chgData name="Alexander Chatzizacharias" userId="e19297d77b9b6632" providerId="LiveId" clId="{CF098FE0-F2C2-4FC2-AD3C-99A93A90F2E2}" dt="2023-08-25T11:56:00.305" v="3197" actId="478"/>
          <ac:spMkLst>
            <pc:docMk/>
            <pc:sldMk cId="1915599012" sldId="580"/>
            <ac:spMk id="17" creationId="{8646B320-A23C-9935-ACD3-7F3AA325073A}"/>
          </ac:spMkLst>
        </pc:spChg>
        <pc:spChg chg="del">
          <ac:chgData name="Alexander Chatzizacharias" userId="e19297d77b9b6632" providerId="LiveId" clId="{CF098FE0-F2C2-4FC2-AD3C-99A93A90F2E2}" dt="2023-08-25T11:56:00.305" v="3197" actId="478"/>
          <ac:spMkLst>
            <pc:docMk/>
            <pc:sldMk cId="1915599012" sldId="580"/>
            <ac:spMk id="18" creationId="{9F80641C-E94D-8E1E-F50E-EC1DA294F04D}"/>
          </ac:spMkLst>
        </pc:spChg>
        <pc:spChg chg="del">
          <ac:chgData name="Alexander Chatzizacharias" userId="e19297d77b9b6632" providerId="LiveId" clId="{CF098FE0-F2C2-4FC2-AD3C-99A93A90F2E2}" dt="2023-08-25T11:55:57.671" v="3196" actId="700"/>
          <ac:spMkLst>
            <pc:docMk/>
            <pc:sldMk cId="1915599012" sldId="580"/>
            <ac:spMk id="20" creationId="{2F5004E6-E088-66FB-307A-49C5F84E1243}"/>
          </ac:spMkLst>
        </pc:spChg>
        <pc:picChg chg="add mod">
          <ac:chgData name="Alexander Chatzizacharias" userId="e19297d77b9b6632" providerId="LiveId" clId="{CF098FE0-F2C2-4FC2-AD3C-99A93A90F2E2}" dt="2023-08-28T18:59:33.752" v="6901" actId="1076"/>
          <ac:picMkLst>
            <pc:docMk/>
            <pc:sldMk cId="1915599012" sldId="580"/>
            <ac:picMk id="2" creationId="{F456A316-15F4-D282-E0AD-6F6413645214}"/>
          </ac:picMkLst>
        </pc:picChg>
        <pc:picChg chg="add del mod">
          <ac:chgData name="Alexander Chatzizacharias" userId="e19297d77b9b6632" providerId="LiveId" clId="{CF098FE0-F2C2-4FC2-AD3C-99A93A90F2E2}" dt="2023-09-02T13:52:21.580" v="9384" actId="478"/>
          <ac:picMkLst>
            <pc:docMk/>
            <pc:sldMk cId="1915599012" sldId="580"/>
            <ac:picMk id="4" creationId="{07AE6F67-73EB-21DC-E2A4-035ED661C6B7}"/>
          </ac:picMkLst>
        </pc:picChg>
        <pc:picChg chg="add mod">
          <ac:chgData name="Alexander Chatzizacharias" userId="e19297d77b9b6632" providerId="LiveId" clId="{CF098FE0-F2C2-4FC2-AD3C-99A93A90F2E2}" dt="2023-09-02T13:52:32.164" v="9390" actId="1076"/>
          <ac:picMkLst>
            <pc:docMk/>
            <pc:sldMk cId="1915599012" sldId="580"/>
            <ac:picMk id="5" creationId="{43ACF0FF-1483-4D2D-4064-1D6F89D94FE8}"/>
          </ac:picMkLst>
        </pc:picChg>
        <pc:picChg chg="add mod">
          <ac:chgData name="Alexander Chatzizacharias" userId="e19297d77b9b6632" providerId="LiveId" clId="{CF098FE0-F2C2-4FC2-AD3C-99A93A90F2E2}" dt="2023-08-25T12:09:51.273" v="3248" actId="14100"/>
          <ac:picMkLst>
            <pc:docMk/>
            <pc:sldMk cId="1915599012" sldId="580"/>
            <ac:picMk id="6" creationId="{001A74B5-83C2-48C9-5A2B-593926278331}"/>
          </ac:picMkLst>
        </pc:picChg>
        <pc:picChg chg="add mod">
          <ac:chgData name="Alexander Chatzizacharias" userId="e19297d77b9b6632" providerId="LiveId" clId="{CF098FE0-F2C2-4FC2-AD3C-99A93A90F2E2}" dt="2023-08-29T13:04:38.030" v="7916" actId="1076"/>
          <ac:picMkLst>
            <pc:docMk/>
            <pc:sldMk cId="1915599012" sldId="580"/>
            <ac:picMk id="1026" creationId="{067B7370-D694-7B66-9312-912861D467F3}"/>
          </ac:picMkLst>
        </pc:picChg>
        <pc:picChg chg="add del">
          <ac:chgData name="Alexander Chatzizacharias" userId="e19297d77b9b6632" providerId="LiveId" clId="{CF098FE0-F2C2-4FC2-AD3C-99A93A90F2E2}" dt="2023-08-25T11:57:26.245" v="3205"/>
          <ac:picMkLst>
            <pc:docMk/>
            <pc:sldMk cId="1915599012" sldId="580"/>
            <ac:picMk id="1026" creationId="{4032D006-67B1-36BE-5893-973FE442DD85}"/>
          </ac:picMkLst>
        </pc:picChg>
        <pc:picChg chg="add mod">
          <ac:chgData name="Alexander Chatzizacharias" userId="e19297d77b9b6632" providerId="LiveId" clId="{CF098FE0-F2C2-4FC2-AD3C-99A93A90F2E2}" dt="2023-08-25T11:58:09.886" v="3212" actId="14100"/>
          <ac:picMkLst>
            <pc:docMk/>
            <pc:sldMk cId="1915599012" sldId="580"/>
            <ac:picMk id="1028" creationId="{2B57F50B-93E2-7810-0456-1BF93A6E9461}"/>
          </ac:picMkLst>
        </pc:picChg>
        <pc:picChg chg="add mod">
          <ac:chgData name="Alexander Chatzizacharias" userId="e19297d77b9b6632" providerId="LiveId" clId="{CF098FE0-F2C2-4FC2-AD3C-99A93A90F2E2}" dt="2023-08-25T11:58:17.845" v="3214" actId="1076"/>
          <ac:picMkLst>
            <pc:docMk/>
            <pc:sldMk cId="1915599012" sldId="580"/>
            <ac:picMk id="1030" creationId="{FA91ACB9-6CC4-CC23-BB8F-EFBEF156889F}"/>
          </ac:picMkLst>
        </pc:picChg>
        <pc:picChg chg="add del mod">
          <ac:chgData name="Alexander Chatzizacharias" userId="e19297d77b9b6632" providerId="LiveId" clId="{CF098FE0-F2C2-4FC2-AD3C-99A93A90F2E2}" dt="2023-08-25T11:59:47.921" v="3227" actId="21"/>
          <ac:picMkLst>
            <pc:docMk/>
            <pc:sldMk cId="1915599012" sldId="580"/>
            <ac:picMk id="1032" creationId="{D94FDF44-842B-A767-E1F5-400DE64F4D0E}"/>
          </ac:picMkLst>
        </pc:picChg>
        <pc:picChg chg="add del mod">
          <ac:chgData name="Alexander Chatzizacharias" userId="e19297d77b9b6632" providerId="LiveId" clId="{CF098FE0-F2C2-4FC2-AD3C-99A93A90F2E2}" dt="2023-08-25T11:59:59.515" v="3231" actId="478"/>
          <ac:picMkLst>
            <pc:docMk/>
            <pc:sldMk cId="1915599012" sldId="580"/>
            <ac:picMk id="1034" creationId="{B2D7E197-819D-88E0-C6FF-4079851B2D8A}"/>
          </ac:picMkLst>
        </pc:picChg>
        <pc:picChg chg="add del">
          <ac:chgData name="Alexander Chatzizacharias" userId="e19297d77b9b6632" providerId="LiveId" clId="{CF098FE0-F2C2-4FC2-AD3C-99A93A90F2E2}" dt="2023-08-25T12:00:17.876" v="3233"/>
          <ac:picMkLst>
            <pc:docMk/>
            <pc:sldMk cId="1915599012" sldId="580"/>
            <ac:picMk id="1036" creationId="{748F26CD-27CF-583E-8B45-91205F4DCDDE}"/>
          </ac:picMkLst>
        </pc:picChg>
        <pc:picChg chg="add mod">
          <ac:chgData name="Alexander Chatzizacharias" userId="e19297d77b9b6632" providerId="LiveId" clId="{CF098FE0-F2C2-4FC2-AD3C-99A93A90F2E2}" dt="2023-09-02T13:52:31.383" v="9389" actId="1076"/>
          <ac:picMkLst>
            <pc:docMk/>
            <pc:sldMk cId="1915599012" sldId="580"/>
            <ac:picMk id="1038" creationId="{EF06045D-FB9A-953B-63B6-CB74D36C56FE}"/>
          </ac:picMkLst>
        </pc:picChg>
        <pc:picChg chg="add del">
          <ac:chgData name="Alexander Chatzizacharias" userId="e19297d77b9b6632" providerId="LiveId" clId="{CF098FE0-F2C2-4FC2-AD3C-99A93A90F2E2}" dt="2023-08-25T12:09:41.521" v="3245"/>
          <ac:picMkLst>
            <pc:docMk/>
            <pc:sldMk cId="1915599012" sldId="580"/>
            <ac:picMk id="1044" creationId="{A5DD099F-F481-1661-76AB-0E87AAB622AA}"/>
          </ac:picMkLst>
        </pc:picChg>
        <pc:picChg chg="add mod">
          <ac:chgData name="Alexander Chatzizacharias" userId="e19297d77b9b6632" providerId="LiveId" clId="{CF098FE0-F2C2-4FC2-AD3C-99A93A90F2E2}" dt="2023-08-25T12:17:31.553" v="3293" actId="1076"/>
          <ac:picMkLst>
            <pc:docMk/>
            <pc:sldMk cId="1915599012" sldId="580"/>
            <ac:picMk id="1046" creationId="{E928103B-119E-7A2D-751F-7EF2D9CF168B}"/>
          </ac:picMkLst>
        </pc:picChg>
        <pc:picChg chg="add del mod">
          <ac:chgData name="Alexander Chatzizacharias" userId="e19297d77b9b6632" providerId="LiveId" clId="{CF098FE0-F2C2-4FC2-AD3C-99A93A90F2E2}" dt="2023-08-28T18:59:30.823" v="6899" actId="478"/>
          <ac:picMkLst>
            <pc:docMk/>
            <pc:sldMk cId="1915599012" sldId="580"/>
            <ac:picMk id="1048" creationId="{225E5885-31D2-3CB0-7BA0-D1A74C064DB8}"/>
          </ac:picMkLst>
        </pc:picChg>
        <pc:picChg chg="add del">
          <ac:chgData name="Alexander Chatzizacharias" userId="e19297d77b9b6632" providerId="LiveId" clId="{CF098FE0-F2C2-4FC2-AD3C-99A93A90F2E2}" dt="2023-08-25T12:13:01.638" v="3261"/>
          <ac:picMkLst>
            <pc:docMk/>
            <pc:sldMk cId="1915599012" sldId="580"/>
            <ac:picMk id="1054" creationId="{A5C8FB3A-9925-F21E-65CE-3897205BD66F}"/>
          </ac:picMkLst>
        </pc:picChg>
        <pc:picChg chg="add del mod">
          <ac:chgData name="Alexander Chatzizacharias" userId="e19297d77b9b6632" providerId="LiveId" clId="{CF098FE0-F2C2-4FC2-AD3C-99A93A90F2E2}" dt="2023-08-25T12:13:47.795" v="3276" actId="478"/>
          <ac:picMkLst>
            <pc:docMk/>
            <pc:sldMk cId="1915599012" sldId="580"/>
            <ac:picMk id="1056" creationId="{CDC5B41F-A9F4-5182-388E-96A4D3FE23FC}"/>
          </ac:picMkLst>
        </pc:picChg>
        <pc:picChg chg="add del">
          <ac:chgData name="Alexander Chatzizacharias" userId="e19297d77b9b6632" providerId="LiveId" clId="{CF098FE0-F2C2-4FC2-AD3C-99A93A90F2E2}" dt="2023-08-25T12:13:58.739" v="3278"/>
          <ac:picMkLst>
            <pc:docMk/>
            <pc:sldMk cId="1915599012" sldId="580"/>
            <ac:picMk id="1058" creationId="{E1506FD7-BF44-5CCC-365A-4F8B88AAB1C7}"/>
          </ac:picMkLst>
        </pc:picChg>
        <pc:picChg chg="add del">
          <ac:chgData name="Alexander Chatzizacharias" userId="e19297d77b9b6632" providerId="LiveId" clId="{CF098FE0-F2C2-4FC2-AD3C-99A93A90F2E2}" dt="2023-08-25T12:14:13.642" v="3280"/>
          <ac:picMkLst>
            <pc:docMk/>
            <pc:sldMk cId="1915599012" sldId="580"/>
            <ac:picMk id="1060" creationId="{2C59239D-6575-91F9-6E72-B3D67F80CEEF}"/>
          </ac:picMkLst>
        </pc:picChg>
        <pc:picChg chg="add mod">
          <ac:chgData name="Alexander Chatzizacharias" userId="e19297d77b9b6632" providerId="LiveId" clId="{CF098FE0-F2C2-4FC2-AD3C-99A93A90F2E2}" dt="2023-08-25T12:15:35.544" v="3286" actId="1076"/>
          <ac:picMkLst>
            <pc:docMk/>
            <pc:sldMk cId="1915599012" sldId="580"/>
            <ac:picMk id="1062" creationId="{226A4B05-B55B-16CF-D37C-3301A2AC3A04}"/>
          </ac:picMkLst>
        </pc:picChg>
        <pc:picChg chg="add mod">
          <ac:chgData name="Alexander Chatzizacharias" userId="e19297d77b9b6632" providerId="LiveId" clId="{CF098FE0-F2C2-4FC2-AD3C-99A93A90F2E2}" dt="2023-08-25T12:17:21.967" v="3288" actId="1076"/>
          <ac:picMkLst>
            <pc:docMk/>
            <pc:sldMk cId="1915599012" sldId="580"/>
            <ac:picMk id="1064" creationId="{34DF7D74-0E65-92C8-8812-A655B2EBB43B}"/>
          </ac:picMkLst>
        </pc:picChg>
      </pc:sldChg>
      <pc:sldChg chg="addSp delSp modSp add mod modTransition modAnim modNotesTx">
        <pc:chgData name="Alexander Chatzizacharias" userId="e19297d77b9b6632" providerId="LiveId" clId="{CF098FE0-F2C2-4FC2-AD3C-99A93A90F2E2}" dt="2023-09-02T13:52:46.233" v="9392" actId="1076"/>
        <pc:sldMkLst>
          <pc:docMk/>
          <pc:sldMk cId="74085430" sldId="581"/>
        </pc:sldMkLst>
        <pc:spChg chg="add mod">
          <ac:chgData name="Alexander Chatzizacharias" userId="e19297d77b9b6632" providerId="LiveId" clId="{CF098FE0-F2C2-4FC2-AD3C-99A93A90F2E2}" dt="2023-08-25T13:56:51.301" v="3731" actId="113"/>
          <ac:spMkLst>
            <pc:docMk/>
            <pc:sldMk cId="74085430" sldId="581"/>
            <ac:spMk id="2" creationId="{8A61E6CA-0F34-F5B6-A9FA-3C7FC6C9778F}"/>
          </ac:spMkLst>
        </pc:spChg>
        <pc:spChg chg="add mod">
          <ac:chgData name="Alexander Chatzizacharias" userId="e19297d77b9b6632" providerId="LiveId" clId="{CF098FE0-F2C2-4FC2-AD3C-99A93A90F2E2}" dt="2023-08-25T13:56:52.573" v="3732" actId="113"/>
          <ac:spMkLst>
            <pc:docMk/>
            <pc:sldMk cId="74085430" sldId="581"/>
            <ac:spMk id="4" creationId="{5BF33517-C7C4-DE3B-A7F1-4462FCCE60EC}"/>
          </ac:spMkLst>
        </pc:spChg>
        <pc:picChg chg="add mod">
          <ac:chgData name="Alexander Chatzizacharias" userId="e19297d77b9b6632" providerId="LiveId" clId="{CF098FE0-F2C2-4FC2-AD3C-99A93A90F2E2}" dt="2023-08-29T13:04:51.171" v="7922" actId="1076"/>
          <ac:picMkLst>
            <pc:docMk/>
            <pc:sldMk cId="74085430" sldId="581"/>
            <ac:picMk id="5" creationId="{BBFE2F01-F453-286A-E9D6-643DF19492AA}"/>
          </ac:picMkLst>
        </pc:picChg>
        <pc:picChg chg="mod">
          <ac:chgData name="Alexander Chatzizacharias" userId="e19297d77b9b6632" providerId="LiveId" clId="{CF098FE0-F2C2-4FC2-AD3C-99A93A90F2E2}" dt="2023-08-25T12:28:40.788" v="3404" actId="1076"/>
          <ac:picMkLst>
            <pc:docMk/>
            <pc:sldMk cId="74085430" sldId="581"/>
            <ac:picMk id="6" creationId="{001A74B5-83C2-48C9-5A2B-593926278331}"/>
          </ac:picMkLst>
        </pc:picChg>
        <pc:picChg chg="add mod">
          <ac:chgData name="Alexander Chatzizacharias" userId="e19297d77b9b6632" providerId="LiveId" clId="{CF098FE0-F2C2-4FC2-AD3C-99A93A90F2E2}" dt="2023-09-02T13:52:46.233" v="9392" actId="1076"/>
          <ac:picMkLst>
            <pc:docMk/>
            <pc:sldMk cId="74085430" sldId="581"/>
            <ac:picMk id="7" creationId="{8B7EAF84-6407-25EB-E314-FD91CDBC1422}"/>
          </ac:picMkLst>
        </pc:picChg>
        <pc:picChg chg="add mod">
          <ac:chgData name="Alexander Chatzizacharias" userId="e19297d77b9b6632" providerId="LiveId" clId="{CF098FE0-F2C2-4FC2-AD3C-99A93A90F2E2}" dt="2023-08-28T18:59:22.676" v="6898" actId="14100"/>
          <ac:picMkLst>
            <pc:docMk/>
            <pc:sldMk cId="74085430" sldId="581"/>
            <ac:picMk id="1026" creationId="{3A2EF30D-9DD2-7C91-E56B-FD9624E7C9B9}"/>
          </ac:picMkLst>
        </pc:picChg>
        <pc:picChg chg="mod">
          <ac:chgData name="Alexander Chatzizacharias" userId="e19297d77b9b6632" providerId="LiveId" clId="{CF098FE0-F2C2-4FC2-AD3C-99A93A90F2E2}" dt="2023-08-25T12:31:51.820" v="3447" actId="1076"/>
          <ac:picMkLst>
            <pc:docMk/>
            <pc:sldMk cId="74085430" sldId="581"/>
            <ac:picMk id="1028" creationId="{2B57F50B-93E2-7810-0456-1BF93A6E9461}"/>
          </ac:picMkLst>
        </pc:picChg>
        <pc:picChg chg="mod">
          <ac:chgData name="Alexander Chatzizacharias" userId="e19297d77b9b6632" providerId="LiveId" clId="{CF098FE0-F2C2-4FC2-AD3C-99A93A90F2E2}" dt="2023-08-25T12:29:49.953" v="3440" actId="1076"/>
          <ac:picMkLst>
            <pc:docMk/>
            <pc:sldMk cId="74085430" sldId="581"/>
            <ac:picMk id="1030" creationId="{FA91ACB9-6CC4-CC23-BB8F-EFBEF156889F}"/>
          </ac:picMkLst>
        </pc:picChg>
        <pc:picChg chg="mod">
          <ac:chgData name="Alexander Chatzizacharias" userId="e19297d77b9b6632" providerId="LiveId" clId="{CF098FE0-F2C2-4FC2-AD3C-99A93A90F2E2}" dt="2023-08-25T12:28:42.996" v="3407" actId="1076"/>
          <ac:picMkLst>
            <pc:docMk/>
            <pc:sldMk cId="74085430" sldId="581"/>
            <ac:picMk id="1038" creationId="{EF06045D-FB9A-953B-63B6-CB74D36C56FE}"/>
          </ac:picMkLst>
        </pc:picChg>
        <pc:picChg chg="mod">
          <ac:chgData name="Alexander Chatzizacharias" userId="e19297d77b9b6632" providerId="LiveId" clId="{CF098FE0-F2C2-4FC2-AD3C-99A93A90F2E2}" dt="2023-08-29T13:04:49.353" v="7921" actId="1076"/>
          <ac:picMkLst>
            <pc:docMk/>
            <pc:sldMk cId="74085430" sldId="581"/>
            <ac:picMk id="1046" creationId="{E928103B-119E-7A2D-751F-7EF2D9CF168B}"/>
          </ac:picMkLst>
        </pc:picChg>
        <pc:picChg chg="del mod">
          <ac:chgData name="Alexander Chatzizacharias" userId="e19297d77b9b6632" providerId="LiveId" clId="{CF098FE0-F2C2-4FC2-AD3C-99A93A90F2E2}" dt="2023-08-28T18:59:19.908" v="6896" actId="478"/>
          <ac:picMkLst>
            <pc:docMk/>
            <pc:sldMk cId="74085430" sldId="581"/>
            <ac:picMk id="1048" creationId="{225E5885-31D2-3CB0-7BA0-D1A74C064DB8}"/>
          </ac:picMkLst>
        </pc:picChg>
        <pc:picChg chg="mod">
          <ac:chgData name="Alexander Chatzizacharias" userId="e19297d77b9b6632" providerId="LiveId" clId="{CF098FE0-F2C2-4FC2-AD3C-99A93A90F2E2}" dt="2023-08-25T12:29:50.891" v="3441" actId="1076"/>
          <ac:picMkLst>
            <pc:docMk/>
            <pc:sldMk cId="74085430" sldId="581"/>
            <ac:picMk id="1062" creationId="{226A4B05-B55B-16CF-D37C-3301A2AC3A04}"/>
          </ac:picMkLst>
        </pc:picChg>
        <pc:picChg chg="mod">
          <ac:chgData name="Alexander Chatzizacharias" userId="e19297d77b9b6632" providerId="LiveId" clId="{CF098FE0-F2C2-4FC2-AD3C-99A93A90F2E2}" dt="2023-08-25T12:28:41.353" v="3405" actId="1076"/>
          <ac:picMkLst>
            <pc:docMk/>
            <pc:sldMk cId="74085430" sldId="581"/>
            <ac:picMk id="1064" creationId="{34DF7D74-0E65-92C8-8812-A655B2EBB43B}"/>
          </ac:picMkLst>
        </pc:picChg>
      </pc:sldChg>
      <pc:sldChg chg="addSp delSp modSp add mod ord modTransition delAnim modAnim modNotesTx">
        <pc:chgData name="Alexander Chatzizacharias" userId="e19297d77b9b6632" providerId="LiveId" clId="{CF098FE0-F2C2-4FC2-AD3C-99A93A90F2E2}" dt="2023-08-31T16:25:38.784" v="9303"/>
        <pc:sldMkLst>
          <pc:docMk/>
          <pc:sldMk cId="3387721724" sldId="582"/>
        </pc:sldMkLst>
        <pc:spChg chg="del">
          <ac:chgData name="Alexander Chatzizacharias" userId="e19297d77b9b6632" providerId="LiveId" clId="{CF098FE0-F2C2-4FC2-AD3C-99A93A90F2E2}" dt="2023-08-25T12:58:40.285" v="3469" actId="478"/>
          <ac:spMkLst>
            <pc:docMk/>
            <pc:sldMk cId="3387721724" sldId="582"/>
            <ac:spMk id="2" creationId="{21CC4DD5-3B9F-9180-3AFE-84D9312EB9E5}"/>
          </ac:spMkLst>
        </pc:spChg>
        <pc:spChg chg="add del">
          <ac:chgData name="Alexander Chatzizacharias" userId="e19297d77b9b6632" providerId="LiveId" clId="{CF098FE0-F2C2-4FC2-AD3C-99A93A90F2E2}" dt="2023-08-25T14:36:20.832" v="4418"/>
          <ac:spMkLst>
            <pc:docMk/>
            <pc:sldMk cId="3387721724" sldId="582"/>
            <ac:spMk id="3" creationId="{B7D31227-1D18-C2F7-1454-EE8CB3498B6C}"/>
          </ac:spMkLst>
        </pc:spChg>
        <pc:spChg chg="add del mod">
          <ac:chgData name="Alexander Chatzizacharias" userId="e19297d77b9b6632" providerId="LiveId" clId="{CF098FE0-F2C2-4FC2-AD3C-99A93A90F2E2}" dt="2023-08-25T14:36:20.465" v="4417"/>
          <ac:spMkLst>
            <pc:docMk/>
            <pc:sldMk cId="3387721724" sldId="582"/>
            <ac:spMk id="4" creationId="{33B3486F-3EBC-FF42-9A45-04DF1742E6BC}"/>
          </ac:spMkLst>
        </pc:spChg>
        <pc:spChg chg="mod">
          <ac:chgData name="Alexander Chatzizacharias" userId="e19297d77b9b6632" providerId="LiveId" clId="{CF098FE0-F2C2-4FC2-AD3C-99A93A90F2E2}" dt="2023-08-29T13:05:10.824" v="7926" actId="20577"/>
          <ac:spMkLst>
            <pc:docMk/>
            <pc:sldMk cId="3387721724" sldId="582"/>
            <ac:spMk id="5" creationId="{9895296F-6000-4B3F-9E2D-E54F80245E1E}"/>
          </ac:spMkLst>
        </pc:spChg>
        <pc:spChg chg="add del">
          <ac:chgData name="Alexander Chatzizacharias" userId="e19297d77b9b6632" providerId="LiveId" clId="{CF098FE0-F2C2-4FC2-AD3C-99A93A90F2E2}" dt="2023-08-25T14:36:24.487" v="4420"/>
          <ac:spMkLst>
            <pc:docMk/>
            <pc:sldMk cId="3387721724" sldId="582"/>
            <ac:spMk id="6" creationId="{4D8164A0-E763-D8FF-2417-4ED7C6FEB6B0}"/>
          </ac:spMkLst>
        </pc:spChg>
      </pc:sldChg>
      <pc:sldChg chg="addSp delSp modSp add del mod ord delAnim">
        <pc:chgData name="Alexander Chatzizacharias" userId="e19297d77b9b6632" providerId="LiveId" clId="{CF098FE0-F2C2-4FC2-AD3C-99A93A90F2E2}" dt="2023-08-25T16:52:50.362" v="6206" actId="47"/>
        <pc:sldMkLst>
          <pc:docMk/>
          <pc:sldMk cId="3197579985" sldId="583"/>
        </pc:sldMkLst>
        <pc:spChg chg="del">
          <ac:chgData name="Alexander Chatzizacharias" userId="e19297d77b9b6632" providerId="LiveId" clId="{CF098FE0-F2C2-4FC2-AD3C-99A93A90F2E2}" dt="2023-08-25T13:46:07.603" v="3548" actId="478"/>
          <ac:spMkLst>
            <pc:docMk/>
            <pc:sldMk cId="3197579985" sldId="583"/>
            <ac:spMk id="2" creationId="{8A61E6CA-0F34-F5B6-A9FA-3C7FC6C9778F}"/>
          </ac:spMkLst>
        </pc:spChg>
        <pc:spChg chg="mod">
          <ac:chgData name="Alexander Chatzizacharias" userId="e19297d77b9b6632" providerId="LiveId" clId="{CF098FE0-F2C2-4FC2-AD3C-99A93A90F2E2}" dt="2023-08-25T13:48:04.856" v="3640" actId="207"/>
          <ac:spMkLst>
            <pc:docMk/>
            <pc:sldMk cId="3197579985" sldId="583"/>
            <ac:spMk id="3" creationId="{55AAE47B-EA60-497C-977D-719167FF9E66}"/>
          </ac:spMkLst>
        </pc:spChg>
        <pc:spChg chg="del">
          <ac:chgData name="Alexander Chatzizacharias" userId="e19297d77b9b6632" providerId="LiveId" clId="{CF098FE0-F2C2-4FC2-AD3C-99A93A90F2E2}" dt="2023-08-25T13:46:05.701" v="3547" actId="478"/>
          <ac:spMkLst>
            <pc:docMk/>
            <pc:sldMk cId="3197579985" sldId="583"/>
            <ac:spMk id="4" creationId="{5BF33517-C7C4-DE3B-A7F1-4462FCCE60EC}"/>
          </ac:spMkLst>
        </pc:spChg>
        <pc:spChg chg="add mod">
          <ac:chgData name="Alexander Chatzizacharias" userId="e19297d77b9b6632" providerId="LiveId" clId="{CF098FE0-F2C2-4FC2-AD3C-99A93A90F2E2}" dt="2023-08-25T15:51:02.663" v="5545" actId="20577"/>
          <ac:spMkLst>
            <pc:docMk/>
            <pc:sldMk cId="3197579985" sldId="583"/>
            <ac:spMk id="5" creationId="{03062367-5618-0819-62DB-834A34FD25C9}"/>
          </ac:spMkLst>
        </pc:sp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6" creationId="{001A74B5-83C2-48C9-5A2B-593926278331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28" creationId="{2B57F50B-93E2-7810-0456-1BF93A6E9461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30" creationId="{FA91ACB9-6CC4-CC23-BB8F-EFBEF156889F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38" creationId="{EF06045D-FB9A-953B-63B6-CB74D36C56FE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46" creationId="{E928103B-119E-7A2D-751F-7EF2D9CF168B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48" creationId="{225E5885-31D2-3CB0-7BA0-D1A74C064DB8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62" creationId="{226A4B05-B55B-16CF-D37C-3301A2AC3A04}"/>
          </ac:picMkLst>
        </pc:picChg>
        <pc:picChg chg="del">
          <ac:chgData name="Alexander Chatzizacharias" userId="e19297d77b9b6632" providerId="LiveId" clId="{CF098FE0-F2C2-4FC2-AD3C-99A93A90F2E2}" dt="2023-08-25T13:46:03.942" v="3546" actId="478"/>
          <ac:picMkLst>
            <pc:docMk/>
            <pc:sldMk cId="3197579985" sldId="583"/>
            <ac:picMk id="1064" creationId="{34DF7D74-0E65-92C8-8812-A655B2EBB43B}"/>
          </ac:picMkLst>
        </pc:picChg>
      </pc:sldChg>
      <pc:sldChg chg="addSp delSp modSp add mod ord modAnim chgLayout modNotesTx">
        <pc:chgData name="Alexander Chatzizacharias" userId="e19297d77b9b6632" providerId="LiveId" clId="{CF098FE0-F2C2-4FC2-AD3C-99A93A90F2E2}" dt="2023-09-02T14:57:20.281" v="9808"/>
        <pc:sldMkLst>
          <pc:docMk/>
          <pc:sldMk cId="2372266722" sldId="584"/>
        </pc:sldMkLst>
        <pc:spChg chg="add del mod ord">
          <ac:chgData name="Alexander Chatzizacharias" userId="e19297d77b9b6632" providerId="LiveId" clId="{CF098FE0-F2C2-4FC2-AD3C-99A93A90F2E2}" dt="2023-09-02T14:48:50.184" v="9788" actId="931"/>
          <ac:spMkLst>
            <pc:docMk/>
            <pc:sldMk cId="2372266722" sldId="584"/>
            <ac:spMk id="2" creationId="{43ABCD3D-E264-40F9-AF7D-518280DBA39D}"/>
          </ac:spMkLst>
        </pc:spChg>
        <pc:spChg chg="del">
          <ac:chgData name="Alexander Chatzizacharias" userId="e19297d77b9b6632" providerId="LiveId" clId="{CF098FE0-F2C2-4FC2-AD3C-99A93A90F2E2}" dt="2023-08-25T14:01:48.306" v="3790" actId="478"/>
          <ac:spMkLst>
            <pc:docMk/>
            <pc:sldMk cId="2372266722" sldId="584"/>
            <ac:spMk id="2" creationId="{82E9D261-193E-B8D1-48A8-412EBD8133FC}"/>
          </ac:spMkLst>
        </pc:spChg>
        <pc:spChg chg="mod ord">
          <ac:chgData name="Alexander Chatzizacharias" userId="e19297d77b9b6632" providerId="LiveId" clId="{CF098FE0-F2C2-4FC2-AD3C-99A93A90F2E2}" dt="2023-08-28T18:50:25.971" v="6785" actId="20577"/>
          <ac:spMkLst>
            <pc:docMk/>
            <pc:sldMk cId="2372266722" sldId="584"/>
            <ac:spMk id="3" creationId="{55AAE47B-EA60-497C-977D-719167FF9E66}"/>
          </ac:spMkLst>
        </pc:spChg>
        <pc:spChg chg="add del mod ord">
          <ac:chgData name="Alexander Chatzizacharias" userId="e19297d77b9b6632" providerId="LiveId" clId="{CF098FE0-F2C2-4FC2-AD3C-99A93A90F2E2}" dt="2023-09-02T14:48:42.100" v="9785" actId="478"/>
          <ac:spMkLst>
            <pc:docMk/>
            <pc:sldMk cId="2372266722" sldId="584"/>
            <ac:spMk id="4" creationId="{F36ED983-29A9-D8DB-6044-A1258D7C9699}"/>
          </ac:spMkLst>
        </pc:spChg>
        <pc:spChg chg="del">
          <ac:chgData name="Alexander Chatzizacharias" userId="e19297d77b9b6632" providerId="LiveId" clId="{CF098FE0-F2C2-4FC2-AD3C-99A93A90F2E2}" dt="2023-08-25T14:01:48.306" v="3790" actId="478"/>
          <ac:spMkLst>
            <pc:docMk/>
            <pc:sldMk cId="2372266722" sldId="584"/>
            <ac:spMk id="5" creationId="{561CBAD4-C5A1-80F9-22CC-B5E3274027D7}"/>
          </ac:spMkLst>
        </pc:spChg>
        <pc:spChg chg="add del mod ord">
          <ac:chgData name="Alexander Chatzizacharias" userId="e19297d77b9b6632" providerId="LiveId" clId="{CF098FE0-F2C2-4FC2-AD3C-99A93A90F2E2}" dt="2023-09-02T14:48:35.201" v="9780" actId="931"/>
          <ac:spMkLst>
            <pc:docMk/>
            <pc:sldMk cId="2372266722" sldId="584"/>
            <ac:spMk id="5" creationId="{7081F3A7-A550-89DD-CBEF-5279CB90FFC3}"/>
          </ac:spMkLst>
        </pc:spChg>
        <pc:spChg chg="del">
          <ac:chgData name="Alexander Chatzizacharias" userId="e19297d77b9b6632" providerId="LiveId" clId="{CF098FE0-F2C2-4FC2-AD3C-99A93A90F2E2}" dt="2023-08-25T14:01:48.306" v="3790" actId="478"/>
          <ac:spMkLst>
            <pc:docMk/>
            <pc:sldMk cId="2372266722" sldId="584"/>
            <ac:spMk id="6" creationId="{774B2E04-D478-E369-6FBA-619447C16989}"/>
          </ac:spMkLst>
        </pc:spChg>
        <pc:spChg chg="add mod">
          <ac:chgData name="Alexander Chatzizacharias" userId="e19297d77b9b6632" providerId="LiveId" clId="{CF098FE0-F2C2-4FC2-AD3C-99A93A90F2E2}" dt="2023-08-29T14:02:43.088" v="8255" actId="207"/>
          <ac:spMkLst>
            <pc:docMk/>
            <pc:sldMk cId="2372266722" sldId="584"/>
            <ac:spMk id="6" creationId="{7B4B08FA-B26E-0781-6D0C-16FBBC339F03}"/>
          </ac:spMkLst>
        </pc:spChg>
        <pc:spChg chg="add del mod">
          <ac:chgData name="Alexander Chatzizacharias" userId="e19297d77b9b6632" providerId="LiveId" clId="{CF098FE0-F2C2-4FC2-AD3C-99A93A90F2E2}" dt="2023-08-28T19:04:05.077" v="6983" actId="478"/>
          <ac:spMkLst>
            <pc:docMk/>
            <pc:sldMk cId="2372266722" sldId="584"/>
            <ac:spMk id="6" creationId="{D7AFF5AE-41BD-D109-5D92-EDA105285880}"/>
          </ac:spMkLst>
        </pc:spChg>
        <pc:spChg chg="add del mod">
          <ac:chgData name="Alexander Chatzizacharias" userId="e19297d77b9b6632" providerId="LiveId" clId="{CF098FE0-F2C2-4FC2-AD3C-99A93A90F2E2}" dt="2023-08-28T19:04:03.951" v="6982" actId="478"/>
          <ac:spMkLst>
            <pc:docMk/>
            <pc:sldMk cId="2372266722" sldId="584"/>
            <ac:spMk id="7" creationId="{7C6412ED-AF42-0795-8CBD-D8637F7A7DC5}"/>
          </ac:spMkLst>
        </pc:spChg>
        <pc:spChg chg="add mod">
          <ac:chgData name="Alexander Chatzizacharias" userId="e19297d77b9b6632" providerId="LiveId" clId="{CF098FE0-F2C2-4FC2-AD3C-99A93A90F2E2}" dt="2023-08-28T23:12:18.916" v="7203" actId="207"/>
          <ac:spMkLst>
            <pc:docMk/>
            <pc:sldMk cId="2372266722" sldId="584"/>
            <ac:spMk id="8" creationId="{224CD88F-BD8C-CE19-6E2E-E6582BF6C131}"/>
          </ac:spMkLst>
        </pc:spChg>
        <pc:spChg chg="add mod">
          <ac:chgData name="Alexander Chatzizacharias" userId="e19297d77b9b6632" providerId="LiveId" clId="{CF098FE0-F2C2-4FC2-AD3C-99A93A90F2E2}" dt="2023-08-29T13:54:58.561" v="8041" actId="20577"/>
          <ac:spMkLst>
            <pc:docMk/>
            <pc:sldMk cId="2372266722" sldId="584"/>
            <ac:spMk id="9" creationId="{12A91755-9706-00A3-9711-A52DC3C105A6}"/>
          </ac:spMkLst>
        </pc:spChg>
        <pc:spChg chg="add mod">
          <ac:chgData name="Alexander Chatzizacharias" userId="e19297d77b9b6632" providerId="LiveId" clId="{CF098FE0-F2C2-4FC2-AD3C-99A93A90F2E2}" dt="2023-08-28T23:12:30.553" v="7205" actId="207"/>
          <ac:spMkLst>
            <pc:docMk/>
            <pc:sldMk cId="2372266722" sldId="584"/>
            <ac:spMk id="10" creationId="{2915C3B9-25B4-1048-2A28-A925D907A43B}"/>
          </ac:spMkLst>
        </pc:spChg>
        <pc:spChg chg="add mod">
          <ac:chgData name="Alexander Chatzizacharias" userId="e19297d77b9b6632" providerId="LiveId" clId="{CF098FE0-F2C2-4FC2-AD3C-99A93A90F2E2}" dt="2023-08-29T13:55:17.165" v="8051" actId="20577"/>
          <ac:spMkLst>
            <pc:docMk/>
            <pc:sldMk cId="2372266722" sldId="584"/>
            <ac:spMk id="11" creationId="{0ACAC55D-7547-3562-EBC0-09951755DCCA}"/>
          </ac:spMkLst>
        </pc:spChg>
        <pc:spChg chg="add del mod">
          <ac:chgData name="Alexander Chatzizacharias" userId="e19297d77b9b6632" providerId="LiveId" clId="{CF098FE0-F2C2-4FC2-AD3C-99A93A90F2E2}" dt="2023-09-02T14:48:31.805" v="9772" actId="478"/>
          <ac:spMkLst>
            <pc:docMk/>
            <pc:sldMk cId="2372266722" sldId="584"/>
            <ac:spMk id="16" creationId="{6CF36F2C-643B-E384-E3F5-0B4E669B03A0}"/>
          </ac:spMkLst>
        </pc:spChg>
        <pc:spChg chg="add del mod">
          <ac:chgData name="Alexander Chatzizacharias" userId="e19297d77b9b6632" providerId="LiveId" clId="{CF098FE0-F2C2-4FC2-AD3C-99A93A90F2E2}" dt="2023-09-02T14:48:41.741" v="9784" actId="478"/>
          <ac:spMkLst>
            <pc:docMk/>
            <pc:sldMk cId="2372266722" sldId="584"/>
            <ac:spMk id="18" creationId="{80795652-EA3B-7B0F-4A8D-C83C7BAB1ACB}"/>
          </ac:spMkLst>
        </pc:spChg>
        <pc:spChg chg="add del mod">
          <ac:chgData name="Alexander Chatzizacharias" userId="e19297d77b9b6632" providerId="LiveId" clId="{CF098FE0-F2C2-4FC2-AD3C-99A93A90F2E2}" dt="2023-09-02T14:51:12.352" v="9793" actId="931"/>
          <ac:spMkLst>
            <pc:docMk/>
            <pc:sldMk cId="2372266722" sldId="584"/>
            <ac:spMk id="22" creationId="{59F24B4F-FD01-171B-ED08-E71E59B013F9}"/>
          </ac:spMkLst>
        </pc:spChg>
        <pc:picChg chg="add del mod modCrop">
          <ac:chgData name="Alexander Chatzizacharias" userId="e19297d77b9b6632" providerId="LiveId" clId="{CF098FE0-F2C2-4FC2-AD3C-99A93A90F2E2}" dt="2023-09-02T14:48:37.384" v="9783" actId="478"/>
          <ac:picMkLst>
            <pc:docMk/>
            <pc:sldMk cId="2372266722" sldId="584"/>
            <ac:picMk id="12" creationId="{63E8D352-2223-3490-7B43-97A298A44993}"/>
          </ac:picMkLst>
        </pc:picChg>
        <pc:picChg chg="add del mod modCrop">
          <ac:chgData name="Alexander Chatzizacharias" userId="e19297d77b9b6632" providerId="LiveId" clId="{CF098FE0-F2C2-4FC2-AD3C-99A93A90F2E2}" dt="2023-09-02T14:48:36.103" v="9782" actId="931"/>
          <ac:picMkLst>
            <pc:docMk/>
            <pc:sldMk cId="2372266722" sldId="584"/>
            <ac:picMk id="14" creationId="{014DA7B9-D26A-3BB9-C1AF-1EBFFF54E1D1}"/>
          </ac:picMkLst>
        </pc:picChg>
        <pc:picChg chg="add del mod modCrop">
          <ac:chgData name="Alexander Chatzizacharias" userId="e19297d77b9b6632" providerId="LiveId" clId="{CF098FE0-F2C2-4FC2-AD3C-99A93A90F2E2}" dt="2023-09-02T14:50:55.155" v="9792" actId="478"/>
          <ac:picMkLst>
            <pc:docMk/>
            <pc:sldMk cId="2372266722" sldId="584"/>
            <ac:picMk id="20" creationId="{9963A9DA-BBE0-47C4-15B9-5311768B524B}"/>
          </ac:picMkLst>
        </pc:picChg>
        <pc:picChg chg="add mod modCrop">
          <ac:chgData name="Alexander Chatzizacharias" userId="e19297d77b9b6632" providerId="LiveId" clId="{CF098FE0-F2C2-4FC2-AD3C-99A93A90F2E2}" dt="2023-09-02T14:51:32.418" v="9797" actId="18131"/>
          <ac:picMkLst>
            <pc:docMk/>
            <pc:sldMk cId="2372266722" sldId="584"/>
            <ac:picMk id="24" creationId="{D5616405-F5BD-A63A-F5F4-857B7FE1B745}"/>
          </ac:picMkLst>
        </pc:picChg>
        <pc:picChg chg="del">
          <ac:chgData name="Alexander Chatzizacharias" userId="e19297d77b9b6632" providerId="LiveId" clId="{CF098FE0-F2C2-4FC2-AD3C-99A93A90F2E2}" dt="2023-08-25T14:01:49.623" v="3791" actId="478"/>
          <ac:picMkLst>
            <pc:docMk/>
            <pc:sldMk cId="2372266722" sldId="584"/>
            <ac:picMk id="2050" creationId="{C0A67097-1BE2-1B1C-AB4D-676D49478B24}"/>
          </ac:picMkLst>
        </pc:picChg>
        <pc:picChg chg="del">
          <ac:chgData name="Alexander Chatzizacharias" userId="e19297d77b9b6632" providerId="LiveId" clId="{CF098FE0-F2C2-4FC2-AD3C-99A93A90F2E2}" dt="2023-08-25T14:01:48.306" v="3790" actId="478"/>
          <ac:picMkLst>
            <pc:docMk/>
            <pc:sldMk cId="2372266722" sldId="584"/>
            <ac:picMk id="2052" creationId="{A39FA747-CEA5-7B93-AC21-33C41FF1333C}"/>
          </ac:picMkLst>
        </pc:picChg>
        <pc:picChg chg="del">
          <ac:chgData name="Alexander Chatzizacharias" userId="e19297d77b9b6632" providerId="LiveId" clId="{CF098FE0-F2C2-4FC2-AD3C-99A93A90F2E2}" dt="2023-08-25T14:01:48.306" v="3790" actId="478"/>
          <ac:picMkLst>
            <pc:docMk/>
            <pc:sldMk cId="2372266722" sldId="584"/>
            <ac:picMk id="2054" creationId="{E36A0EBA-CEB1-58C1-D08F-C1356D7E44BA}"/>
          </ac:picMkLst>
        </pc:picChg>
        <pc:picChg chg="del">
          <ac:chgData name="Alexander Chatzizacharias" userId="e19297d77b9b6632" providerId="LiveId" clId="{CF098FE0-F2C2-4FC2-AD3C-99A93A90F2E2}" dt="2023-08-25T14:01:50.097" v="3792" actId="478"/>
          <ac:picMkLst>
            <pc:docMk/>
            <pc:sldMk cId="2372266722" sldId="584"/>
            <ac:picMk id="2062" creationId="{70C07BE2-8196-B6E7-DD41-50C61FC36548}"/>
          </ac:picMkLst>
        </pc:picChg>
      </pc:sldChg>
      <pc:sldChg chg="modSp add del mod modTransition">
        <pc:chgData name="Alexander Chatzizacharias" userId="e19297d77b9b6632" providerId="LiveId" clId="{CF098FE0-F2C2-4FC2-AD3C-99A93A90F2E2}" dt="2023-09-02T14:37:48.631" v="9716" actId="47"/>
        <pc:sldMkLst>
          <pc:docMk/>
          <pc:sldMk cId="208579854" sldId="585"/>
        </pc:sldMkLst>
        <pc:spChg chg="mod">
          <ac:chgData name="Alexander Chatzizacharias" userId="e19297d77b9b6632" providerId="LiveId" clId="{CF098FE0-F2C2-4FC2-AD3C-99A93A90F2E2}" dt="2023-08-29T13:55:50.367" v="8060" actId="20577"/>
          <ac:spMkLst>
            <pc:docMk/>
            <pc:sldMk cId="208579854" sldId="585"/>
            <ac:spMk id="3" creationId="{55AAE47B-EA60-497C-977D-719167FF9E66}"/>
          </ac:spMkLst>
        </pc:spChg>
      </pc:sldChg>
      <pc:sldChg chg="addSp modSp add mod modTransition modNotesTx">
        <pc:chgData name="Alexander Chatzizacharias" userId="e19297d77b9b6632" providerId="LiveId" clId="{CF098FE0-F2C2-4FC2-AD3C-99A93A90F2E2}" dt="2023-08-31T16:31:32.214" v="9353"/>
        <pc:sldMkLst>
          <pc:docMk/>
          <pc:sldMk cId="637859957" sldId="586"/>
        </pc:sldMkLst>
        <pc:spChg chg="mod">
          <ac:chgData name="Alexander Chatzizacharias" userId="e19297d77b9b6632" providerId="LiveId" clId="{CF098FE0-F2C2-4FC2-AD3C-99A93A90F2E2}" dt="2023-08-28T23:35:32.963" v="7912" actId="207"/>
          <ac:spMkLst>
            <pc:docMk/>
            <pc:sldMk cId="637859957" sldId="586"/>
            <ac:spMk id="3" creationId="{55AAE47B-EA60-497C-977D-719167FF9E66}"/>
          </ac:spMkLst>
        </pc:spChg>
        <pc:picChg chg="add mod">
          <ac:chgData name="Alexander Chatzizacharias" userId="e19297d77b9b6632" providerId="LiveId" clId="{CF098FE0-F2C2-4FC2-AD3C-99A93A90F2E2}" dt="2023-08-29T13:01:15.623" v="7914" actId="14826"/>
          <ac:picMkLst>
            <pc:docMk/>
            <pc:sldMk cId="637859957" sldId="586"/>
            <ac:picMk id="2" creationId="{0E77D1C6-0F71-DF9D-1244-3E43C01E69CD}"/>
          </ac:picMkLst>
        </pc:picChg>
      </pc:sldChg>
      <pc:sldChg chg="delSp new del mod modClrScheme chgLayout">
        <pc:chgData name="Alexander Chatzizacharias" userId="e19297d77b9b6632" providerId="LiveId" clId="{CF098FE0-F2C2-4FC2-AD3C-99A93A90F2E2}" dt="2023-08-25T14:47:30.040" v="5186" actId="47"/>
        <pc:sldMkLst>
          <pc:docMk/>
          <pc:sldMk cId="1184751677" sldId="587"/>
        </pc:sldMkLst>
        <pc:spChg chg="del">
          <ac:chgData name="Alexander Chatzizacharias" userId="e19297d77b9b6632" providerId="LiveId" clId="{CF098FE0-F2C2-4FC2-AD3C-99A93A90F2E2}" dt="2023-08-25T14:28:48.742" v="4258" actId="700"/>
          <ac:spMkLst>
            <pc:docMk/>
            <pc:sldMk cId="1184751677" sldId="587"/>
            <ac:spMk id="2" creationId="{22D45285-495E-CD32-C5F5-5826ED640C5A}"/>
          </ac:spMkLst>
        </pc:spChg>
        <pc:spChg chg="del">
          <ac:chgData name="Alexander Chatzizacharias" userId="e19297d77b9b6632" providerId="LiveId" clId="{CF098FE0-F2C2-4FC2-AD3C-99A93A90F2E2}" dt="2023-08-25T14:28:48.742" v="4258" actId="700"/>
          <ac:spMkLst>
            <pc:docMk/>
            <pc:sldMk cId="1184751677" sldId="587"/>
            <ac:spMk id="3" creationId="{EC1DDD6D-B957-EADC-DBE4-049C3357865C}"/>
          </ac:spMkLst>
        </pc:spChg>
      </pc:sldChg>
      <pc:sldChg chg="addSp delSp modSp add mod modTransition modAnim modNotesTx">
        <pc:chgData name="Alexander Chatzizacharias" userId="e19297d77b9b6632" providerId="LiveId" clId="{CF098FE0-F2C2-4FC2-AD3C-99A93A90F2E2}" dt="2023-08-31T16:25:59.743" v="9306"/>
        <pc:sldMkLst>
          <pc:docMk/>
          <pc:sldMk cId="2102610869" sldId="588"/>
        </pc:sldMkLst>
        <pc:spChg chg="add mod">
          <ac:chgData name="Alexander Chatzizacharias" userId="e19297d77b9b6632" providerId="LiveId" clId="{CF098FE0-F2C2-4FC2-AD3C-99A93A90F2E2}" dt="2023-08-25T14:41:43.074" v="4653" actId="20577"/>
          <ac:spMkLst>
            <pc:docMk/>
            <pc:sldMk cId="2102610869" sldId="588"/>
            <ac:spMk id="2" creationId="{8505914C-DD1C-971E-06EF-2E569FEA1BCB}"/>
          </ac:spMkLst>
        </pc:spChg>
        <pc:spChg chg="add mod">
          <ac:chgData name="Alexander Chatzizacharias" userId="e19297d77b9b6632" providerId="LiveId" clId="{CF098FE0-F2C2-4FC2-AD3C-99A93A90F2E2}" dt="2023-08-25T14:42:19.179" v="4657" actId="207"/>
          <ac:spMkLst>
            <pc:docMk/>
            <pc:sldMk cId="2102610869" sldId="588"/>
            <ac:spMk id="3" creationId="{CEBC92CE-F72F-A30E-3CB4-9E0BC99858D0}"/>
          </ac:spMkLst>
        </pc:spChg>
        <pc:spChg chg="del">
          <ac:chgData name="Alexander Chatzizacharias" userId="e19297d77b9b6632" providerId="LiveId" clId="{CF098FE0-F2C2-4FC2-AD3C-99A93A90F2E2}" dt="2023-08-25T14:39:18.006" v="4622" actId="478"/>
          <ac:spMkLst>
            <pc:docMk/>
            <pc:sldMk cId="2102610869" sldId="588"/>
            <ac:spMk id="5" creationId="{9895296F-6000-4B3F-9E2D-E54F80245E1E}"/>
          </ac:spMkLst>
        </pc:spChg>
        <pc:picChg chg="add del">
          <ac:chgData name="Alexander Chatzizacharias" userId="e19297d77b9b6632" providerId="LiveId" clId="{CF098FE0-F2C2-4FC2-AD3C-99A93A90F2E2}" dt="2023-08-25T14:41:02.228" v="4627" actId="478"/>
          <ac:picMkLst>
            <pc:docMk/>
            <pc:sldMk cId="2102610869" sldId="588"/>
            <ac:picMk id="5122" creationId="{F62A513A-22A7-3AB7-7DA2-03017EA50C5C}"/>
          </ac:picMkLst>
        </pc:picChg>
      </pc:sldChg>
      <pc:sldChg chg="addSp delSp modSp add del mod modNotesTx">
        <pc:chgData name="Alexander Chatzizacharias" userId="e19297d77b9b6632" providerId="LiveId" clId="{CF098FE0-F2C2-4FC2-AD3C-99A93A90F2E2}" dt="2023-08-25T17:23:29.386" v="6576" actId="47"/>
        <pc:sldMkLst>
          <pc:docMk/>
          <pc:sldMk cId="3306020554" sldId="589"/>
        </pc:sldMkLst>
        <pc:spChg chg="add mod">
          <ac:chgData name="Alexander Chatzizacharias" userId="e19297d77b9b6632" providerId="LiveId" clId="{CF098FE0-F2C2-4FC2-AD3C-99A93A90F2E2}" dt="2023-08-25T17:00:41.663" v="6289"/>
          <ac:spMkLst>
            <pc:docMk/>
            <pc:sldMk cId="3306020554" sldId="589"/>
            <ac:spMk id="2" creationId="{33794C77-5381-A8EC-3B32-64E374DA06B9}"/>
          </ac:spMkLst>
        </pc:spChg>
        <pc:spChg chg="add del mod">
          <ac:chgData name="Alexander Chatzizacharias" userId="e19297d77b9b6632" providerId="LiveId" clId="{CF098FE0-F2C2-4FC2-AD3C-99A93A90F2E2}" dt="2023-08-25T14:52:19.101" v="5215" actId="478"/>
          <ac:spMkLst>
            <pc:docMk/>
            <pc:sldMk cId="3306020554" sldId="589"/>
            <ac:spMk id="2" creationId="{C9D7CA6C-2D54-2C70-C549-DF8A3AC39BCB}"/>
          </ac:spMkLst>
        </pc:spChg>
        <pc:spChg chg="mod">
          <ac:chgData name="Alexander Chatzizacharias" userId="e19297d77b9b6632" providerId="LiveId" clId="{CF098FE0-F2C2-4FC2-AD3C-99A93A90F2E2}" dt="2023-08-25T16:52:58.855" v="6207" actId="207"/>
          <ac:spMkLst>
            <pc:docMk/>
            <pc:sldMk cId="3306020554" sldId="589"/>
            <ac:spMk id="3" creationId="{55AAE47B-EA60-497C-977D-719167FF9E66}"/>
          </ac:spMkLst>
        </pc:spChg>
        <pc:spChg chg="add del">
          <ac:chgData name="Alexander Chatzizacharias" userId="e19297d77b9b6632" providerId="LiveId" clId="{CF098FE0-F2C2-4FC2-AD3C-99A93A90F2E2}" dt="2023-08-25T14:52:15.143" v="5213"/>
          <ac:spMkLst>
            <pc:docMk/>
            <pc:sldMk cId="3306020554" sldId="589"/>
            <ac:spMk id="4" creationId="{7CFECC50-46E0-AE7E-B4F4-AAD42088D7FD}"/>
          </ac:spMkLst>
        </pc:spChg>
        <pc:spChg chg="add del mod">
          <ac:chgData name="Alexander Chatzizacharias" userId="e19297d77b9b6632" providerId="LiveId" clId="{CF098FE0-F2C2-4FC2-AD3C-99A93A90F2E2}" dt="2023-08-25T14:53:23.758" v="5269" actId="20577"/>
          <ac:spMkLst>
            <pc:docMk/>
            <pc:sldMk cId="3306020554" sldId="589"/>
            <ac:spMk id="5" creationId="{DE642094-7552-D69C-1B08-71C889D01855}"/>
          </ac:spMkLst>
        </pc:spChg>
        <pc:spChg chg="add del">
          <ac:chgData name="Alexander Chatzizacharias" userId="e19297d77b9b6632" providerId="LiveId" clId="{CF098FE0-F2C2-4FC2-AD3C-99A93A90F2E2}" dt="2023-08-25T14:52:27.525" v="5218"/>
          <ac:spMkLst>
            <pc:docMk/>
            <pc:sldMk cId="3306020554" sldId="589"/>
            <ac:spMk id="6" creationId="{E1F9BA3C-40D9-D440-BA69-6E092A23A473}"/>
          </ac:spMkLst>
        </pc:spChg>
        <pc:spChg chg="add del">
          <ac:chgData name="Alexander Chatzizacharias" userId="e19297d77b9b6632" providerId="LiveId" clId="{CF098FE0-F2C2-4FC2-AD3C-99A93A90F2E2}" dt="2023-08-25T14:52:31.658" v="5224"/>
          <ac:spMkLst>
            <pc:docMk/>
            <pc:sldMk cId="3306020554" sldId="589"/>
            <ac:spMk id="7" creationId="{F9B30841-3A7D-6F1A-504F-467539A2E901}"/>
          </ac:spMkLst>
        </pc:spChg>
      </pc:sldChg>
      <pc:sldChg chg="addSp delSp modSp add mod ord modTransition modAnim modNotesTx">
        <pc:chgData name="Alexander Chatzizacharias" userId="e19297d77b9b6632" providerId="LiveId" clId="{CF098FE0-F2C2-4FC2-AD3C-99A93A90F2E2}" dt="2023-08-31T16:27:07.224" v="9314"/>
        <pc:sldMkLst>
          <pc:docMk/>
          <pc:sldMk cId="1237214594" sldId="590"/>
        </pc:sldMkLst>
        <pc:spChg chg="del mod">
          <ac:chgData name="Alexander Chatzizacharias" userId="e19297d77b9b6632" providerId="LiveId" clId="{CF098FE0-F2C2-4FC2-AD3C-99A93A90F2E2}" dt="2023-08-25T15:57:58.076" v="5743" actId="478"/>
          <ac:spMkLst>
            <pc:docMk/>
            <pc:sldMk cId="1237214594" sldId="590"/>
            <ac:spMk id="5" creationId="{03062367-5618-0819-62DB-834A34FD25C9}"/>
          </ac:spMkLst>
        </pc:spChg>
        <pc:spChg chg="add mod">
          <ac:chgData name="Alexander Chatzizacharias" userId="e19297d77b9b6632" providerId="LiveId" clId="{CF098FE0-F2C2-4FC2-AD3C-99A93A90F2E2}" dt="2023-08-25T16:52:45.417" v="6205" actId="20577"/>
          <ac:spMkLst>
            <pc:docMk/>
            <pc:sldMk cId="1237214594" sldId="590"/>
            <ac:spMk id="6" creationId="{5814DA19-630A-5420-1D94-E619A0CD601A}"/>
          </ac:spMkLst>
        </pc:spChg>
        <pc:spChg chg="add mod">
          <ac:chgData name="Alexander Chatzizacharias" userId="e19297d77b9b6632" providerId="LiveId" clId="{CF098FE0-F2C2-4FC2-AD3C-99A93A90F2E2}" dt="2023-08-25T15:56:04.741" v="5629" actId="207"/>
          <ac:spMkLst>
            <pc:docMk/>
            <pc:sldMk cId="1237214594" sldId="590"/>
            <ac:spMk id="7" creationId="{E1B511D3-B5D0-1D55-7EC3-9426A59F3E89}"/>
          </ac:spMkLst>
        </pc:spChg>
        <pc:spChg chg="add del mod">
          <ac:chgData name="Alexander Chatzizacharias" userId="e19297d77b9b6632" providerId="LiveId" clId="{CF098FE0-F2C2-4FC2-AD3C-99A93A90F2E2}" dt="2023-08-25T15:56:26.540" v="5640" actId="478"/>
          <ac:spMkLst>
            <pc:docMk/>
            <pc:sldMk cId="1237214594" sldId="590"/>
            <ac:spMk id="8" creationId="{ACD92780-184A-A0CE-4D51-4114324EF5DD}"/>
          </ac:spMkLst>
        </pc:spChg>
        <pc:spChg chg="add mod">
          <ac:chgData name="Alexander Chatzizacharias" userId="e19297d77b9b6632" providerId="LiveId" clId="{CF098FE0-F2C2-4FC2-AD3C-99A93A90F2E2}" dt="2023-08-25T15:58:06.991" v="5744" actId="1076"/>
          <ac:spMkLst>
            <pc:docMk/>
            <pc:sldMk cId="1237214594" sldId="590"/>
            <ac:spMk id="9" creationId="{14D362B4-130A-9FEB-A7CF-118F1B2FA801}"/>
          </ac:spMkLst>
        </pc:spChg>
        <pc:spChg chg="add mod">
          <ac:chgData name="Alexander Chatzizacharias" userId="e19297d77b9b6632" providerId="LiveId" clId="{CF098FE0-F2C2-4FC2-AD3C-99A93A90F2E2}" dt="2023-08-25T15:58:06.991" v="5744" actId="1076"/>
          <ac:spMkLst>
            <pc:docMk/>
            <pc:sldMk cId="1237214594" sldId="590"/>
            <ac:spMk id="10" creationId="{4B685D24-6739-3ACE-6762-BCE1EC02AFF2}"/>
          </ac:spMkLst>
        </pc:spChg>
        <pc:spChg chg="add mod">
          <ac:chgData name="Alexander Chatzizacharias" userId="e19297d77b9b6632" providerId="LiveId" clId="{CF098FE0-F2C2-4FC2-AD3C-99A93A90F2E2}" dt="2023-08-25T15:58:06.991" v="5744" actId="1076"/>
          <ac:spMkLst>
            <pc:docMk/>
            <pc:sldMk cId="1237214594" sldId="590"/>
            <ac:spMk id="11" creationId="{AF24B90B-29CF-57FC-87FA-6A1D902905E9}"/>
          </ac:spMkLst>
        </pc:spChg>
        <pc:spChg chg="add mod">
          <ac:chgData name="Alexander Chatzizacharias" userId="e19297d77b9b6632" providerId="LiveId" clId="{CF098FE0-F2C2-4FC2-AD3C-99A93A90F2E2}" dt="2023-08-25T15:58:06.991" v="5744" actId="1076"/>
          <ac:spMkLst>
            <pc:docMk/>
            <pc:sldMk cId="1237214594" sldId="590"/>
            <ac:spMk id="12" creationId="{538D3A6C-598F-7CA4-7605-A287494BE962}"/>
          </ac:spMkLst>
        </pc:spChg>
        <pc:spChg chg="add mod">
          <ac:chgData name="Alexander Chatzizacharias" userId="e19297d77b9b6632" providerId="LiveId" clId="{CF098FE0-F2C2-4FC2-AD3C-99A93A90F2E2}" dt="2023-08-25T15:58:59.855" v="5806" actId="207"/>
          <ac:spMkLst>
            <pc:docMk/>
            <pc:sldMk cId="1237214594" sldId="590"/>
            <ac:spMk id="13" creationId="{DC5B3478-3976-103F-B5F4-FBDDF029F81A}"/>
          </ac:spMkLst>
        </pc:spChg>
        <pc:spChg chg="add mod">
          <ac:chgData name="Alexander Chatzizacharias" userId="e19297d77b9b6632" providerId="LiveId" clId="{CF098FE0-F2C2-4FC2-AD3C-99A93A90F2E2}" dt="2023-08-25T16:03:04.393" v="5853" actId="207"/>
          <ac:spMkLst>
            <pc:docMk/>
            <pc:sldMk cId="1237214594" sldId="590"/>
            <ac:spMk id="14" creationId="{AFB36138-3620-89E2-0F94-D3F254F55D2B}"/>
          </ac:spMkLst>
        </pc:spChg>
        <pc:spChg chg="add mod">
          <ac:chgData name="Alexander Chatzizacharias" userId="e19297d77b9b6632" providerId="LiveId" clId="{CF098FE0-F2C2-4FC2-AD3C-99A93A90F2E2}" dt="2023-08-25T16:08:03.153" v="6129" actId="207"/>
          <ac:spMkLst>
            <pc:docMk/>
            <pc:sldMk cId="1237214594" sldId="590"/>
            <ac:spMk id="15" creationId="{52AA147A-68FE-E29D-80F3-E112DC204E03}"/>
          </ac:spMkLst>
        </pc:spChg>
        <pc:spChg chg="add mod">
          <ac:chgData name="Alexander Chatzizacharias" userId="e19297d77b9b6632" providerId="LiveId" clId="{CF098FE0-F2C2-4FC2-AD3C-99A93A90F2E2}" dt="2023-08-25T16:52:14.183" v="6202" actId="207"/>
          <ac:spMkLst>
            <pc:docMk/>
            <pc:sldMk cId="1237214594" sldId="590"/>
            <ac:spMk id="16" creationId="{1D012BB6-F2B0-8373-3658-7AED5C106FE0}"/>
          </ac:spMkLst>
        </pc:spChg>
        <pc:spChg chg="add mod">
          <ac:chgData name="Alexander Chatzizacharias" userId="e19297d77b9b6632" providerId="LiveId" clId="{CF098FE0-F2C2-4FC2-AD3C-99A93A90F2E2}" dt="2023-08-25T16:52:33.654" v="6204" actId="1076"/>
          <ac:spMkLst>
            <pc:docMk/>
            <pc:sldMk cId="1237214594" sldId="590"/>
            <ac:spMk id="17" creationId="{9521C637-E620-C859-B97B-498B8182F8A9}"/>
          </ac:spMkLst>
        </pc:spChg>
        <pc:cxnChg chg="add mod">
          <ac:chgData name="Alexander Chatzizacharias" userId="e19297d77b9b6632" providerId="LiveId" clId="{CF098FE0-F2C2-4FC2-AD3C-99A93A90F2E2}" dt="2023-08-25T16:03:14.604" v="5854" actId="208"/>
          <ac:cxnSpMkLst>
            <pc:docMk/>
            <pc:sldMk cId="1237214594" sldId="590"/>
            <ac:cxnSpMk id="4" creationId="{6277A14D-BCAF-3377-AE43-3DCD6B03FD97}"/>
          </ac:cxnSpMkLst>
        </pc:cxnChg>
      </pc:sldChg>
      <pc:sldChg chg="addSp delSp modSp add mod ord modTransition modAnim modNotesTx">
        <pc:chgData name="Alexander Chatzizacharias" userId="e19297d77b9b6632" providerId="LiveId" clId="{CF098FE0-F2C2-4FC2-AD3C-99A93A90F2E2}" dt="2023-08-31T16:27:28.748" v="9316"/>
        <pc:sldMkLst>
          <pc:docMk/>
          <pc:sldMk cId="159697197" sldId="591"/>
        </pc:sldMkLst>
        <pc:spChg chg="mod">
          <ac:chgData name="Alexander Chatzizacharias" userId="e19297d77b9b6632" providerId="LiveId" clId="{CF098FE0-F2C2-4FC2-AD3C-99A93A90F2E2}" dt="2023-08-25T17:22:10.542" v="6556" actId="207"/>
          <ac:spMkLst>
            <pc:docMk/>
            <pc:sldMk cId="159697197" sldId="591"/>
            <ac:spMk id="2" creationId="{33794C77-5381-A8EC-3B32-64E374DA06B9}"/>
          </ac:spMkLst>
        </pc:spChg>
        <pc:spChg chg="add del mod">
          <ac:chgData name="Alexander Chatzizacharias" userId="e19297d77b9b6632" providerId="LiveId" clId="{CF098FE0-F2C2-4FC2-AD3C-99A93A90F2E2}" dt="2023-08-25T17:07:19.507" v="6477" actId="478"/>
          <ac:spMkLst>
            <pc:docMk/>
            <pc:sldMk cId="159697197" sldId="591"/>
            <ac:spMk id="4" creationId="{EA9E2131-2985-D50E-7A31-2AC44AB00BDC}"/>
          </ac:spMkLst>
        </pc:spChg>
        <pc:spChg chg="del">
          <ac:chgData name="Alexander Chatzizacharias" userId="e19297d77b9b6632" providerId="LiveId" clId="{CF098FE0-F2C2-4FC2-AD3C-99A93A90F2E2}" dt="2023-08-25T17:00:48.860" v="6293" actId="478"/>
          <ac:spMkLst>
            <pc:docMk/>
            <pc:sldMk cId="159697197" sldId="591"/>
            <ac:spMk id="5" creationId="{DE642094-7552-D69C-1B08-71C889D01855}"/>
          </ac:spMkLst>
        </pc:spChg>
        <pc:spChg chg="add mod">
          <ac:chgData name="Alexander Chatzizacharias" userId="e19297d77b9b6632" providerId="LiveId" clId="{CF098FE0-F2C2-4FC2-AD3C-99A93A90F2E2}" dt="2023-08-25T17:22:13.153" v="6557" actId="207"/>
          <ac:spMkLst>
            <pc:docMk/>
            <pc:sldMk cId="159697197" sldId="591"/>
            <ac:spMk id="6" creationId="{A6EAE7CA-5DD8-0983-B351-F5EF96838738}"/>
          </ac:spMkLst>
        </pc:spChg>
        <pc:spChg chg="add del mod">
          <ac:chgData name="Alexander Chatzizacharias" userId="e19297d77b9b6632" providerId="LiveId" clId="{CF098FE0-F2C2-4FC2-AD3C-99A93A90F2E2}" dt="2023-08-25T17:07:32.826" v="6492" actId="478"/>
          <ac:spMkLst>
            <pc:docMk/>
            <pc:sldMk cId="159697197" sldId="591"/>
            <ac:spMk id="7" creationId="{4723C7F0-A85B-E4A8-4F05-C45E19DB48CD}"/>
          </ac:spMkLst>
        </pc:spChg>
        <pc:spChg chg="add mod">
          <ac:chgData name="Alexander Chatzizacharias" userId="e19297d77b9b6632" providerId="LiveId" clId="{CF098FE0-F2C2-4FC2-AD3C-99A93A90F2E2}" dt="2023-08-25T17:22:31.557" v="6560" actId="207"/>
          <ac:spMkLst>
            <pc:docMk/>
            <pc:sldMk cId="159697197" sldId="591"/>
            <ac:spMk id="8" creationId="{C7661D61-8A35-3D77-EB47-9A90129E582F}"/>
          </ac:spMkLst>
        </pc:spChg>
        <pc:spChg chg="add mod">
          <ac:chgData name="Alexander Chatzizacharias" userId="e19297d77b9b6632" providerId="LiveId" clId="{CF098FE0-F2C2-4FC2-AD3C-99A93A90F2E2}" dt="2023-08-25T17:22:35.166" v="6562" actId="20577"/>
          <ac:spMkLst>
            <pc:docMk/>
            <pc:sldMk cId="159697197" sldId="591"/>
            <ac:spMk id="9" creationId="{C1E4D999-867D-A3CB-8B3D-3F27A48D5BF1}"/>
          </ac:spMkLst>
        </pc:spChg>
        <pc:spChg chg="add mod">
          <ac:chgData name="Alexander Chatzizacharias" userId="e19297d77b9b6632" providerId="LiveId" clId="{CF098FE0-F2C2-4FC2-AD3C-99A93A90F2E2}" dt="2023-08-25T17:22:37.494" v="6564" actId="20577"/>
          <ac:spMkLst>
            <pc:docMk/>
            <pc:sldMk cId="159697197" sldId="591"/>
            <ac:spMk id="10" creationId="{36770EC6-3DB4-5B52-34E4-432E06EAD9DF}"/>
          </ac:spMkLst>
        </pc:spChg>
      </pc:sldChg>
      <pc:sldChg chg="addSp delSp modSp add mod ord modTransition delAnim modAnim modNotesTx">
        <pc:chgData name="Alexander Chatzizacharias" userId="e19297d77b9b6632" providerId="LiveId" clId="{CF098FE0-F2C2-4FC2-AD3C-99A93A90F2E2}" dt="2023-08-31T16:30:22.187" v="9346"/>
        <pc:sldMkLst>
          <pc:docMk/>
          <pc:sldMk cId="3312062789" sldId="592"/>
        </pc:sldMkLst>
        <pc:spChg chg="del">
          <ac:chgData name="Alexander Chatzizacharias" userId="e19297d77b9b6632" providerId="LiveId" clId="{CF098FE0-F2C2-4FC2-AD3C-99A93A90F2E2}" dt="2023-08-28T18:35:51.786" v="6584" actId="478"/>
          <ac:spMkLst>
            <pc:docMk/>
            <pc:sldMk cId="3312062789" sldId="592"/>
            <ac:spMk id="2" creationId="{82E9D261-193E-B8D1-48A8-412EBD8133FC}"/>
          </ac:spMkLst>
        </pc:spChg>
        <pc:spChg chg="mod">
          <ac:chgData name="Alexander Chatzizacharias" userId="e19297d77b9b6632" providerId="LiveId" clId="{CF098FE0-F2C2-4FC2-AD3C-99A93A90F2E2}" dt="2023-08-28T18:40:07.886" v="6678" actId="207"/>
          <ac:spMkLst>
            <pc:docMk/>
            <pc:sldMk cId="3312062789" sldId="592"/>
            <ac:spMk id="3" creationId="{55AAE47B-EA60-497C-977D-719167FF9E66}"/>
          </ac:spMkLst>
        </pc:spChg>
        <pc:spChg chg="add mod">
          <ac:chgData name="Alexander Chatzizacharias" userId="e19297d77b9b6632" providerId="LiveId" clId="{CF098FE0-F2C2-4FC2-AD3C-99A93A90F2E2}" dt="2023-08-28T18:45:06.119" v="6759" actId="164"/>
          <ac:spMkLst>
            <pc:docMk/>
            <pc:sldMk cId="3312062789" sldId="592"/>
            <ac:spMk id="4" creationId="{62255FA8-C9DB-7C35-2AEA-72138A330280}"/>
          </ac:spMkLst>
        </pc:spChg>
        <pc:spChg chg="del">
          <ac:chgData name="Alexander Chatzizacharias" userId="e19297d77b9b6632" providerId="LiveId" clId="{CF098FE0-F2C2-4FC2-AD3C-99A93A90F2E2}" dt="2023-08-28T18:35:50.825" v="6583" actId="478"/>
          <ac:spMkLst>
            <pc:docMk/>
            <pc:sldMk cId="3312062789" sldId="592"/>
            <ac:spMk id="5" creationId="{561CBAD4-C5A1-80F9-22CC-B5E3274027D7}"/>
          </ac:spMkLst>
        </pc:spChg>
        <pc:spChg chg="del">
          <ac:chgData name="Alexander Chatzizacharias" userId="e19297d77b9b6632" providerId="LiveId" clId="{CF098FE0-F2C2-4FC2-AD3C-99A93A90F2E2}" dt="2023-08-28T18:35:49.023" v="6582" actId="478"/>
          <ac:spMkLst>
            <pc:docMk/>
            <pc:sldMk cId="3312062789" sldId="592"/>
            <ac:spMk id="6" creationId="{774B2E04-D478-E369-6FBA-619447C16989}"/>
          </ac:spMkLst>
        </pc:spChg>
        <pc:spChg chg="add mod topLvl">
          <ac:chgData name="Alexander Chatzizacharias" userId="e19297d77b9b6632" providerId="LiveId" clId="{CF098FE0-F2C2-4FC2-AD3C-99A93A90F2E2}" dt="2023-08-28T19:08:23.983" v="7096" actId="164"/>
          <ac:spMkLst>
            <pc:docMk/>
            <pc:sldMk cId="3312062789" sldId="592"/>
            <ac:spMk id="11" creationId="{2FD3FAEF-3980-DA87-B82F-46C6483879AE}"/>
          </ac:spMkLst>
        </pc:spChg>
        <pc:spChg chg="add mod">
          <ac:chgData name="Alexander Chatzizacharias" userId="e19297d77b9b6632" providerId="LiveId" clId="{CF098FE0-F2C2-4FC2-AD3C-99A93A90F2E2}" dt="2023-08-28T18:44:32.387" v="6754" actId="1076"/>
          <ac:spMkLst>
            <pc:docMk/>
            <pc:sldMk cId="3312062789" sldId="592"/>
            <ac:spMk id="12" creationId="{741F85D2-7281-6B02-73D4-2FB179292C34}"/>
          </ac:spMkLst>
        </pc:spChg>
        <pc:spChg chg="add mod">
          <ac:chgData name="Alexander Chatzizacharias" userId="e19297d77b9b6632" providerId="LiveId" clId="{CF098FE0-F2C2-4FC2-AD3C-99A93A90F2E2}" dt="2023-08-28T18:45:06.119" v="6759" actId="164"/>
          <ac:spMkLst>
            <pc:docMk/>
            <pc:sldMk cId="3312062789" sldId="592"/>
            <ac:spMk id="14" creationId="{5CF9F5B8-1667-171C-7B86-5A9941985983}"/>
          </ac:spMkLst>
        </pc:spChg>
        <pc:spChg chg="add mod">
          <ac:chgData name="Alexander Chatzizacharias" userId="e19297d77b9b6632" providerId="LiveId" clId="{CF098FE0-F2C2-4FC2-AD3C-99A93A90F2E2}" dt="2023-08-28T19:07:38.486" v="7085" actId="164"/>
          <ac:spMkLst>
            <pc:docMk/>
            <pc:sldMk cId="3312062789" sldId="592"/>
            <ac:spMk id="24" creationId="{2F1A274D-53C0-0F52-5231-1F8910ABA330}"/>
          </ac:spMkLst>
        </pc:spChg>
        <pc:spChg chg="add mod">
          <ac:chgData name="Alexander Chatzizacharias" userId="e19297d77b9b6632" providerId="LiveId" clId="{CF098FE0-F2C2-4FC2-AD3C-99A93A90F2E2}" dt="2023-08-28T19:07:38.486" v="7085" actId="164"/>
          <ac:spMkLst>
            <pc:docMk/>
            <pc:sldMk cId="3312062789" sldId="592"/>
            <ac:spMk id="26" creationId="{FDB8602E-7473-D4A7-5343-14E83CC83B0D}"/>
          </ac:spMkLst>
        </pc:spChg>
        <pc:spChg chg="add mod">
          <ac:chgData name="Alexander Chatzizacharias" userId="e19297d77b9b6632" providerId="LiveId" clId="{CF098FE0-F2C2-4FC2-AD3C-99A93A90F2E2}" dt="2023-08-28T19:06:35.306" v="7075" actId="1076"/>
          <ac:spMkLst>
            <pc:docMk/>
            <pc:sldMk cId="3312062789" sldId="592"/>
            <ac:spMk id="31" creationId="{E12FD796-B0CD-1F61-E31D-A41AB35F0470}"/>
          </ac:spMkLst>
        </pc:spChg>
        <pc:grpChg chg="add mod">
          <ac:chgData name="Alexander Chatzizacharias" userId="e19297d77b9b6632" providerId="LiveId" clId="{CF098FE0-F2C2-4FC2-AD3C-99A93A90F2E2}" dt="2023-08-28T18:45:06.119" v="6759" actId="164"/>
          <ac:grpSpMkLst>
            <pc:docMk/>
            <pc:sldMk cId="3312062789" sldId="592"/>
            <ac:grpSpMk id="13" creationId="{2B975E6E-A5F0-7652-F051-5DB31EF672BF}"/>
          </ac:grpSpMkLst>
        </pc:grpChg>
        <pc:grpChg chg="add mod">
          <ac:chgData name="Alexander Chatzizacharias" userId="e19297d77b9b6632" providerId="LiveId" clId="{CF098FE0-F2C2-4FC2-AD3C-99A93A90F2E2}" dt="2023-08-28T18:45:06.119" v="6759" actId="164"/>
          <ac:grpSpMkLst>
            <pc:docMk/>
            <pc:sldMk cId="3312062789" sldId="592"/>
            <ac:grpSpMk id="25" creationId="{96118501-9CA4-CADD-4EB1-F69FE0EEFED2}"/>
          </ac:grpSpMkLst>
        </pc:grpChg>
        <pc:grpChg chg="add mod">
          <ac:chgData name="Alexander Chatzizacharias" userId="e19297d77b9b6632" providerId="LiveId" clId="{CF098FE0-F2C2-4FC2-AD3C-99A93A90F2E2}" dt="2023-08-28T19:06:35.306" v="7075" actId="1076"/>
          <ac:grpSpMkLst>
            <pc:docMk/>
            <pc:sldMk cId="3312062789" sldId="592"/>
            <ac:grpSpMk id="34" creationId="{BB7D5C33-9FE4-2C09-FC31-5FCDB6747D5F}"/>
          </ac:grpSpMkLst>
        </pc:grpChg>
        <pc:grpChg chg="add mod">
          <ac:chgData name="Alexander Chatzizacharias" userId="e19297d77b9b6632" providerId="LiveId" clId="{CF098FE0-F2C2-4FC2-AD3C-99A93A90F2E2}" dt="2023-08-28T19:07:42.619" v="7086" actId="164"/>
          <ac:grpSpMkLst>
            <pc:docMk/>
            <pc:sldMk cId="3312062789" sldId="592"/>
            <ac:grpSpMk id="38" creationId="{5D899971-7C96-7D7A-534F-6F916730FEF9}"/>
          </ac:grpSpMkLst>
        </pc:grpChg>
        <pc:grpChg chg="add mod">
          <ac:chgData name="Alexander Chatzizacharias" userId="e19297d77b9b6632" providerId="LiveId" clId="{CF098FE0-F2C2-4FC2-AD3C-99A93A90F2E2}" dt="2023-08-28T19:07:42.619" v="7086" actId="164"/>
          <ac:grpSpMkLst>
            <pc:docMk/>
            <pc:sldMk cId="3312062789" sldId="592"/>
            <ac:grpSpMk id="39" creationId="{25BB3789-067B-FFE6-D51E-A3AA6638D702}"/>
          </ac:grpSpMkLst>
        </pc:grpChg>
        <pc:grpChg chg="add del mod">
          <ac:chgData name="Alexander Chatzizacharias" userId="e19297d77b9b6632" providerId="LiveId" clId="{CF098FE0-F2C2-4FC2-AD3C-99A93A90F2E2}" dt="2023-08-28T19:08:01.614" v="7091" actId="478"/>
          <ac:grpSpMkLst>
            <pc:docMk/>
            <pc:sldMk cId="3312062789" sldId="592"/>
            <ac:grpSpMk id="40" creationId="{0D91C172-DD95-6981-FCE4-89078B237188}"/>
          </ac:grpSpMkLst>
        </pc:grpChg>
        <pc:grpChg chg="add mod">
          <ac:chgData name="Alexander Chatzizacharias" userId="e19297d77b9b6632" providerId="LiveId" clId="{CF098FE0-F2C2-4FC2-AD3C-99A93A90F2E2}" dt="2023-08-28T19:08:23.983" v="7096" actId="164"/>
          <ac:grpSpMkLst>
            <pc:docMk/>
            <pc:sldMk cId="3312062789" sldId="592"/>
            <ac:grpSpMk id="44" creationId="{54BA61C3-AC7B-F0BB-BD1D-D2BA981165F3}"/>
          </ac:grpSpMkLst>
        </pc:grpChg>
        <pc:picChg chg="add del">
          <ac:chgData name="Alexander Chatzizacharias" userId="e19297d77b9b6632" providerId="LiveId" clId="{CF098FE0-F2C2-4FC2-AD3C-99A93A90F2E2}" dt="2023-08-28T19:04:53.795" v="7055"/>
          <ac:picMkLst>
            <pc:docMk/>
            <pc:sldMk cId="3312062789" sldId="592"/>
            <ac:picMk id="29" creationId="{205928D5-5FD8-8B27-B20F-43037724F7F9}"/>
          </ac:picMkLst>
        </pc:picChg>
        <pc:picChg chg="add mod">
          <ac:chgData name="Alexander Chatzizacharias" userId="e19297d77b9b6632" providerId="LiveId" clId="{CF098FE0-F2C2-4FC2-AD3C-99A93A90F2E2}" dt="2023-08-28T19:06:35.306" v="7075" actId="1076"/>
          <ac:picMkLst>
            <pc:docMk/>
            <pc:sldMk cId="3312062789" sldId="592"/>
            <ac:picMk id="30" creationId="{8EB79C4E-D058-557C-14A9-AA0E9B3097B7}"/>
          </ac:picMkLst>
        </pc:picChg>
        <pc:picChg chg="mod">
          <ac:chgData name="Alexander Chatzizacharias" userId="e19297d77b9b6632" providerId="LiveId" clId="{CF098FE0-F2C2-4FC2-AD3C-99A93A90F2E2}" dt="2023-08-28T19:06:35.306" v="7075" actId="1076"/>
          <ac:picMkLst>
            <pc:docMk/>
            <pc:sldMk cId="3312062789" sldId="592"/>
            <ac:picMk id="2050" creationId="{C0A67097-1BE2-1B1C-AB4D-676D49478B24}"/>
          </ac:picMkLst>
        </pc:picChg>
        <pc:picChg chg="del">
          <ac:chgData name="Alexander Chatzizacharias" userId="e19297d77b9b6632" providerId="LiveId" clId="{CF098FE0-F2C2-4FC2-AD3C-99A93A90F2E2}" dt="2023-08-28T18:36:01.866" v="6588" actId="478"/>
          <ac:picMkLst>
            <pc:docMk/>
            <pc:sldMk cId="3312062789" sldId="592"/>
            <ac:picMk id="2052" creationId="{A39FA747-CEA5-7B93-AC21-33C41FF1333C}"/>
          </ac:picMkLst>
        </pc:picChg>
        <pc:picChg chg="mod">
          <ac:chgData name="Alexander Chatzizacharias" userId="e19297d77b9b6632" providerId="LiveId" clId="{CF098FE0-F2C2-4FC2-AD3C-99A93A90F2E2}" dt="2023-08-28T19:08:22.064" v="7095" actId="1076"/>
          <ac:picMkLst>
            <pc:docMk/>
            <pc:sldMk cId="3312062789" sldId="592"/>
            <ac:picMk id="2054" creationId="{E36A0EBA-CEB1-58C1-D08F-C1356D7E44BA}"/>
          </ac:picMkLst>
        </pc:picChg>
        <pc:picChg chg="mod">
          <ac:chgData name="Alexander Chatzizacharias" userId="e19297d77b9b6632" providerId="LiveId" clId="{CF098FE0-F2C2-4FC2-AD3C-99A93A90F2E2}" dt="2023-08-28T18:44:32.387" v="6754" actId="1076"/>
          <ac:picMkLst>
            <pc:docMk/>
            <pc:sldMk cId="3312062789" sldId="592"/>
            <ac:picMk id="2062" creationId="{70C07BE2-8196-B6E7-DD41-50C61FC36548}"/>
          </ac:picMkLst>
        </pc:picChg>
        <pc:cxnChg chg="add del mod topLvl">
          <ac:chgData name="Alexander Chatzizacharias" userId="e19297d77b9b6632" providerId="LiveId" clId="{CF098FE0-F2C2-4FC2-AD3C-99A93A90F2E2}" dt="2023-08-28T19:08:01.614" v="7091" actId="478"/>
          <ac:cxnSpMkLst>
            <pc:docMk/>
            <pc:sldMk cId="3312062789" sldId="592"/>
            <ac:cxnSpMk id="8" creationId="{F9937D27-D34D-464B-9E47-82DB6DC877F4}"/>
          </ac:cxnSpMkLst>
        </pc:cxnChg>
        <pc:cxnChg chg="add del mod">
          <ac:chgData name="Alexander Chatzizacharias" userId="e19297d77b9b6632" providerId="LiveId" clId="{CF098FE0-F2C2-4FC2-AD3C-99A93A90F2E2}" dt="2023-08-28T18:55:32.944" v="6886" actId="478"/>
          <ac:cxnSpMkLst>
            <pc:docMk/>
            <pc:sldMk cId="3312062789" sldId="592"/>
            <ac:cxnSpMk id="15" creationId="{9E6F8D5F-A42C-B4DF-682F-95912E080B74}"/>
          </ac:cxnSpMkLst>
        </pc:cxnChg>
        <pc:cxnChg chg="add del mod">
          <ac:chgData name="Alexander Chatzizacharias" userId="e19297d77b9b6632" providerId="LiveId" clId="{CF098FE0-F2C2-4FC2-AD3C-99A93A90F2E2}" dt="2023-08-28T19:06:39.429" v="7077" actId="478"/>
          <ac:cxnSpMkLst>
            <pc:docMk/>
            <pc:sldMk cId="3312062789" sldId="592"/>
            <ac:cxnSpMk id="28" creationId="{619EF74D-F68C-0BD4-E7B9-33A88BE2A353}"/>
          </ac:cxnSpMkLst>
        </pc:cxnChg>
        <pc:cxnChg chg="add mod">
          <ac:chgData name="Alexander Chatzizacharias" userId="e19297d77b9b6632" providerId="LiveId" clId="{CF098FE0-F2C2-4FC2-AD3C-99A93A90F2E2}" dt="2023-08-28T19:07:42.619" v="7086" actId="164"/>
          <ac:cxnSpMkLst>
            <pc:docMk/>
            <pc:sldMk cId="3312062789" sldId="592"/>
            <ac:cxnSpMk id="36" creationId="{11B192DD-0EEC-1BAA-2AD3-0F083895FF87}"/>
          </ac:cxnSpMkLst>
        </pc:cxnChg>
        <pc:cxnChg chg="add mod">
          <ac:chgData name="Alexander Chatzizacharias" userId="e19297d77b9b6632" providerId="LiveId" clId="{CF098FE0-F2C2-4FC2-AD3C-99A93A90F2E2}" dt="2023-08-28T19:08:23.983" v="7096" actId="164"/>
          <ac:cxnSpMkLst>
            <pc:docMk/>
            <pc:sldMk cId="3312062789" sldId="592"/>
            <ac:cxnSpMk id="42" creationId="{41CAA0FC-386B-F6DE-3FB7-86D1C5AE6061}"/>
          </ac:cxnSpMkLst>
        </pc:cxnChg>
      </pc:sldChg>
      <pc:sldChg chg="addSp modSp add mod ord modAnim modNotesTx">
        <pc:chgData name="Alexander Chatzizacharias" userId="e19297d77b9b6632" providerId="LiveId" clId="{CF098FE0-F2C2-4FC2-AD3C-99A93A90F2E2}" dt="2023-08-29T14:22:36.378" v="8480"/>
        <pc:sldMkLst>
          <pc:docMk/>
          <pc:sldMk cId="1417332500" sldId="593"/>
        </pc:sldMkLst>
        <pc:spChg chg="add mod">
          <ac:chgData name="Alexander Chatzizacharias" userId="e19297d77b9b6632" providerId="LiveId" clId="{CF098FE0-F2C2-4FC2-AD3C-99A93A90F2E2}" dt="2023-08-29T14:21:44.778" v="8468" actId="1076"/>
          <ac:spMkLst>
            <pc:docMk/>
            <pc:sldMk cId="1417332500" sldId="593"/>
            <ac:spMk id="2" creationId="{32725F0E-C85A-A8CB-5249-1DC1FAC890BC}"/>
          </ac:spMkLst>
        </pc:spChg>
        <pc:spChg chg="mod">
          <ac:chgData name="Alexander Chatzizacharias" userId="e19297d77b9b6632" providerId="LiveId" clId="{CF098FE0-F2C2-4FC2-AD3C-99A93A90F2E2}" dt="2023-08-29T14:10:27" v="8256" actId="207"/>
          <ac:spMkLst>
            <pc:docMk/>
            <pc:sldMk cId="1417332500" sldId="593"/>
            <ac:spMk id="3" creationId="{55AAE47B-EA60-497C-977D-719167FF9E66}"/>
          </ac:spMkLst>
        </pc:spChg>
        <pc:spChg chg="add mod">
          <ac:chgData name="Alexander Chatzizacharias" userId="e19297d77b9b6632" providerId="LiveId" clId="{CF098FE0-F2C2-4FC2-AD3C-99A93A90F2E2}" dt="2023-08-29T14:21:50.815" v="8469" actId="1076"/>
          <ac:spMkLst>
            <pc:docMk/>
            <pc:sldMk cId="1417332500" sldId="593"/>
            <ac:spMk id="4" creationId="{BE123935-001B-2F85-0332-4AFA497AF049}"/>
          </ac:spMkLst>
        </pc:spChg>
        <pc:spChg chg="add mod">
          <ac:chgData name="Alexander Chatzizacharias" userId="e19297d77b9b6632" providerId="LiveId" clId="{CF098FE0-F2C2-4FC2-AD3C-99A93A90F2E2}" dt="2023-08-29T14:21:52.768" v="8470" actId="1076"/>
          <ac:spMkLst>
            <pc:docMk/>
            <pc:sldMk cId="1417332500" sldId="593"/>
            <ac:spMk id="5" creationId="{6B62E2EA-6D92-5143-C6BE-C7EFBB88654E}"/>
          </ac:spMkLst>
        </pc:spChg>
        <pc:spChg chg="add mod">
          <ac:chgData name="Alexander Chatzizacharias" userId="e19297d77b9b6632" providerId="LiveId" clId="{CF098FE0-F2C2-4FC2-AD3C-99A93A90F2E2}" dt="2023-08-29T14:22:01.830" v="8473" actId="1076"/>
          <ac:spMkLst>
            <pc:docMk/>
            <pc:sldMk cId="1417332500" sldId="593"/>
            <ac:spMk id="6" creationId="{9832431D-A806-80BD-E603-78B0F44A5A0D}"/>
          </ac:spMkLst>
        </pc:spChg>
        <pc:spChg chg="add mod">
          <ac:chgData name="Alexander Chatzizacharias" userId="e19297d77b9b6632" providerId="LiveId" clId="{CF098FE0-F2C2-4FC2-AD3C-99A93A90F2E2}" dt="2023-08-29T14:21:54.880" v="8471" actId="1076"/>
          <ac:spMkLst>
            <pc:docMk/>
            <pc:sldMk cId="1417332500" sldId="593"/>
            <ac:spMk id="7" creationId="{6253FB0A-8353-4B29-D1CF-1E95147D5F06}"/>
          </ac:spMkLst>
        </pc:spChg>
      </pc:sldChg>
      <pc:sldChg chg="addSp delSp modSp add mod ord modTransition delAnim modAnim modNotesTx">
        <pc:chgData name="Alexander Chatzizacharias" userId="e19297d77b9b6632" providerId="LiveId" clId="{CF098FE0-F2C2-4FC2-AD3C-99A93A90F2E2}" dt="2023-08-31T16:31:14.802" v="9348"/>
        <pc:sldMkLst>
          <pc:docMk/>
          <pc:sldMk cId="4285828788" sldId="594"/>
        </pc:sldMkLst>
        <pc:spChg chg="add mod">
          <ac:chgData name="Alexander Chatzizacharias" userId="e19297d77b9b6632" providerId="LiveId" clId="{CF098FE0-F2C2-4FC2-AD3C-99A93A90F2E2}" dt="2023-08-29T14:26:54.108" v="8529" actId="207"/>
          <ac:spMkLst>
            <pc:docMk/>
            <pc:sldMk cId="4285828788" sldId="594"/>
            <ac:spMk id="2" creationId="{A07770F4-A996-5669-E38C-83C6F63A315C}"/>
          </ac:spMkLst>
        </pc:spChg>
        <pc:spChg chg="mod">
          <ac:chgData name="Alexander Chatzizacharias" userId="e19297d77b9b6632" providerId="LiveId" clId="{CF098FE0-F2C2-4FC2-AD3C-99A93A90F2E2}" dt="2023-08-29T14:23:01.676" v="8482" actId="207"/>
          <ac:spMkLst>
            <pc:docMk/>
            <pc:sldMk cId="4285828788" sldId="594"/>
            <ac:spMk id="3" creationId="{55AAE47B-EA60-497C-977D-719167FF9E66}"/>
          </ac:spMkLst>
        </pc:spChg>
        <pc:spChg chg="add mod">
          <ac:chgData name="Alexander Chatzizacharias" userId="e19297d77b9b6632" providerId="LiveId" clId="{CF098FE0-F2C2-4FC2-AD3C-99A93A90F2E2}" dt="2023-08-29T14:25:19.609" v="8515" actId="14100"/>
          <ac:spMkLst>
            <pc:docMk/>
            <pc:sldMk cId="4285828788" sldId="594"/>
            <ac:spMk id="4" creationId="{8F450E2F-C997-CF6B-6403-F31E21FD3AEB}"/>
          </ac:spMkLst>
        </pc:spChg>
        <pc:spChg chg="add mod">
          <ac:chgData name="Alexander Chatzizacharias" userId="e19297d77b9b6632" providerId="LiveId" clId="{CF098FE0-F2C2-4FC2-AD3C-99A93A90F2E2}" dt="2023-08-29T14:40:32.083" v="8703" actId="164"/>
          <ac:spMkLst>
            <pc:docMk/>
            <pc:sldMk cId="4285828788" sldId="594"/>
            <ac:spMk id="5" creationId="{11047ABA-352C-85E1-D97A-8FC38F42AC50}"/>
          </ac:spMkLst>
        </pc:spChg>
        <pc:spChg chg="add del mod">
          <ac:chgData name="Alexander Chatzizacharias" userId="e19297d77b9b6632" providerId="LiveId" clId="{CF098FE0-F2C2-4FC2-AD3C-99A93A90F2E2}" dt="2023-08-29T14:39:59.560" v="8686" actId="478"/>
          <ac:spMkLst>
            <pc:docMk/>
            <pc:sldMk cId="4285828788" sldId="594"/>
            <ac:spMk id="6" creationId="{4E3F2E9C-2944-CF75-EE8B-F250947D8C12}"/>
          </ac:spMkLst>
        </pc:spChg>
        <pc:spChg chg="add del">
          <ac:chgData name="Alexander Chatzizacharias" userId="e19297d77b9b6632" providerId="LiveId" clId="{CF098FE0-F2C2-4FC2-AD3C-99A93A90F2E2}" dt="2023-08-29T14:28:20.827" v="8541" actId="478"/>
          <ac:spMkLst>
            <pc:docMk/>
            <pc:sldMk cId="4285828788" sldId="594"/>
            <ac:spMk id="18" creationId="{B9DFF849-68B5-4974-D74F-9FFC1932EE26}"/>
          </ac:spMkLst>
        </pc:spChg>
        <pc:spChg chg="add del mod">
          <ac:chgData name="Alexander Chatzizacharias" userId="e19297d77b9b6632" providerId="LiveId" clId="{CF098FE0-F2C2-4FC2-AD3C-99A93A90F2E2}" dt="2023-08-29T14:27:51.834" v="8538" actId="478"/>
          <ac:spMkLst>
            <pc:docMk/>
            <pc:sldMk cId="4285828788" sldId="594"/>
            <ac:spMk id="19" creationId="{EF9F39B6-3CD5-3591-C8CA-2D9B1B9C5A0D}"/>
          </ac:spMkLst>
        </pc:spChg>
        <pc:spChg chg="add del mod">
          <ac:chgData name="Alexander Chatzizacharias" userId="e19297d77b9b6632" providerId="LiveId" clId="{CF098FE0-F2C2-4FC2-AD3C-99A93A90F2E2}" dt="2023-08-29T14:28:23.372" v="8542" actId="478"/>
          <ac:spMkLst>
            <pc:docMk/>
            <pc:sldMk cId="4285828788" sldId="594"/>
            <ac:spMk id="20" creationId="{6ABA0B2B-2F6C-7263-21D8-62E1E08012D9}"/>
          </ac:spMkLst>
        </pc:spChg>
        <pc:spChg chg="add mod">
          <ac:chgData name="Alexander Chatzizacharias" userId="e19297d77b9b6632" providerId="LiveId" clId="{CF098FE0-F2C2-4FC2-AD3C-99A93A90F2E2}" dt="2023-08-29T14:32:38.720" v="8585" actId="164"/>
          <ac:spMkLst>
            <pc:docMk/>
            <pc:sldMk cId="4285828788" sldId="594"/>
            <ac:spMk id="21" creationId="{8AF670F7-C5BC-F94E-FCBE-8B95F364BB66}"/>
          </ac:spMkLst>
        </pc:spChg>
        <pc:spChg chg="add mod">
          <ac:chgData name="Alexander Chatzizacharias" userId="e19297d77b9b6632" providerId="LiveId" clId="{CF098FE0-F2C2-4FC2-AD3C-99A93A90F2E2}" dt="2023-08-29T14:32:40.104" v="8586" actId="164"/>
          <ac:spMkLst>
            <pc:docMk/>
            <pc:sldMk cId="4285828788" sldId="594"/>
            <ac:spMk id="22" creationId="{5FA032EA-2945-BB90-0E57-A1ECAC59328A}"/>
          </ac:spMkLst>
        </pc:spChg>
        <pc:spChg chg="add mod">
          <ac:chgData name="Alexander Chatzizacharias" userId="e19297d77b9b6632" providerId="LiveId" clId="{CF098FE0-F2C2-4FC2-AD3C-99A93A90F2E2}" dt="2023-08-29T14:32:38.720" v="8585" actId="164"/>
          <ac:spMkLst>
            <pc:docMk/>
            <pc:sldMk cId="4285828788" sldId="594"/>
            <ac:spMk id="23" creationId="{49FD5F98-F4DE-AA2D-7A70-23A0F4AD0DFC}"/>
          </ac:spMkLst>
        </pc:spChg>
        <pc:spChg chg="add mod">
          <ac:chgData name="Alexander Chatzizacharias" userId="e19297d77b9b6632" providerId="LiveId" clId="{CF098FE0-F2C2-4FC2-AD3C-99A93A90F2E2}" dt="2023-08-29T14:32:40.104" v="8586" actId="164"/>
          <ac:spMkLst>
            <pc:docMk/>
            <pc:sldMk cId="4285828788" sldId="594"/>
            <ac:spMk id="24" creationId="{ADB28CFE-7A6C-76E9-C606-C4CF5A99F159}"/>
          </ac:spMkLst>
        </pc:spChg>
        <pc:spChg chg="add mod">
          <ac:chgData name="Alexander Chatzizacharias" userId="e19297d77b9b6632" providerId="LiveId" clId="{CF098FE0-F2C2-4FC2-AD3C-99A93A90F2E2}" dt="2023-08-29T14:39:33.558" v="8680" actId="1076"/>
          <ac:spMkLst>
            <pc:docMk/>
            <pc:sldMk cId="4285828788" sldId="594"/>
            <ac:spMk id="28" creationId="{5BCAACB6-A95F-CE44-0A9B-267CAE09FFC3}"/>
          </ac:spMkLst>
        </pc:spChg>
        <pc:spChg chg="add mod">
          <ac:chgData name="Alexander Chatzizacharias" userId="e19297d77b9b6632" providerId="LiveId" clId="{CF098FE0-F2C2-4FC2-AD3C-99A93A90F2E2}" dt="2023-08-29T14:40:32.083" v="8703" actId="164"/>
          <ac:spMkLst>
            <pc:docMk/>
            <pc:sldMk cId="4285828788" sldId="594"/>
            <ac:spMk id="44" creationId="{28D42497-F08E-7304-A1AD-4E6B3F81550F}"/>
          </ac:spMkLst>
        </pc:spChg>
        <pc:grpChg chg="add mod">
          <ac:chgData name="Alexander Chatzizacharias" userId="e19297d77b9b6632" providerId="LiveId" clId="{CF098FE0-F2C2-4FC2-AD3C-99A93A90F2E2}" dt="2023-08-29T14:32:42.948" v="8587" actId="164"/>
          <ac:grpSpMkLst>
            <pc:docMk/>
            <pc:sldMk cId="4285828788" sldId="594"/>
            <ac:grpSpMk id="25" creationId="{DE0F1353-3749-4044-BE9F-69089550EB33}"/>
          </ac:grpSpMkLst>
        </pc:grpChg>
        <pc:grpChg chg="add mod">
          <ac:chgData name="Alexander Chatzizacharias" userId="e19297d77b9b6632" providerId="LiveId" clId="{CF098FE0-F2C2-4FC2-AD3C-99A93A90F2E2}" dt="2023-08-29T14:32:42.948" v="8587" actId="164"/>
          <ac:grpSpMkLst>
            <pc:docMk/>
            <pc:sldMk cId="4285828788" sldId="594"/>
            <ac:grpSpMk id="26" creationId="{D7D5303F-4D9C-834D-6F66-A1B20F8D3C97}"/>
          </ac:grpSpMkLst>
        </pc:grpChg>
        <pc:grpChg chg="add mod">
          <ac:chgData name="Alexander Chatzizacharias" userId="e19297d77b9b6632" providerId="LiveId" clId="{CF098FE0-F2C2-4FC2-AD3C-99A93A90F2E2}" dt="2023-08-29T14:32:42.948" v="8587" actId="164"/>
          <ac:grpSpMkLst>
            <pc:docMk/>
            <pc:sldMk cId="4285828788" sldId="594"/>
            <ac:grpSpMk id="27" creationId="{221788F6-0476-3EC7-33FC-4B7D5AF637DC}"/>
          </ac:grpSpMkLst>
        </pc:grpChg>
        <pc:grpChg chg="add mod">
          <ac:chgData name="Alexander Chatzizacharias" userId="e19297d77b9b6632" providerId="LiveId" clId="{CF098FE0-F2C2-4FC2-AD3C-99A93A90F2E2}" dt="2023-08-29T14:40:32.083" v="8703" actId="164"/>
          <ac:grpSpMkLst>
            <pc:docMk/>
            <pc:sldMk cId="4285828788" sldId="594"/>
            <ac:grpSpMk id="48" creationId="{403C6B7E-5552-345A-B849-8A4636971A13}"/>
          </ac:grpSpMkLst>
        </pc:grpChg>
        <pc:cxnChg chg="add mod">
          <ac:chgData name="Alexander Chatzizacharias" userId="e19297d77b9b6632" providerId="LiveId" clId="{CF098FE0-F2C2-4FC2-AD3C-99A93A90F2E2}" dt="2023-08-29T14:25:31.267" v="8518" actId="1582"/>
          <ac:cxnSpMkLst>
            <pc:docMk/>
            <pc:sldMk cId="4285828788" sldId="594"/>
            <ac:cxnSpMk id="8" creationId="{F9B72744-6536-523C-C9D7-69F819AF67B1}"/>
          </ac:cxnSpMkLst>
        </pc:cxnChg>
        <pc:cxnChg chg="add del mod">
          <ac:chgData name="Alexander Chatzizacharias" userId="e19297d77b9b6632" providerId="LiveId" clId="{CF098FE0-F2C2-4FC2-AD3C-99A93A90F2E2}" dt="2023-08-29T14:27:27.608" v="8532" actId="478"/>
          <ac:cxnSpMkLst>
            <pc:docMk/>
            <pc:sldMk cId="4285828788" sldId="594"/>
            <ac:cxnSpMk id="16" creationId="{BCC21250-CA4D-BE39-E036-19449D123F81}"/>
          </ac:cxnSpMkLst>
        </pc:cxnChg>
        <pc:cxnChg chg="add mod">
          <ac:chgData name="Alexander Chatzizacharias" userId="e19297d77b9b6632" providerId="LiveId" clId="{CF098FE0-F2C2-4FC2-AD3C-99A93A90F2E2}" dt="2023-08-29T14:40:32.083" v="8703" actId="164"/>
          <ac:cxnSpMkLst>
            <pc:docMk/>
            <pc:sldMk cId="4285828788" sldId="594"/>
            <ac:cxnSpMk id="30" creationId="{04033148-AD9C-FB6C-E491-9CB655B03C6C}"/>
          </ac:cxnSpMkLst>
        </pc:cxnChg>
        <pc:cxnChg chg="add del">
          <ac:chgData name="Alexander Chatzizacharias" userId="e19297d77b9b6632" providerId="LiveId" clId="{CF098FE0-F2C2-4FC2-AD3C-99A93A90F2E2}" dt="2023-08-29T14:39:57.430" v="8685" actId="478"/>
          <ac:cxnSpMkLst>
            <pc:docMk/>
            <pc:sldMk cId="4285828788" sldId="594"/>
            <ac:cxnSpMk id="43" creationId="{33F5C674-A689-080D-50F9-948410AB3380}"/>
          </ac:cxnSpMkLst>
        </pc:cxnChg>
        <pc:cxnChg chg="add mod">
          <ac:chgData name="Alexander Chatzizacharias" userId="e19297d77b9b6632" providerId="LiveId" clId="{CF098FE0-F2C2-4FC2-AD3C-99A93A90F2E2}" dt="2023-08-29T14:40:32.083" v="8703" actId="164"/>
          <ac:cxnSpMkLst>
            <pc:docMk/>
            <pc:sldMk cId="4285828788" sldId="594"/>
            <ac:cxnSpMk id="45" creationId="{6A8E1F36-C911-3A3D-CB8B-DF9A10DED369}"/>
          </ac:cxnSpMkLst>
        </pc:cxnChg>
      </pc:sldChg>
      <pc:sldChg chg="addSp modSp add mod modAnim modNotesTx">
        <pc:chgData name="Alexander Chatzizacharias" userId="e19297d77b9b6632" providerId="LiveId" clId="{CF098FE0-F2C2-4FC2-AD3C-99A93A90F2E2}" dt="2023-09-02T13:53:06.974" v="9400" actId="1076"/>
        <pc:sldMkLst>
          <pc:docMk/>
          <pc:sldMk cId="1311009420" sldId="595"/>
        </pc:sldMkLst>
        <pc:spChg chg="mod">
          <ac:chgData name="Alexander Chatzizacharias" userId="e19297d77b9b6632" providerId="LiveId" clId="{CF098FE0-F2C2-4FC2-AD3C-99A93A90F2E2}" dt="2023-08-29T13:32:56.340" v="8007" actId="207"/>
          <ac:spMkLst>
            <pc:docMk/>
            <pc:sldMk cId="1311009420" sldId="595"/>
            <ac:spMk id="2" creationId="{8A61E6CA-0F34-F5B6-A9FA-3C7FC6C9778F}"/>
          </ac:spMkLst>
        </pc:spChg>
        <pc:spChg chg="mod">
          <ac:chgData name="Alexander Chatzizacharias" userId="e19297d77b9b6632" providerId="LiveId" clId="{CF098FE0-F2C2-4FC2-AD3C-99A93A90F2E2}" dt="2023-08-29T13:32:54.535" v="8006" actId="207"/>
          <ac:spMkLst>
            <pc:docMk/>
            <pc:sldMk cId="1311009420" sldId="595"/>
            <ac:spMk id="4" creationId="{5BF33517-C7C4-DE3B-A7F1-4462FCCE60EC}"/>
          </ac:spMkLst>
        </pc:spChg>
        <pc:picChg chg="mod">
          <ac:chgData name="Alexander Chatzizacharias" userId="e19297d77b9b6632" providerId="LiveId" clId="{CF098FE0-F2C2-4FC2-AD3C-99A93A90F2E2}" dt="2023-08-29T13:53:22.169" v="8019" actId="1076"/>
          <ac:picMkLst>
            <pc:docMk/>
            <pc:sldMk cId="1311009420" sldId="595"/>
            <ac:picMk id="5" creationId="{BBFE2F01-F453-286A-E9D6-643DF19492AA}"/>
          </ac:picMkLst>
        </pc:picChg>
        <pc:picChg chg="mod">
          <ac:chgData name="Alexander Chatzizacharias" userId="e19297d77b9b6632" providerId="LiveId" clId="{CF098FE0-F2C2-4FC2-AD3C-99A93A90F2E2}" dt="2023-08-29T13:53:24.081" v="8021" actId="1076"/>
          <ac:picMkLst>
            <pc:docMk/>
            <pc:sldMk cId="1311009420" sldId="595"/>
            <ac:picMk id="6" creationId="{001A74B5-83C2-48C9-5A2B-593926278331}"/>
          </ac:picMkLst>
        </pc:picChg>
        <pc:picChg chg="add mod">
          <ac:chgData name="Alexander Chatzizacharias" userId="e19297d77b9b6632" providerId="LiveId" clId="{CF098FE0-F2C2-4FC2-AD3C-99A93A90F2E2}" dt="2023-09-02T13:52:59.820" v="9396" actId="1076"/>
          <ac:picMkLst>
            <pc:docMk/>
            <pc:sldMk cId="1311009420" sldId="595"/>
            <ac:picMk id="7" creationId="{C6ECD532-70B3-79F4-6B83-9954A1C60289}"/>
          </ac:picMkLst>
        </pc:picChg>
        <pc:picChg chg="mod">
          <ac:chgData name="Alexander Chatzizacharias" userId="e19297d77b9b6632" providerId="LiveId" clId="{CF098FE0-F2C2-4FC2-AD3C-99A93A90F2E2}" dt="2023-08-29T13:45:45.674" v="8008" actId="1076"/>
          <ac:picMkLst>
            <pc:docMk/>
            <pc:sldMk cId="1311009420" sldId="595"/>
            <ac:picMk id="1026" creationId="{3A2EF30D-9DD2-7C91-E56B-FD9624E7C9B9}"/>
          </ac:picMkLst>
        </pc:picChg>
        <pc:picChg chg="mod">
          <ac:chgData name="Alexander Chatzizacharias" userId="e19297d77b9b6632" providerId="LiveId" clId="{CF098FE0-F2C2-4FC2-AD3C-99A93A90F2E2}" dt="2023-08-29T13:49:19.579" v="8014" actId="1076"/>
          <ac:picMkLst>
            <pc:docMk/>
            <pc:sldMk cId="1311009420" sldId="595"/>
            <ac:picMk id="1030" creationId="{FA91ACB9-6CC4-CC23-BB8F-EFBEF156889F}"/>
          </ac:picMkLst>
        </pc:picChg>
        <pc:picChg chg="mod">
          <ac:chgData name="Alexander Chatzizacharias" userId="e19297d77b9b6632" providerId="LiveId" clId="{CF098FE0-F2C2-4FC2-AD3C-99A93A90F2E2}" dt="2023-08-29T13:52:36.258" v="8017" actId="1076"/>
          <ac:picMkLst>
            <pc:docMk/>
            <pc:sldMk cId="1311009420" sldId="595"/>
            <ac:picMk id="1038" creationId="{EF06045D-FB9A-953B-63B6-CB74D36C56FE}"/>
          </ac:picMkLst>
        </pc:picChg>
        <pc:picChg chg="mod">
          <ac:chgData name="Alexander Chatzizacharias" userId="e19297d77b9b6632" providerId="LiveId" clId="{CF098FE0-F2C2-4FC2-AD3C-99A93A90F2E2}" dt="2023-08-29T13:53:23.137" v="8020" actId="1076"/>
          <ac:picMkLst>
            <pc:docMk/>
            <pc:sldMk cId="1311009420" sldId="595"/>
            <ac:picMk id="1046" creationId="{E928103B-119E-7A2D-751F-7EF2D9CF168B}"/>
          </ac:picMkLst>
        </pc:picChg>
        <pc:picChg chg="mod">
          <ac:chgData name="Alexander Chatzizacharias" userId="e19297d77b9b6632" providerId="LiveId" clId="{CF098FE0-F2C2-4FC2-AD3C-99A93A90F2E2}" dt="2023-09-02T13:53:06.974" v="9400" actId="1076"/>
          <ac:picMkLst>
            <pc:docMk/>
            <pc:sldMk cId="1311009420" sldId="595"/>
            <ac:picMk id="1062" creationId="{226A4B05-B55B-16CF-D37C-3301A2AC3A04}"/>
          </ac:picMkLst>
        </pc:picChg>
        <pc:picChg chg="mod">
          <ac:chgData name="Alexander Chatzizacharias" userId="e19297d77b9b6632" providerId="LiveId" clId="{CF098FE0-F2C2-4FC2-AD3C-99A93A90F2E2}" dt="2023-08-29T13:52:32.202" v="8015" actId="1076"/>
          <ac:picMkLst>
            <pc:docMk/>
            <pc:sldMk cId="1311009420" sldId="595"/>
            <ac:picMk id="1064" creationId="{34DF7D74-0E65-92C8-8812-A655B2EBB43B}"/>
          </ac:picMkLst>
        </pc:picChg>
      </pc:sldChg>
      <pc:sldChg chg="modSp add del">
        <pc:chgData name="Alexander Chatzizacharias" userId="e19297d77b9b6632" providerId="LiveId" clId="{CF098FE0-F2C2-4FC2-AD3C-99A93A90F2E2}" dt="2023-08-29T13:54:43.801" v="8040" actId="47"/>
        <pc:sldMkLst>
          <pc:docMk/>
          <pc:sldMk cId="647989461" sldId="596"/>
        </pc:sldMkLst>
        <pc:spChg chg="mod">
          <ac:chgData name="Alexander Chatzizacharias" userId="e19297d77b9b6632" providerId="LiveId" clId="{CF098FE0-F2C2-4FC2-AD3C-99A93A90F2E2}" dt="2023-08-29T13:53:58.024" v="8039" actId="207"/>
          <ac:spMkLst>
            <pc:docMk/>
            <pc:sldMk cId="647989461" sldId="596"/>
            <ac:spMk id="2" creationId="{8A61E6CA-0F34-F5B6-A9FA-3C7FC6C9778F}"/>
          </ac:spMkLst>
        </pc:spChg>
      </pc:sldChg>
      <pc:sldChg chg="addSp delSp modSp new mod ord modTransition modClrScheme chgLayout modNotesTx">
        <pc:chgData name="Alexander Chatzizacharias" userId="e19297d77b9b6632" providerId="LiveId" clId="{CF098FE0-F2C2-4FC2-AD3C-99A93A90F2E2}" dt="2023-08-31T16:32:03.718" v="9359"/>
        <pc:sldMkLst>
          <pc:docMk/>
          <pc:sldMk cId="2762521482" sldId="596"/>
        </pc:sldMkLst>
        <pc:spChg chg="del">
          <ac:chgData name="Alexander Chatzizacharias" userId="e19297d77b9b6632" providerId="LiveId" clId="{CF098FE0-F2C2-4FC2-AD3C-99A93A90F2E2}" dt="2023-08-29T14:45:26.222" v="8718" actId="700"/>
          <ac:spMkLst>
            <pc:docMk/>
            <pc:sldMk cId="2762521482" sldId="596"/>
            <ac:spMk id="2" creationId="{5758BC5D-66F3-1911-E8BB-0672F41C91F4}"/>
          </ac:spMkLst>
        </pc:spChg>
        <pc:spChg chg="del">
          <ac:chgData name="Alexander Chatzizacharias" userId="e19297d77b9b6632" providerId="LiveId" clId="{CF098FE0-F2C2-4FC2-AD3C-99A93A90F2E2}" dt="2023-08-29T14:45:26.222" v="8718" actId="700"/>
          <ac:spMkLst>
            <pc:docMk/>
            <pc:sldMk cId="2762521482" sldId="596"/>
            <ac:spMk id="3" creationId="{75EC23BF-8677-629A-E335-5111C8DAB807}"/>
          </ac:spMkLst>
        </pc:spChg>
        <pc:picChg chg="add mod">
          <ac:chgData name="Alexander Chatzizacharias" userId="e19297d77b9b6632" providerId="LiveId" clId="{CF098FE0-F2C2-4FC2-AD3C-99A93A90F2E2}" dt="2023-08-29T14:49:40.059" v="8771" actId="14826"/>
          <ac:picMkLst>
            <pc:docMk/>
            <pc:sldMk cId="2762521482" sldId="596"/>
            <ac:picMk id="5" creationId="{F66B8988-BAFE-BDDD-0BE6-0165DC4AF0C2}"/>
          </ac:picMkLst>
        </pc:picChg>
      </pc:sldChg>
      <pc:sldChg chg="addSp delSp modSp add mod modTransition delAnim modAnim">
        <pc:chgData name="Alexander Chatzizacharias" userId="e19297d77b9b6632" providerId="LiveId" clId="{CF098FE0-F2C2-4FC2-AD3C-99A93A90F2E2}" dt="2023-08-31T16:32:07.618" v="9360"/>
        <pc:sldMkLst>
          <pc:docMk/>
          <pc:sldMk cId="1014153749" sldId="597"/>
        </pc:sldMkLst>
        <pc:spChg chg="add mod">
          <ac:chgData name="Alexander Chatzizacharias" userId="e19297d77b9b6632" providerId="LiveId" clId="{CF098FE0-F2C2-4FC2-AD3C-99A93A90F2E2}" dt="2023-08-29T14:55:40.662" v="8945" actId="207"/>
          <ac:spMkLst>
            <pc:docMk/>
            <pc:sldMk cId="1014153749" sldId="597"/>
            <ac:spMk id="2" creationId="{CB816BE1-5642-CB75-6688-FBF219E423EC}"/>
          </ac:spMkLst>
        </pc:spChg>
        <pc:spChg chg="add mod">
          <ac:chgData name="Alexander Chatzizacharias" userId="e19297d77b9b6632" providerId="LiveId" clId="{CF098FE0-F2C2-4FC2-AD3C-99A93A90F2E2}" dt="2023-08-29T15:13:20.975" v="8970" actId="164"/>
          <ac:spMkLst>
            <pc:docMk/>
            <pc:sldMk cId="1014153749" sldId="597"/>
            <ac:spMk id="3" creationId="{512CB9A0-3190-EBB0-DEBA-5E2F325AB058}"/>
          </ac:spMkLst>
        </pc:spChg>
        <pc:spChg chg="add mod">
          <ac:chgData name="Alexander Chatzizacharias" userId="e19297d77b9b6632" providerId="LiveId" clId="{CF098FE0-F2C2-4FC2-AD3C-99A93A90F2E2}" dt="2023-08-29T15:13:20.975" v="8970" actId="164"/>
          <ac:spMkLst>
            <pc:docMk/>
            <pc:sldMk cId="1014153749" sldId="597"/>
            <ac:spMk id="4" creationId="{49A205F4-BA5E-ED5F-CBB4-26F4820B7C95}"/>
          </ac:spMkLst>
        </pc:spChg>
        <pc:spChg chg="add mod">
          <ac:chgData name="Alexander Chatzizacharias" userId="e19297d77b9b6632" providerId="LiveId" clId="{CF098FE0-F2C2-4FC2-AD3C-99A93A90F2E2}" dt="2023-08-29T15:13:20.975" v="8970" actId="164"/>
          <ac:spMkLst>
            <pc:docMk/>
            <pc:sldMk cId="1014153749" sldId="597"/>
            <ac:spMk id="6" creationId="{BE035FF1-1A8A-31BD-770E-7E3B576C93EA}"/>
          </ac:spMkLst>
        </pc:spChg>
        <pc:spChg chg="add mod">
          <ac:chgData name="Alexander Chatzizacharias" userId="e19297d77b9b6632" providerId="LiveId" clId="{CF098FE0-F2C2-4FC2-AD3C-99A93A90F2E2}" dt="2023-08-30T19:21:20.004" v="9197" actId="1076"/>
          <ac:spMkLst>
            <pc:docMk/>
            <pc:sldMk cId="1014153749" sldId="597"/>
            <ac:spMk id="7" creationId="{33BDD443-7EF5-65D2-EC33-15D3040EF76A}"/>
          </ac:spMkLst>
        </pc:spChg>
        <pc:spChg chg="add del mod">
          <ac:chgData name="Alexander Chatzizacharias" userId="e19297d77b9b6632" providerId="LiveId" clId="{CF098FE0-F2C2-4FC2-AD3C-99A93A90F2E2}" dt="2023-08-30T19:20:47.884" v="9191" actId="478"/>
          <ac:spMkLst>
            <pc:docMk/>
            <pc:sldMk cId="1014153749" sldId="597"/>
            <ac:spMk id="8" creationId="{25D2367B-A90D-9C84-E387-8C57E19EEB95}"/>
          </ac:spMkLst>
        </pc:spChg>
        <pc:spChg chg="add mod">
          <ac:chgData name="Alexander Chatzizacharias" userId="e19297d77b9b6632" providerId="LiveId" clId="{CF098FE0-F2C2-4FC2-AD3C-99A93A90F2E2}" dt="2023-08-29T15:13:12.935" v="8968" actId="208"/>
          <ac:spMkLst>
            <pc:docMk/>
            <pc:sldMk cId="1014153749" sldId="597"/>
            <ac:spMk id="9" creationId="{FAA6B94B-066F-85FF-46FE-CA91E50DD52F}"/>
          </ac:spMkLst>
        </pc:spChg>
        <pc:spChg chg="mod">
          <ac:chgData name="Alexander Chatzizacharias" userId="e19297d77b9b6632" providerId="LiveId" clId="{CF098FE0-F2C2-4FC2-AD3C-99A93A90F2E2}" dt="2023-08-30T19:20:48.271" v="9192"/>
          <ac:spMkLst>
            <pc:docMk/>
            <pc:sldMk cId="1014153749" sldId="597"/>
            <ac:spMk id="11" creationId="{178DDE9D-5C93-2978-D882-7B51E23F51FD}"/>
          </ac:spMkLst>
        </pc:spChg>
        <pc:spChg chg="mod">
          <ac:chgData name="Alexander Chatzizacharias" userId="e19297d77b9b6632" providerId="LiveId" clId="{CF098FE0-F2C2-4FC2-AD3C-99A93A90F2E2}" dt="2023-08-30T19:20:48.271" v="9192"/>
          <ac:spMkLst>
            <pc:docMk/>
            <pc:sldMk cId="1014153749" sldId="597"/>
            <ac:spMk id="12" creationId="{709B72BB-8C7A-5584-5F20-82473203CC57}"/>
          </ac:spMkLst>
        </pc:spChg>
        <pc:spChg chg="mod">
          <ac:chgData name="Alexander Chatzizacharias" userId="e19297d77b9b6632" providerId="LiveId" clId="{CF098FE0-F2C2-4FC2-AD3C-99A93A90F2E2}" dt="2023-08-30T19:20:48.271" v="9192"/>
          <ac:spMkLst>
            <pc:docMk/>
            <pc:sldMk cId="1014153749" sldId="597"/>
            <ac:spMk id="13" creationId="{CD598233-6786-C659-960C-7EC0C5D922D3}"/>
          </ac:spMkLst>
        </pc:spChg>
        <pc:grpChg chg="add mod">
          <ac:chgData name="Alexander Chatzizacharias" userId="e19297d77b9b6632" providerId="LiveId" clId="{CF098FE0-F2C2-4FC2-AD3C-99A93A90F2E2}" dt="2023-08-30T19:21:09.508" v="9196" actId="14100"/>
          <ac:grpSpMkLst>
            <pc:docMk/>
            <pc:sldMk cId="1014153749" sldId="597"/>
            <ac:grpSpMk id="5" creationId="{461733DC-76A2-88D4-13B5-05AB7DF360EA}"/>
          </ac:grpSpMkLst>
        </pc:grpChg>
        <pc:grpChg chg="add mod">
          <ac:chgData name="Alexander Chatzizacharias" userId="e19297d77b9b6632" providerId="LiveId" clId="{CF098FE0-F2C2-4FC2-AD3C-99A93A90F2E2}" dt="2023-08-29T15:13:20.975" v="8970" actId="164"/>
          <ac:grpSpMkLst>
            <pc:docMk/>
            <pc:sldMk cId="1014153749" sldId="597"/>
            <ac:grpSpMk id="10" creationId="{1DEF0BB2-7560-DBA9-5FF4-DF70FA7DBB19}"/>
          </ac:grpSpMkLst>
        </pc:grpChg>
        <pc:picChg chg="del">
          <ac:chgData name="Alexander Chatzizacharias" userId="e19297d77b9b6632" providerId="LiveId" clId="{CF098FE0-F2C2-4FC2-AD3C-99A93A90F2E2}" dt="2023-08-29T14:49:46.973" v="8773" actId="478"/>
          <ac:picMkLst>
            <pc:docMk/>
            <pc:sldMk cId="1014153749" sldId="597"/>
            <ac:picMk id="5" creationId="{F66B8988-BAFE-BDDD-0BE6-0165DC4AF0C2}"/>
          </ac:picMkLst>
        </pc:picChg>
        <pc:picChg chg="add mod">
          <ac:chgData name="Alexander Chatzizacharias" userId="e19297d77b9b6632" providerId="LiveId" clId="{CF098FE0-F2C2-4FC2-AD3C-99A93A90F2E2}" dt="2023-08-29T14:56:01.196" v="8948" actId="1076"/>
          <ac:picMkLst>
            <pc:docMk/>
            <pc:sldMk cId="1014153749" sldId="597"/>
            <ac:picMk id="2050" creationId="{2B4C9396-6C32-DE5C-55B7-6BC115CED4C7}"/>
          </ac:picMkLst>
        </pc:picChg>
      </pc:sldChg>
      <pc:sldChg chg="addSp delSp modSp add mod modTransition delAnim modAnim">
        <pc:chgData name="Alexander Chatzizacharias" userId="e19297d77b9b6632" providerId="LiveId" clId="{CF098FE0-F2C2-4FC2-AD3C-99A93A90F2E2}" dt="2023-08-30T19:20:36.283" v="9190"/>
        <pc:sldMkLst>
          <pc:docMk/>
          <pc:sldMk cId="45927432" sldId="598"/>
        </pc:sldMkLst>
        <pc:spChg chg="del">
          <ac:chgData name="Alexander Chatzizacharias" userId="e19297d77b9b6632" providerId="LiveId" clId="{CF098FE0-F2C2-4FC2-AD3C-99A93A90F2E2}" dt="2023-08-29T15:15:53.437" v="9037" actId="478"/>
          <ac:spMkLst>
            <pc:docMk/>
            <pc:sldMk cId="45927432" sldId="598"/>
            <ac:spMk id="2" creationId="{CB816BE1-5642-CB75-6688-FBF219E423EC}"/>
          </ac:spMkLst>
        </pc:spChg>
        <pc:spChg chg="mod">
          <ac:chgData name="Alexander Chatzizacharias" userId="e19297d77b9b6632" providerId="LiveId" clId="{CF098FE0-F2C2-4FC2-AD3C-99A93A90F2E2}" dt="2023-08-29T15:16:30.467" v="9044"/>
          <ac:spMkLst>
            <pc:docMk/>
            <pc:sldMk cId="45927432" sldId="598"/>
            <ac:spMk id="3" creationId="{512CB9A0-3190-EBB0-DEBA-5E2F325AB058}"/>
          </ac:spMkLst>
        </pc:spChg>
        <pc:spChg chg="mod">
          <ac:chgData name="Alexander Chatzizacharias" userId="e19297d77b9b6632" providerId="LiveId" clId="{CF098FE0-F2C2-4FC2-AD3C-99A93A90F2E2}" dt="2023-08-29T15:16:30.467" v="9044"/>
          <ac:spMkLst>
            <pc:docMk/>
            <pc:sldMk cId="45927432" sldId="598"/>
            <ac:spMk id="4" creationId="{49A205F4-BA5E-ED5F-CBB4-26F4820B7C95}"/>
          </ac:spMkLst>
        </pc:spChg>
        <pc:spChg chg="add mod">
          <ac:chgData name="Alexander Chatzizacharias" userId="e19297d77b9b6632" providerId="LiveId" clId="{CF098FE0-F2C2-4FC2-AD3C-99A93A90F2E2}" dt="2023-08-29T15:16:30.467" v="9044"/>
          <ac:spMkLst>
            <pc:docMk/>
            <pc:sldMk cId="45927432" sldId="598"/>
            <ac:spMk id="5" creationId="{AD3C6840-00A8-4C0D-7250-73742BBA135F}"/>
          </ac:spMkLst>
        </pc:spChg>
        <pc:spChg chg="mod">
          <ac:chgData name="Alexander Chatzizacharias" userId="e19297d77b9b6632" providerId="LiveId" clId="{CF098FE0-F2C2-4FC2-AD3C-99A93A90F2E2}" dt="2023-08-29T15:16:30.467" v="9044"/>
          <ac:spMkLst>
            <pc:docMk/>
            <pc:sldMk cId="45927432" sldId="598"/>
            <ac:spMk id="6" creationId="{BE035FF1-1A8A-31BD-770E-7E3B576C93EA}"/>
          </ac:spMkLst>
        </pc:spChg>
        <pc:spChg chg="del mod">
          <ac:chgData name="Alexander Chatzizacharias" userId="e19297d77b9b6632" providerId="LiveId" clId="{CF098FE0-F2C2-4FC2-AD3C-99A93A90F2E2}" dt="2023-08-29T15:19:39.555" v="9129" actId="478"/>
          <ac:spMkLst>
            <pc:docMk/>
            <pc:sldMk cId="45927432" sldId="598"/>
            <ac:spMk id="7" creationId="{33BDD443-7EF5-65D2-EC33-15D3040EF76A}"/>
          </ac:spMkLst>
        </pc:spChg>
        <pc:spChg chg="mod">
          <ac:chgData name="Alexander Chatzizacharias" userId="e19297d77b9b6632" providerId="LiveId" clId="{CF098FE0-F2C2-4FC2-AD3C-99A93A90F2E2}" dt="2023-08-29T15:24:15.547" v="9186" actId="14100"/>
          <ac:spMkLst>
            <pc:docMk/>
            <pc:sldMk cId="45927432" sldId="598"/>
            <ac:spMk id="8" creationId="{25D2367B-A90D-9C84-E387-8C57E19EEB95}"/>
          </ac:spMkLst>
        </pc:spChg>
        <pc:spChg chg="del">
          <ac:chgData name="Alexander Chatzizacharias" userId="e19297d77b9b6632" providerId="LiveId" clId="{CF098FE0-F2C2-4FC2-AD3C-99A93A90F2E2}" dt="2023-08-29T15:15:53.437" v="9037" actId="478"/>
          <ac:spMkLst>
            <pc:docMk/>
            <pc:sldMk cId="45927432" sldId="598"/>
            <ac:spMk id="9" creationId="{FAA6B94B-066F-85FF-46FE-CA91E50DD52F}"/>
          </ac:spMkLst>
        </pc:spChg>
        <pc:spChg chg="add mod">
          <ac:chgData name="Alexander Chatzizacharias" userId="e19297d77b9b6632" providerId="LiveId" clId="{CF098FE0-F2C2-4FC2-AD3C-99A93A90F2E2}" dt="2023-08-29T15:19:38.372" v="9128" actId="1076"/>
          <ac:spMkLst>
            <pc:docMk/>
            <pc:sldMk cId="45927432" sldId="598"/>
            <ac:spMk id="11" creationId="{A2B5DF79-6B7A-7BE1-A363-2F3CAC94FEB1}"/>
          </ac:spMkLst>
        </pc:spChg>
        <pc:spChg chg="add mod">
          <ac:chgData name="Alexander Chatzizacharias" userId="e19297d77b9b6632" providerId="LiveId" clId="{CF098FE0-F2C2-4FC2-AD3C-99A93A90F2E2}" dt="2023-08-29T15:24:20.401" v="9188" actId="1076"/>
          <ac:spMkLst>
            <pc:docMk/>
            <pc:sldMk cId="45927432" sldId="598"/>
            <ac:spMk id="17" creationId="{650CC02C-95E2-D177-0F64-56FB60B4250E}"/>
          </ac:spMkLst>
        </pc:spChg>
        <pc:grpChg chg="mod">
          <ac:chgData name="Alexander Chatzizacharias" userId="e19297d77b9b6632" providerId="LiveId" clId="{CF098FE0-F2C2-4FC2-AD3C-99A93A90F2E2}" dt="2023-08-29T15:16:30.467" v="9044"/>
          <ac:grpSpMkLst>
            <pc:docMk/>
            <pc:sldMk cId="45927432" sldId="598"/>
            <ac:grpSpMk id="10" creationId="{1DEF0BB2-7560-DBA9-5FF4-DF70FA7DBB19}"/>
          </ac:grpSpMkLst>
        </pc:grpChg>
        <pc:picChg chg="del">
          <ac:chgData name="Alexander Chatzizacharias" userId="e19297d77b9b6632" providerId="LiveId" clId="{CF098FE0-F2C2-4FC2-AD3C-99A93A90F2E2}" dt="2023-08-29T15:15:53.437" v="9037" actId="478"/>
          <ac:picMkLst>
            <pc:docMk/>
            <pc:sldMk cId="45927432" sldId="598"/>
            <ac:picMk id="2050" creationId="{2B4C9396-6C32-DE5C-55B7-6BC115CED4C7}"/>
          </ac:picMkLst>
        </pc:picChg>
        <pc:cxnChg chg="add mod">
          <ac:chgData name="Alexander Chatzizacharias" userId="e19297d77b9b6632" providerId="LiveId" clId="{CF098FE0-F2C2-4FC2-AD3C-99A93A90F2E2}" dt="2023-08-29T15:20:46.498" v="9143" actId="208"/>
          <ac:cxnSpMkLst>
            <pc:docMk/>
            <pc:sldMk cId="45927432" sldId="598"/>
            <ac:cxnSpMk id="13" creationId="{BC641437-6D4E-9997-B115-FE53D838D719}"/>
          </ac:cxnSpMkLst>
        </pc:cxnChg>
        <pc:cxnChg chg="add mod">
          <ac:chgData name="Alexander Chatzizacharias" userId="e19297d77b9b6632" providerId="LiveId" clId="{CF098FE0-F2C2-4FC2-AD3C-99A93A90F2E2}" dt="2023-08-29T15:24:18.305" v="9187" actId="14100"/>
          <ac:cxnSpMkLst>
            <pc:docMk/>
            <pc:sldMk cId="45927432" sldId="598"/>
            <ac:cxnSpMk id="15" creationId="{2657C539-3A01-572B-AAE2-CC5A6216C012}"/>
          </ac:cxnSpMkLst>
        </pc:cxnChg>
      </pc:sldChg>
      <pc:sldChg chg="addSp delSp modSp add mod ord modTransition">
        <pc:chgData name="Alexander Chatzizacharias" userId="e19297d77b9b6632" providerId="LiveId" clId="{CF098FE0-F2C2-4FC2-AD3C-99A93A90F2E2}" dt="2023-08-31T16:32:32.308" v="9363"/>
        <pc:sldMkLst>
          <pc:docMk/>
          <pc:sldMk cId="2735148809" sldId="599"/>
        </pc:sldMkLst>
        <pc:picChg chg="del">
          <ac:chgData name="Alexander Chatzizacharias" userId="e19297d77b9b6632" providerId="LiveId" clId="{CF098FE0-F2C2-4FC2-AD3C-99A93A90F2E2}" dt="2023-08-30T23:42:37.309" v="9262" actId="478"/>
          <ac:picMkLst>
            <pc:docMk/>
            <pc:sldMk cId="2735148809" sldId="599"/>
            <ac:picMk id="5" creationId="{F66B8988-BAFE-BDDD-0BE6-0165DC4AF0C2}"/>
          </ac:picMkLst>
        </pc:picChg>
        <pc:picChg chg="add del mod">
          <ac:chgData name="Alexander Chatzizacharias" userId="e19297d77b9b6632" providerId="LiveId" clId="{CF098FE0-F2C2-4FC2-AD3C-99A93A90F2E2}" dt="2023-08-30T23:43:25.125" v="9266" actId="478"/>
          <ac:picMkLst>
            <pc:docMk/>
            <pc:sldMk cId="2735148809" sldId="599"/>
            <ac:picMk id="1026" creationId="{F403711B-B988-535A-DB52-75996200931F}"/>
          </ac:picMkLst>
        </pc:picChg>
        <pc:picChg chg="add del">
          <ac:chgData name="Alexander Chatzizacharias" userId="e19297d77b9b6632" providerId="LiveId" clId="{CF098FE0-F2C2-4FC2-AD3C-99A93A90F2E2}" dt="2023-08-30T23:43:31.367" v="9268" actId="478"/>
          <ac:picMkLst>
            <pc:docMk/>
            <pc:sldMk cId="2735148809" sldId="599"/>
            <ac:picMk id="1028" creationId="{4130068B-98A3-91A5-1483-918426C0F842}"/>
          </ac:picMkLst>
        </pc:picChg>
        <pc:picChg chg="add mod">
          <ac:chgData name="Alexander Chatzizacharias" userId="e19297d77b9b6632" providerId="LiveId" clId="{CF098FE0-F2C2-4FC2-AD3C-99A93A90F2E2}" dt="2023-08-30T23:44:18.973" v="9277" actId="1076"/>
          <ac:picMkLst>
            <pc:docMk/>
            <pc:sldMk cId="2735148809" sldId="599"/>
            <ac:picMk id="1030" creationId="{48CAC280-086D-0F7D-FBFD-CDB54B671011}"/>
          </ac:picMkLst>
        </pc:picChg>
      </pc:sldChg>
      <pc:sldChg chg="delSp modSp add del mod ord delAnim modNotesTx">
        <pc:chgData name="Alexander Chatzizacharias" userId="e19297d77b9b6632" providerId="LiveId" clId="{CF098FE0-F2C2-4FC2-AD3C-99A93A90F2E2}" dt="2023-08-30T20:49:18.527" v="9258" actId="47"/>
        <pc:sldMkLst>
          <pc:docMk/>
          <pc:sldMk cId="3258151346" sldId="599"/>
        </pc:sldMkLst>
        <pc:spChg chg="mod">
          <ac:chgData name="Alexander Chatzizacharias" userId="e19297d77b9b6632" providerId="LiveId" clId="{CF098FE0-F2C2-4FC2-AD3C-99A93A90F2E2}" dt="2023-08-30T19:23:10.965" v="9254" actId="207"/>
          <ac:spMkLst>
            <pc:docMk/>
            <pc:sldMk cId="3258151346" sldId="599"/>
            <ac:spMk id="2" creationId="{8505914C-DD1C-971E-06EF-2E569FEA1BCB}"/>
          </ac:spMkLst>
        </pc:spChg>
        <pc:spChg chg="del">
          <ac:chgData name="Alexander Chatzizacharias" userId="e19297d77b9b6632" providerId="LiveId" clId="{CF098FE0-F2C2-4FC2-AD3C-99A93A90F2E2}" dt="2023-08-30T19:22:24.583" v="9204" actId="478"/>
          <ac:spMkLst>
            <pc:docMk/>
            <pc:sldMk cId="3258151346" sldId="599"/>
            <ac:spMk id="3" creationId="{CEBC92CE-F72F-A30E-3CB4-9E0BC99858D0}"/>
          </ac:spMkLst>
        </pc:spChg>
      </pc:sldChg>
      <pc:sldChg chg="modTransition">
        <pc:chgData name="Alexander Chatzizacharias" userId="e19297d77b9b6632" providerId="LiveId" clId="{CF098FE0-F2C2-4FC2-AD3C-99A93A90F2E2}" dt="2023-08-31T16:27:45.940" v="9318"/>
        <pc:sldMkLst>
          <pc:docMk/>
          <pc:sldMk cId="3437193451" sldId="600"/>
        </pc:sldMkLst>
      </pc:sldChg>
      <pc:sldChg chg="addSp modSp mod modAnim">
        <pc:chgData name="Alexander Chatzizacharias" userId="e19297d77b9b6632" providerId="LiveId" clId="{CF098FE0-F2C2-4FC2-AD3C-99A93A90F2E2}" dt="2023-09-02T13:53:21.381" v="9405" actId="1076"/>
        <pc:sldMkLst>
          <pc:docMk/>
          <pc:sldMk cId="3092484372" sldId="601"/>
        </pc:sldMkLst>
        <pc:picChg chg="mod">
          <ac:chgData name="Alexander Chatzizacharias" userId="e19297d77b9b6632" providerId="LiveId" clId="{CF098FE0-F2C2-4FC2-AD3C-99A93A90F2E2}" dt="2023-09-02T13:53:21.381" v="9405" actId="1076"/>
          <ac:picMkLst>
            <pc:docMk/>
            <pc:sldMk cId="3092484372" sldId="601"/>
            <ac:picMk id="6" creationId="{001A74B5-83C2-48C9-5A2B-593926278331}"/>
          </ac:picMkLst>
        </pc:picChg>
        <pc:picChg chg="add mod">
          <ac:chgData name="Alexander Chatzizacharias" userId="e19297d77b9b6632" providerId="LiveId" clId="{CF098FE0-F2C2-4FC2-AD3C-99A93A90F2E2}" dt="2023-09-02T13:53:14.493" v="9402" actId="1076"/>
          <ac:picMkLst>
            <pc:docMk/>
            <pc:sldMk cId="3092484372" sldId="601"/>
            <ac:picMk id="8" creationId="{FAA54D65-CFD3-C00D-6BFC-ACB51E673055}"/>
          </ac:picMkLst>
        </pc:picChg>
        <pc:picChg chg="mod">
          <ac:chgData name="Alexander Chatzizacharias" userId="e19297d77b9b6632" providerId="LiveId" clId="{CF098FE0-F2C2-4FC2-AD3C-99A93A90F2E2}" dt="2023-09-02T13:53:18.717" v="9404" actId="1076"/>
          <ac:picMkLst>
            <pc:docMk/>
            <pc:sldMk cId="3092484372" sldId="601"/>
            <ac:picMk id="1046" creationId="{E928103B-119E-7A2D-751F-7EF2D9CF168B}"/>
          </ac:picMkLst>
        </pc:picChg>
      </pc:sldChg>
      <pc:sldChg chg="modTransition modAnim">
        <pc:chgData name="Alexander Chatzizacharias" userId="e19297d77b9b6632" providerId="LiveId" clId="{CF098FE0-F2C2-4FC2-AD3C-99A93A90F2E2}" dt="2023-08-31T16:32:42.740" v="9366"/>
        <pc:sldMkLst>
          <pc:docMk/>
          <pc:sldMk cId="2597672651" sldId="602"/>
        </pc:sldMkLst>
      </pc:sldChg>
      <pc:sldChg chg="del">
        <pc:chgData name="Alexander Chatzizacharias" userId="e19297d77b9b6632" providerId="LiveId" clId="{CF098FE0-F2C2-4FC2-AD3C-99A93A90F2E2}" dt="2023-08-31T16:13:09.281" v="9280" actId="47"/>
        <pc:sldMkLst>
          <pc:docMk/>
          <pc:sldMk cId="3980199514" sldId="603"/>
        </pc:sldMkLst>
      </pc:sldChg>
      <pc:sldChg chg="modTransition">
        <pc:chgData name="Alexander Chatzizacharias" userId="e19297d77b9b6632" providerId="LiveId" clId="{CF098FE0-F2C2-4FC2-AD3C-99A93A90F2E2}" dt="2023-08-31T16:32:58.087" v="9369"/>
        <pc:sldMkLst>
          <pc:docMk/>
          <pc:sldMk cId="1737446004" sldId="604"/>
        </pc:sldMkLst>
      </pc:sldChg>
      <pc:sldChg chg="modTransition">
        <pc:chgData name="Alexander Chatzizacharias" userId="e19297d77b9b6632" providerId="LiveId" clId="{CF098FE0-F2C2-4FC2-AD3C-99A93A90F2E2}" dt="2023-08-31T16:33:03.677" v="9371"/>
        <pc:sldMkLst>
          <pc:docMk/>
          <pc:sldMk cId="2010901826" sldId="605"/>
        </pc:sldMkLst>
      </pc:sldChg>
      <pc:sldChg chg="del">
        <pc:chgData name="Alexander Chatzizacharias" userId="e19297d77b9b6632" providerId="LiveId" clId="{CF098FE0-F2C2-4FC2-AD3C-99A93A90F2E2}" dt="2023-08-31T16:13:05.584" v="9279" actId="47"/>
        <pc:sldMkLst>
          <pc:docMk/>
          <pc:sldMk cId="2213603792" sldId="606"/>
        </pc:sldMkLst>
      </pc:sldChg>
      <pc:sldChg chg="modTransition">
        <pc:chgData name="Alexander Chatzizacharias" userId="e19297d77b9b6632" providerId="LiveId" clId="{CF098FE0-F2C2-4FC2-AD3C-99A93A90F2E2}" dt="2023-08-31T16:33:31.755" v="9374"/>
        <pc:sldMkLst>
          <pc:docMk/>
          <pc:sldMk cId="4043813635" sldId="608"/>
        </pc:sldMkLst>
      </pc:sldChg>
      <pc:sldChg chg="addSp modSp add mod ord modTransition modAnim modNotesTx">
        <pc:chgData name="Alexander Chatzizacharias" userId="e19297d77b9b6632" providerId="LiveId" clId="{CF098FE0-F2C2-4FC2-AD3C-99A93A90F2E2}" dt="2023-09-02T14:48:34.835" v="9779"/>
        <pc:sldMkLst>
          <pc:docMk/>
          <pc:sldMk cId="282638619" sldId="609"/>
        </pc:sldMkLst>
        <pc:spChg chg="add mod">
          <ac:chgData name="Alexander Chatzizacharias" userId="e19297d77b9b6632" providerId="LiveId" clId="{CF098FE0-F2C2-4FC2-AD3C-99A93A90F2E2}" dt="2023-09-02T14:17:03.586" v="9429" actId="1076"/>
          <ac:spMkLst>
            <pc:docMk/>
            <pc:sldMk cId="282638619" sldId="609"/>
            <ac:spMk id="4" creationId="{56117964-BD8E-911F-B193-C035C306D396}"/>
          </ac:spMkLst>
        </pc:spChg>
        <pc:spChg chg="add mod">
          <ac:chgData name="Alexander Chatzizacharias" userId="e19297d77b9b6632" providerId="LiveId" clId="{CF098FE0-F2C2-4FC2-AD3C-99A93A90F2E2}" dt="2023-09-02T14:17:52.039" v="9431" actId="1076"/>
          <ac:spMkLst>
            <pc:docMk/>
            <pc:sldMk cId="282638619" sldId="609"/>
            <ac:spMk id="7" creationId="{A7948A39-BBC2-72CB-2BF3-891194361943}"/>
          </ac:spMkLst>
        </pc:spChg>
        <pc:spChg chg="add mod">
          <ac:chgData name="Alexander Chatzizacharias" userId="e19297d77b9b6632" providerId="LiveId" clId="{CF098FE0-F2C2-4FC2-AD3C-99A93A90F2E2}" dt="2023-09-02T14:19:04.217" v="9579" actId="1076"/>
          <ac:spMkLst>
            <pc:docMk/>
            <pc:sldMk cId="282638619" sldId="609"/>
            <ac:spMk id="8" creationId="{EE39C096-42C4-D316-F135-280A5069C775}"/>
          </ac:spMkLst>
        </pc:spChg>
        <pc:spChg chg="add mod">
          <ac:chgData name="Alexander Chatzizacharias" userId="e19297d77b9b6632" providerId="LiveId" clId="{CF098FE0-F2C2-4FC2-AD3C-99A93A90F2E2}" dt="2023-09-02T14:23:33.883" v="9613" actId="207"/>
          <ac:spMkLst>
            <pc:docMk/>
            <pc:sldMk cId="282638619" sldId="609"/>
            <ac:spMk id="9" creationId="{BD6718EB-AD49-82E2-E1FC-F942481B75C4}"/>
          </ac:spMkLst>
        </pc:spChg>
        <pc:spChg chg="add mod">
          <ac:chgData name="Alexander Chatzizacharias" userId="e19297d77b9b6632" providerId="LiveId" clId="{CF098FE0-F2C2-4FC2-AD3C-99A93A90F2E2}" dt="2023-09-02T14:25:51.412" v="9625" actId="14100"/>
          <ac:spMkLst>
            <pc:docMk/>
            <pc:sldMk cId="282638619" sldId="609"/>
            <ac:spMk id="10" creationId="{FE4D0284-F36F-FA80-CDC1-3BC1FC011931}"/>
          </ac:spMkLst>
        </pc:spChg>
        <pc:spChg chg="add mod">
          <ac:chgData name="Alexander Chatzizacharias" userId="e19297d77b9b6632" providerId="LiveId" clId="{CF098FE0-F2C2-4FC2-AD3C-99A93A90F2E2}" dt="2023-09-02T14:27:11.884" v="9655" actId="1076"/>
          <ac:spMkLst>
            <pc:docMk/>
            <pc:sldMk cId="282638619" sldId="609"/>
            <ac:spMk id="11" creationId="{F8E83C90-7A33-537E-7A64-CBBB77B281BE}"/>
          </ac:spMkLst>
        </pc:spChg>
        <pc:spChg chg="add mod">
          <ac:chgData name="Alexander Chatzizacharias" userId="e19297d77b9b6632" providerId="LiveId" clId="{CF098FE0-F2C2-4FC2-AD3C-99A93A90F2E2}" dt="2023-09-02T14:27:31.831" v="9665" actId="1076"/>
          <ac:spMkLst>
            <pc:docMk/>
            <pc:sldMk cId="282638619" sldId="609"/>
            <ac:spMk id="12" creationId="{7210A45D-4E03-950D-F450-4D71CAC10806}"/>
          </ac:spMkLst>
        </pc:spChg>
        <pc:spChg chg="add mod">
          <ac:chgData name="Alexander Chatzizacharias" userId="e19297d77b9b6632" providerId="LiveId" clId="{CF098FE0-F2C2-4FC2-AD3C-99A93A90F2E2}" dt="2023-09-02T14:40:07.943" v="9745" actId="404"/>
          <ac:spMkLst>
            <pc:docMk/>
            <pc:sldMk cId="282638619" sldId="609"/>
            <ac:spMk id="13" creationId="{17469ED1-7FB7-C054-8A02-D850C44C0E1B}"/>
          </ac:spMkLst>
        </pc:spChg>
        <pc:spChg chg="add mod">
          <ac:chgData name="Alexander Chatzizacharias" userId="e19297d77b9b6632" providerId="LiveId" clId="{CF098FE0-F2C2-4FC2-AD3C-99A93A90F2E2}" dt="2023-09-02T14:40:14.732" v="9751" actId="403"/>
          <ac:spMkLst>
            <pc:docMk/>
            <pc:sldMk cId="282638619" sldId="609"/>
            <ac:spMk id="14" creationId="{2A0C363D-7BAD-0B3E-BD54-E16EA18DEB33}"/>
          </ac:spMkLst>
        </pc:spChg>
        <pc:spChg chg="add mod">
          <ac:chgData name="Alexander Chatzizacharias" userId="e19297d77b9b6632" providerId="LiveId" clId="{CF098FE0-F2C2-4FC2-AD3C-99A93A90F2E2}" dt="2023-09-02T14:40:03.617" v="9739" actId="403"/>
          <ac:spMkLst>
            <pc:docMk/>
            <pc:sldMk cId="282638619" sldId="609"/>
            <ac:spMk id="15" creationId="{80C57C11-A8D3-6047-EE59-AC00A2A4E83E}"/>
          </ac:spMkLst>
        </pc:spChg>
        <pc:picChg chg="mod">
          <ac:chgData name="Alexander Chatzizacharias" userId="e19297d77b9b6632" providerId="LiveId" clId="{CF098FE0-F2C2-4FC2-AD3C-99A93A90F2E2}" dt="2023-09-02T14:27:21.110" v="9660" actId="1076"/>
          <ac:picMkLst>
            <pc:docMk/>
            <pc:sldMk cId="282638619" sldId="609"/>
            <ac:picMk id="2" creationId="{F456A316-15F4-D282-E0AD-6F6413645214}"/>
          </ac:picMkLst>
        </pc:picChg>
        <pc:picChg chg="mod">
          <ac:chgData name="Alexander Chatzizacharias" userId="e19297d77b9b6632" providerId="LiveId" clId="{CF098FE0-F2C2-4FC2-AD3C-99A93A90F2E2}" dt="2023-09-02T14:27:23.105" v="9662" actId="1076"/>
          <ac:picMkLst>
            <pc:docMk/>
            <pc:sldMk cId="282638619" sldId="609"/>
            <ac:picMk id="6" creationId="{001A74B5-83C2-48C9-5A2B-593926278331}"/>
          </ac:picMkLst>
        </pc:picChg>
        <pc:picChg chg="mod">
          <ac:chgData name="Alexander Chatzizacharias" userId="e19297d77b9b6632" providerId="LiveId" clId="{CF098FE0-F2C2-4FC2-AD3C-99A93A90F2E2}" dt="2023-09-02T14:16:06.261" v="9423" actId="1076"/>
          <ac:picMkLst>
            <pc:docMk/>
            <pc:sldMk cId="282638619" sldId="609"/>
            <ac:picMk id="1028" creationId="{2B57F50B-93E2-7810-0456-1BF93A6E9461}"/>
          </ac:picMkLst>
        </pc:picChg>
        <pc:picChg chg="mod">
          <ac:chgData name="Alexander Chatzizacharias" userId="e19297d77b9b6632" providerId="LiveId" clId="{CF098FE0-F2C2-4FC2-AD3C-99A93A90F2E2}" dt="2023-09-02T14:32:38.675" v="9677" actId="1076"/>
          <ac:picMkLst>
            <pc:docMk/>
            <pc:sldMk cId="282638619" sldId="609"/>
            <ac:picMk id="1062" creationId="{226A4B05-B55B-16CF-D37C-3301A2AC3A04}"/>
          </ac:picMkLst>
        </pc:picChg>
      </pc:sldChg>
      <pc:sldChg chg="del">
        <pc:chgData name="Alexander Chatzizacharias" userId="e19297d77b9b6632" providerId="LiveId" clId="{CF098FE0-F2C2-4FC2-AD3C-99A93A90F2E2}" dt="2023-08-31T16:13:01.340" v="9278" actId="47"/>
        <pc:sldMkLst>
          <pc:docMk/>
          <pc:sldMk cId="2066602369" sldId="609"/>
        </pc:sldMkLst>
      </pc:sldChg>
      <pc:sldChg chg="add del">
        <pc:chgData name="Alexander Chatzizacharias" userId="e19297d77b9b6632" providerId="LiveId" clId="{CF098FE0-F2C2-4FC2-AD3C-99A93A90F2E2}" dt="2023-09-02T14:12:22.206" v="9407" actId="47"/>
        <pc:sldMkLst>
          <pc:docMk/>
          <pc:sldMk cId="2095141270" sldId="609"/>
        </pc:sldMkLst>
      </pc:sldChg>
    </pc:docChg>
  </pc:docChgLst>
  <pc:docChgLst>
    <pc:chgData name="Alexander Chatzizacharias" userId="e19297d77b9b6632" providerId="LiveId" clId="{CED40D9C-0BD6-4093-A66F-FF0C17E9AE5C}"/>
    <pc:docChg chg="undo redo custSel addSld delSld modSld sldOrd">
      <pc:chgData name="Alexander Chatzizacharias" userId="e19297d77b9b6632" providerId="LiveId" clId="{CED40D9C-0BD6-4093-A66F-FF0C17E9AE5C}" dt="2024-09-25T19:08:37.400" v="2193"/>
      <pc:docMkLst>
        <pc:docMk/>
      </pc:docMkLst>
      <pc:sldChg chg="addSp delSp modSp mod modAnim">
        <pc:chgData name="Alexander Chatzizacharias" userId="e19297d77b9b6632" providerId="LiveId" clId="{CED40D9C-0BD6-4093-A66F-FF0C17E9AE5C}" dt="2024-09-23T18:00:55.122" v="89" actId="478"/>
        <pc:sldMkLst>
          <pc:docMk/>
          <pc:sldMk cId="3437673126" sldId="257"/>
        </pc:sldMkLst>
        <pc:spChg chg="add del mod">
          <ac:chgData name="Alexander Chatzizacharias" userId="e19297d77b9b6632" providerId="LiveId" clId="{CED40D9C-0BD6-4093-A66F-FF0C17E9AE5C}" dt="2024-09-23T18:00:55.122" v="89" actId="478"/>
          <ac:spMkLst>
            <pc:docMk/>
            <pc:sldMk cId="3437673126" sldId="257"/>
            <ac:spMk id="3" creationId="{6CA0931E-C1D4-D33B-41C5-048FBF3468F0}"/>
          </ac:spMkLst>
        </pc:spChg>
        <pc:spChg chg="mod">
          <ac:chgData name="Alexander Chatzizacharias" userId="e19297d77b9b6632" providerId="LiveId" clId="{CED40D9C-0BD6-4093-A66F-FF0C17E9AE5C}" dt="2024-09-23T17:59:40.232" v="78"/>
          <ac:spMkLst>
            <pc:docMk/>
            <pc:sldMk cId="3437673126" sldId="257"/>
            <ac:spMk id="25" creationId="{00000000-0000-0000-0000-000000000000}"/>
          </ac:spMkLst>
        </pc:spChg>
        <pc:picChg chg="add del">
          <ac:chgData name="Alexander Chatzizacharias" userId="e19297d77b9b6632" providerId="LiveId" clId="{CED40D9C-0BD6-4093-A66F-FF0C17E9AE5C}" dt="2024-09-23T18:00:55.122" v="89" actId="478"/>
          <ac:picMkLst>
            <pc:docMk/>
            <pc:sldMk cId="3437673126" sldId="257"/>
            <ac:picMk id="5" creationId="{31541259-2517-8D5B-A133-271CED31164B}"/>
          </ac:picMkLst>
        </pc:picChg>
      </pc:sldChg>
      <pc:sldChg chg="addSp delSp modSp del mod ord">
        <pc:chgData name="Alexander Chatzizacharias" userId="e19297d77b9b6632" providerId="LiveId" clId="{CED40D9C-0BD6-4093-A66F-FF0C17E9AE5C}" dt="2024-09-24T19:21:02.923" v="1410" actId="47"/>
        <pc:sldMkLst>
          <pc:docMk/>
          <pc:sldMk cId="2754077619" sldId="260"/>
        </pc:sldMkLst>
        <pc:spChg chg="add del mod">
          <ac:chgData name="Alexander Chatzizacharias" userId="e19297d77b9b6632" providerId="LiveId" clId="{CED40D9C-0BD6-4093-A66F-FF0C17E9AE5C}" dt="2024-09-23T18:24:39.859" v="164" actId="931"/>
          <ac:spMkLst>
            <pc:docMk/>
            <pc:sldMk cId="2754077619" sldId="260"/>
            <ac:spMk id="4" creationId="{20A75425-2533-8D3E-F228-F6A6018D104A}"/>
          </ac:spMkLst>
        </pc:spChg>
        <pc:spChg chg="mod">
          <ac:chgData name="Alexander Chatzizacharias" userId="e19297d77b9b6632" providerId="LiveId" clId="{CED40D9C-0BD6-4093-A66F-FF0C17E9AE5C}" dt="2024-09-23T18:23:45.780" v="162" actId="20577"/>
          <ac:spMkLst>
            <pc:docMk/>
            <pc:sldMk cId="2754077619" sldId="260"/>
            <ac:spMk id="30" creationId="{00000000-0000-0000-0000-000000000000}"/>
          </ac:spMkLst>
        </pc:spChg>
        <pc:picChg chg="add mod modCrop">
          <ac:chgData name="Alexander Chatzizacharias" userId="e19297d77b9b6632" providerId="LiveId" clId="{CED40D9C-0BD6-4093-A66F-FF0C17E9AE5C}" dt="2024-09-23T18:25:01.011" v="170" actId="18131"/>
          <ac:picMkLst>
            <pc:docMk/>
            <pc:sldMk cId="2754077619" sldId="260"/>
            <ac:picMk id="6" creationId="{4997762B-AC5D-221C-0D4B-89518B70DB1A}"/>
          </ac:picMkLst>
        </pc:picChg>
        <pc:picChg chg="del">
          <ac:chgData name="Alexander Chatzizacharias" userId="e19297d77b9b6632" providerId="LiveId" clId="{CED40D9C-0BD6-4093-A66F-FF0C17E9AE5C}" dt="2024-09-23T18:23:48.457" v="163" actId="478"/>
          <ac:picMkLst>
            <pc:docMk/>
            <pc:sldMk cId="2754077619" sldId="260"/>
            <ac:picMk id="7" creationId="{B070E23F-EAF4-89A5-3069-695C1536AD4C}"/>
          </ac:picMkLst>
        </pc:picChg>
      </pc:sldChg>
      <pc:sldChg chg="addSp delSp modSp mod">
        <pc:chgData name="Alexander Chatzizacharias" userId="e19297d77b9b6632" providerId="LiveId" clId="{CED40D9C-0BD6-4093-A66F-FF0C17E9AE5C}" dt="2024-09-23T18:00:58.477" v="95" actId="478"/>
        <pc:sldMkLst>
          <pc:docMk/>
          <pc:sldMk cId="3174216688" sldId="266"/>
        </pc:sldMkLst>
        <pc:spChg chg="add del mod">
          <ac:chgData name="Alexander Chatzizacharias" userId="e19297d77b9b6632" providerId="LiveId" clId="{CED40D9C-0BD6-4093-A66F-FF0C17E9AE5C}" dt="2024-09-23T18:00:58.477" v="95" actId="478"/>
          <ac:spMkLst>
            <pc:docMk/>
            <pc:sldMk cId="3174216688" sldId="266"/>
            <ac:spMk id="4" creationId="{46BB389B-AD9F-958C-C3F0-0222F369E9E3}"/>
          </ac:spMkLst>
        </pc:spChg>
        <pc:picChg chg="add del">
          <ac:chgData name="Alexander Chatzizacharias" userId="e19297d77b9b6632" providerId="LiveId" clId="{CED40D9C-0BD6-4093-A66F-FF0C17E9AE5C}" dt="2024-09-23T18:00:58.477" v="95" actId="478"/>
          <ac:picMkLst>
            <pc:docMk/>
            <pc:sldMk cId="3174216688" sldId="266"/>
            <ac:picMk id="6" creationId="{2E66E502-2A3D-7C80-48D0-D0E27A6288E4}"/>
          </ac:picMkLst>
        </pc:picChg>
        <pc:picChg chg="add mod">
          <ac:chgData name="Alexander Chatzizacharias" userId="e19297d77b9b6632" providerId="LiveId" clId="{CED40D9C-0BD6-4093-A66F-FF0C17E9AE5C}" dt="2024-09-23T18:00:58.173" v="94" actId="931"/>
          <ac:picMkLst>
            <pc:docMk/>
            <pc:sldMk cId="3174216688" sldId="266"/>
            <ac:picMk id="7" creationId="{EAFB3FA6-7D11-2754-5079-9C9972741163}"/>
          </ac:picMkLst>
        </pc:picChg>
      </pc:sldChg>
      <pc:sldChg chg="modSp mod modAnim modNotesTx">
        <pc:chgData name="Alexander Chatzizacharias" userId="e19297d77b9b6632" providerId="LiveId" clId="{CED40D9C-0BD6-4093-A66F-FF0C17E9AE5C}" dt="2024-09-24T19:38:19.783" v="1822" actId="20577"/>
        <pc:sldMkLst>
          <pc:docMk/>
          <pc:sldMk cId="4150409134" sldId="271"/>
        </pc:sldMkLst>
        <pc:spChg chg="mod">
          <ac:chgData name="Alexander Chatzizacharias" userId="e19297d77b9b6632" providerId="LiveId" clId="{CED40D9C-0BD6-4093-A66F-FF0C17E9AE5C}" dt="2024-09-23T18:21:57.442" v="152" actId="121"/>
          <ac:spMkLst>
            <pc:docMk/>
            <pc:sldMk cId="4150409134" sldId="271"/>
            <ac:spMk id="6" creationId="{BE80765A-0D85-4199-A5FC-9AC7D5BD7726}"/>
          </ac:spMkLst>
        </pc:spChg>
        <pc:picChg chg="mod">
          <ac:chgData name="Alexander Chatzizacharias" userId="e19297d77b9b6632" providerId="LiveId" clId="{CED40D9C-0BD6-4093-A66F-FF0C17E9AE5C}" dt="2024-09-23T18:23:13.415" v="153" actId="14826"/>
          <ac:picMkLst>
            <pc:docMk/>
            <pc:sldMk cId="4150409134" sldId="271"/>
            <ac:picMk id="7" creationId="{CDBE3CC7-486F-4A69-A076-C15FEEBE165D}"/>
          </ac:picMkLst>
        </pc:picChg>
      </pc:sldChg>
      <pc:sldChg chg="addSp delSp modSp mod ord modAnim">
        <pc:chgData name="Alexander Chatzizacharias" userId="e19297d77b9b6632" providerId="LiveId" clId="{CED40D9C-0BD6-4093-A66F-FF0C17E9AE5C}" dt="2024-09-23T19:08:29.692" v="810" actId="113"/>
        <pc:sldMkLst>
          <pc:docMk/>
          <pc:sldMk cId="3914175956" sldId="525"/>
        </pc:sldMkLst>
        <pc:spChg chg="add del mod">
          <ac:chgData name="Alexander Chatzizacharias" userId="e19297d77b9b6632" providerId="LiveId" clId="{CED40D9C-0BD6-4093-A66F-FF0C17E9AE5C}" dt="2024-09-23T18:25:42.551" v="179" actId="478"/>
          <ac:spMkLst>
            <pc:docMk/>
            <pc:sldMk cId="3914175956" sldId="525"/>
            <ac:spMk id="3" creationId="{689F22CB-5BEF-0E16-0F10-533C04FEAEAD}"/>
          </ac:spMkLst>
        </pc:spChg>
        <pc:spChg chg="mod">
          <ac:chgData name="Alexander Chatzizacharias" userId="e19297d77b9b6632" providerId="LiveId" clId="{CED40D9C-0BD6-4093-A66F-FF0C17E9AE5C}" dt="2024-09-23T19:08:29.692" v="810" actId="113"/>
          <ac:spMkLst>
            <pc:docMk/>
            <pc:sldMk cId="3914175956" sldId="525"/>
            <ac:spMk id="6" creationId="{23DA9DB1-7FFF-4D9E-9EF8-A0018E02C7FF}"/>
          </ac:spMkLst>
        </pc:spChg>
        <pc:spChg chg="add del mod">
          <ac:chgData name="Alexander Chatzizacharias" userId="e19297d77b9b6632" providerId="LiveId" clId="{CED40D9C-0BD6-4093-A66F-FF0C17E9AE5C}" dt="2024-09-23T18:26:37.606" v="198" actId="14100"/>
          <ac:spMkLst>
            <pc:docMk/>
            <pc:sldMk cId="3914175956" sldId="525"/>
            <ac:spMk id="32" creationId="{ED5011E2-3D43-47D7-8392-F6BB2F7CB345}"/>
          </ac:spMkLst>
        </pc:spChg>
        <pc:spChg chg="add del mod">
          <ac:chgData name="Alexander Chatzizacharias" userId="e19297d77b9b6632" providerId="LiveId" clId="{CED40D9C-0BD6-4093-A66F-FF0C17E9AE5C}" dt="2024-09-23T18:26:44.787" v="200" actId="14100"/>
          <ac:spMkLst>
            <pc:docMk/>
            <pc:sldMk cId="3914175956" sldId="525"/>
            <ac:spMk id="34" creationId="{B5C28D71-E0EF-4044-9A01-9C8FEEEC128F}"/>
          </ac:spMkLst>
        </pc:spChg>
        <pc:spChg chg="mod">
          <ac:chgData name="Alexander Chatzizacharias" userId="e19297d77b9b6632" providerId="LiveId" clId="{CED40D9C-0BD6-4093-A66F-FF0C17E9AE5C}" dt="2024-09-23T18:29:23.354" v="246" actId="14100"/>
          <ac:spMkLst>
            <pc:docMk/>
            <pc:sldMk cId="3914175956" sldId="525"/>
            <ac:spMk id="36" creationId="{F52B6F04-32AD-464B-B92C-4C50347B68F9}"/>
          </ac:spMkLst>
        </pc:spChg>
        <pc:picChg chg="add mod">
          <ac:chgData name="Alexander Chatzizacharias" userId="e19297d77b9b6632" providerId="LiveId" clId="{CED40D9C-0BD6-4093-A66F-FF0C17E9AE5C}" dt="2024-09-23T18:25:42.146" v="178" actId="931"/>
          <ac:picMkLst>
            <pc:docMk/>
            <pc:sldMk cId="3914175956" sldId="525"/>
            <ac:picMk id="5" creationId="{CD99B5F3-61A3-00DD-2B54-18F79DB5065D}"/>
          </ac:picMkLst>
        </pc:picChg>
        <pc:picChg chg="add del mod modCrop">
          <ac:chgData name="Alexander Chatzizacharias" userId="e19297d77b9b6632" providerId="LiveId" clId="{CED40D9C-0BD6-4093-A66F-FF0C17E9AE5C}" dt="2024-09-23T18:29:16.232" v="245" actId="14826"/>
          <ac:picMkLst>
            <pc:docMk/>
            <pc:sldMk cId="3914175956" sldId="525"/>
            <ac:picMk id="22" creationId="{AFBA7D10-CA6A-4A5A-AB18-A875B31839EF}"/>
          </ac:picMkLst>
        </pc:picChg>
      </pc:sldChg>
      <pc:sldChg chg="del">
        <pc:chgData name="Alexander Chatzizacharias" userId="e19297d77b9b6632" providerId="LiveId" clId="{CED40D9C-0BD6-4093-A66F-FF0C17E9AE5C}" dt="2024-09-24T19:21:04.693" v="1411" actId="47"/>
        <pc:sldMkLst>
          <pc:docMk/>
          <pc:sldMk cId="659817182" sldId="526"/>
        </pc:sldMkLst>
      </pc:sldChg>
      <pc:sldChg chg="modNotesTx">
        <pc:chgData name="Alexander Chatzizacharias" userId="e19297d77b9b6632" providerId="LiveId" clId="{CED40D9C-0BD6-4093-A66F-FF0C17E9AE5C}" dt="2024-09-24T19:24:58.590" v="1541" actId="313"/>
        <pc:sldMkLst>
          <pc:docMk/>
          <pc:sldMk cId="2266468894" sldId="528"/>
        </pc:sldMkLst>
      </pc:sldChg>
      <pc:sldChg chg="addSp delSp modSp mod modAnim modShow">
        <pc:chgData name="Alexander Chatzizacharias" userId="e19297d77b9b6632" providerId="LiveId" clId="{CED40D9C-0BD6-4093-A66F-FF0C17E9AE5C}" dt="2024-09-23T18:11:29.816" v="119"/>
        <pc:sldMkLst>
          <pc:docMk/>
          <pc:sldMk cId="3029301834" sldId="568"/>
        </pc:sldMkLst>
        <pc:picChg chg="add mod">
          <ac:chgData name="Alexander Chatzizacharias" userId="e19297d77b9b6632" providerId="LiveId" clId="{CED40D9C-0BD6-4093-A66F-FF0C17E9AE5C}" dt="2024-09-23T18:11:03.829" v="114" actId="1076"/>
          <ac:picMkLst>
            <pc:docMk/>
            <pc:sldMk cId="3029301834" sldId="568"/>
            <ac:picMk id="3" creationId="{C0268BB4-5305-27AD-BABA-B4995FFC560B}"/>
          </ac:picMkLst>
        </pc:picChg>
        <pc:picChg chg="del">
          <ac:chgData name="Alexander Chatzizacharias" userId="e19297d77b9b6632" providerId="LiveId" clId="{CED40D9C-0BD6-4093-A66F-FF0C17E9AE5C}" dt="2024-09-23T18:01:55.692" v="96" actId="478"/>
          <ac:picMkLst>
            <pc:docMk/>
            <pc:sldMk cId="3029301834" sldId="568"/>
            <ac:picMk id="4" creationId="{5BA1CD6A-00EC-7B77-5FFF-FCBCE618B4DB}"/>
          </ac:picMkLst>
        </pc:picChg>
        <pc:picChg chg="add mod">
          <ac:chgData name="Alexander Chatzizacharias" userId="e19297d77b9b6632" providerId="LiveId" clId="{CED40D9C-0BD6-4093-A66F-FF0C17E9AE5C}" dt="2024-09-23T18:11:09.713" v="116" actId="207"/>
          <ac:picMkLst>
            <pc:docMk/>
            <pc:sldMk cId="3029301834" sldId="568"/>
            <ac:picMk id="10" creationId="{F2885BDB-F827-01F7-47EB-B64695CAB829}"/>
          </ac:picMkLst>
        </pc:picChg>
        <pc:inkChg chg="add del">
          <ac:chgData name="Alexander Chatzizacharias" userId="e19297d77b9b6632" providerId="LiveId" clId="{CED40D9C-0BD6-4093-A66F-FF0C17E9AE5C}" dt="2024-09-23T18:09:54.889" v="103" actId="9405"/>
          <ac:inkMkLst>
            <pc:docMk/>
            <pc:sldMk cId="3029301834" sldId="568"/>
            <ac:inkMk id="5" creationId="{82A60D3F-CB12-88FA-D8A0-312845C4B1C1}"/>
          </ac:inkMkLst>
        </pc:inkChg>
        <pc:inkChg chg="add del">
          <ac:chgData name="Alexander Chatzizacharias" userId="e19297d77b9b6632" providerId="LiveId" clId="{CED40D9C-0BD6-4093-A66F-FF0C17E9AE5C}" dt="2024-09-23T18:10:07.594" v="107" actId="9405"/>
          <ac:inkMkLst>
            <pc:docMk/>
            <pc:sldMk cId="3029301834" sldId="568"/>
            <ac:inkMk id="6" creationId="{89B526D7-779F-A7E6-FB75-644D3B142F97}"/>
          </ac:inkMkLst>
        </pc:inkChg>
        <pc:inkChg chg="add del">
          <ac:chgData name="Alexander Chatzizacharias" userId="e19297d77b9b6632" providerId="LiveId" clId="{CED40D9C-0BD6-4093-A66F-FF0C17E9AE5C}" dt="2024-09-23T18:10:07.327" v="106" actId="9405"/>
          <ac:inkMkLst>
            <pc:docMk/>
            <pc:sldMk cId="3029301834" sldId="568"/>
            <ac:inkMk id="7" creationId="{CC8C3EED-EA9E-AF2E-3557-94A017158FCA}"/>
          </ac:inkMkLst>
        </pc:inkChg>
        <pc:inkChg chg="add del">
          <ac:chgData name="Alexander Chatzizacharias" userId="e19297d77b9b6632" providerId="LiveId" clId="{CED40D9C-0BD6-4093-A66F-FF0C17E9AE5C}" dt="2024-09-23T18:10:10.175" v="109" actId="9405"/>
          <ac:inkMkLst>
            <pc:docMk/>
            <pc:sldMk cId="3029301834" sldId="568"/>
            <ac:inkMk id="8" creationId="{DA1E7D9E-23FD-3844-C4B1-16DE44274EB1}"/>
          </ac:inkMkLst>
        </pc:inkChg>
      </pc:sldChg>
      <pc:sldChg chg="addSp delSp modSp mod modTransition modAnim modNotesTx">
        <pc:chgData name="Alexander Chatzizacharias" userId="e19297d77b9b6632" providerId="LiveId" clId="{CED40D9C-0BD6-4093-A66F-FF0C17E9AE5C}" dt="2024-09-25T19:08:14.039" v="2190"/>
        <pc:sldMkLst>
          <pc:docMk/>
          <pc:sldMk cId="1757581078" sldId="575"/>
        </pc:sldMkLst>
        <pc:spChg chg="mod">
          <ac:chgData name="Alexander Chatzizacharias" userId="e19297d77b9b6632" providerId="LiveId" clId="{CED40D9C-0BD6-4093-A66F-FF0C17E9AE5C}" dt="2024-09-23T18:32:26.241" v="258" actId="207"/>
          <ac:spMkLst>
            <pc:docMk/>
            <pc:sldMk cId="1757581078" sldId="575"/>
            <ac:spMk id="3" creationId="{55AAE47B-EA60-497C-977D-719167FF9E66}"/>
          </ac:spMkLst>
        </pc:spChg>
        <pc:grpChg chg="del">
          <ac:chgData name="Alexander Chatzizacharias" userId="e19297d77b9b6632" providerId="LiveId" clId="{CED40D9C-0BD6-4093-A66F-FF0C17E9AE5C}" dt="2024-09-23T18:32:33.246" v="259" actId="478"/>
          <ac:grpSpMkLst>
            <pc:docMk/>
            <pc:sldMk cId="1757581078" sldId="575"/>
            <ac:grpSpMk id="15" creationId="{BE7AD786-C750-CB7F-DCEA-5110F7555BE8}"/>
          </ac:grpSpMkLst>
        </pc:grpChg>
        <pc:picChg chg="add mod">
          <ac:chgData name="Alexander Chatzizacharias" userId="e19297d77b9b6632" providerId="LiveId" clId="{CED40D9C-0BD6-4093-A66F-FF0C17E9AE5C}" dt="2024-09-23T18:34:21.118" v="275" actId="1076"/>
          <ac:picMkLst>
            <pc:docMk/>
            <pc:sldMk cId="1757581078" sldId="575"/>
            <ac:picMk id="1026" creationId="{E297B05B-11E4-B8FE-B904-C3C5613DA45C}"/>
          </ac:picMkLst>
        </pc:picChg>
      </pc:sldChg>
      <pc:sldChg chg="del">
        <pc:chgData name="Alexander Chatzizacharias" userId="e19297d77b9b6632" providerId="LiveId" clId="{CED40D9C-0BD6-4093-A66F-FF0C17E9AE5C}" dt="2024-09-23T18:33:38.505" v="262" actId="47"/>
        <pc:sldMkLst>
          <pc:docMk/>
          <pc:sldMk cId="606230703" sldId="576"/>
        </pc:sldMkLst>
      </pc:sldChg>
      <pc:sldChg chg="del">
        <pc:chgData name="Alexander Chatzizacharias" userId="e19297d77b9b6632" providerId="LiveId" clId="{CED40D9C-0BD6-4093-A66F-FF0C17E9AE5C}" dt="2024-09-23T18:33:39.759" v="263" actId="47"/>
        <pc:sldMkLst>
          <pc:docMk/>
          <pc:sldMk cId="450731268" sldId="577"/>
        </pc:sldMkLst>
      </pc:sldChg>
      <pc:sldChg chg="delSp mod delAnim">
        <pc:chgData name="Alexander Chatzizacharias" userId="e19297d77b9b6632" providerId="LiveId" clId="{CED40D9C-0BD6-4093-A66F-FF0C17E9AE5C}" dt="2024-09-23T18:34:52.609" v="278" actId="478"/>
        <pc:sldMkLst>
          <pc:docMk/>
          <pc:sldMk cId="974586846" sldId="579"/>
        </pc:sldMkLst>
        <pc:spChg chg="del">
          <ac:chgData name="Alexander Chatzizacharias" userId="e19297d77b9b6632" providerId="LiveId" clId="{CED40D9C-0BD6-4093-A66F-FF0C17E9AE5C}" dt="2024-09-23T18:34:52.609" v="278" actId="478"/>
          <ac:spMkLst>
            <pc:docMk/>
            <pc:sldMk cId="974586846" sldId="579"/>
            <ac:spMk id="2" creationId="{21CC4DD5-3B9F-9180-3AFE-84D9312EB9E5}"/>
          </ac:spMkLst>
        </pc:spChg>
      </pc:sldChg>
      <pc:sldChg chg="addSp modSp mod ord modAnim modNotesTx">
        <pc:chgData name="Alexander Chatzizacharias" userId="e19297d77b9b6632" providerId="LiveId" clId="{CED40D9C-0BD6-4093-A66F-FF0C17E9AE5C}" dt="2024-09-25T19:07:42.396" v="2185"/>
        <pc:sldMkLst>
          <pc:docMk/>
          <pc:sldMk cId="3387721724" sldId="582"/>
        </pc:sldMkLst>
        <pc:spChg chg="add mod">
          <ac:chgData name="Alexander Chatzizacharias" userId="e19297d77b9b6632" providerId="LiveId" clId="{CED40D9C-0BD6-4093-A66F-FF0C17E9AE5C}" dt="2024-09-23T18:55:23.186" v="584" actId="207"/>
          <ac:spMkLst>
            <pc:docMk/>
            <pc:sldMk cId="3387721724" sldId="582"/>
            <ac:spMk id="2" creationId="{AC5BCE5A-A57F-7785-7E9F-B9F4E271207D}"/>
          </ac:spMkLst>
        </pc:spChg>
        <pc:spChg chg="mod">
          <ac:chgData name="Alexander Chatzizacharias" userId="e19297d77b9b6632" providerId="LiveId" clId="{CED40D9C-0BD6-4093-A66F-FF0C17E9AE5C}" dt="2024-09-23T18:51:37.072" v="541" actId="207"/>
          <ac:spMkLst>
            <pc:docMk/>
            <pc:sldMk cId="3387721724" sldId="582"/>
            <ac:spMk id="5" creationId="{9895296F-6000-4B3F-9E2D-E54F80245E1E}"/>
          </ac:spMkLst>
        </pc:spChg>
      </pc:sldChg>
      <pc:sldChg chg="addSp delSp modSp del mod modTransition delAnim modAnim">
        <pc:chgData name="Alexander Chatzizacharias" userId="e19297d77b9b6632" providerId="LiveId" clId="{CED40D9C-0BD6-4093-A66F-FF0C17E9AE5C}" dt="2024-09-24T19:34:17.460" v="1711" actId="47"/>
        <pc:sldMkLst>
          <pc:docMk/>
          <pc:sldMk cId="3312062789" sldId="592"/>
        </pc:sldMkLst>
        <pc:spChg chg="mod">
          <ac:chgData name="Alexander Chatzizacharias" userId="e19297d77b9b6632" providerId="LiveId" clId="{CED40D9C-0BD6-4093-A66F-FF0C17E9AE5C}" dt="2024-09-24T19:07:23.537" v="1220" actId="1076"/>
          <ac:spMkLst>
            <pc:docMk/>
            <pc:sldMk cId="3312062789" sldId="592"/>
            <ac:spMk id="9" creationId="{5618E323-4B3B-D24D-F7BD-A75ABA1EF5C8}"/>
          </ac:spMkLst>
        </pc:spChg>
        <pc:spChg chg="mod topLvl">
          <ac:chgData name="Alexander Chatzizacharias" userId="e19297d77b9b6632" providerId="LiveId" clId="{CED40D9C-0BD6-4093-A66F-FF0C17E9AE5C}" dt="2024-09-24T19:09:44.229" v="1249" actId="20577"/>
          <ac:spMkLst>
            <pc:docMk/>
            <pc:sldMk cId="3312062789" sldId="592"/>
            <ac:spMk id="21" creationId="{322BAD31-69AC-A77F-DF6A-5FF280B56F10}"/>
          </ac:spMkLst>
        </pc:spChg>
        <pc:spChg chg="del topLvl">
          <ac:chgData name="Alexander Chatzizacharias" userId="e19297d77b9b6632" providerId="LiveId" clId="{CED40D9C-0BD6-4093-A66F-FF0C17E9AE5C}" dt="2024-09-24T19:06:35.503" v="1207" actId="478"/>
          <ac:spMkLst>
            <pc:docMk/>
            <pc:sldMk cId="3312062789" sldId="592"/>
            <ac:spMk id="24" creationId="{2F1A274D-53C0-0F52-5231-1F8910ABA330}"/>
          </ac:spMkLst>
        </pc:spChg>
        <pc:spChg chg="del">
          <ac:chgData name="Alexander Chatzizacharias" userId="e19297d77b9b6632" providerId="LiveId" clId="{CED40D9C-0BD6-4093-A66F-FF0C17E9AE5C}" dt="2024-09-24T19:06:33.965" v="1206" actId="478"/>
          <ac:spMkLst>
            <pc:docMk/>
            <pc:sldMk cId="3312062789" sldId="592"/>
            <ac:spMk id="26" creationId="{FDB8602E-7473-D4A7-5343-14E83CC83B0D}"/>
          </ac:spMkLst>
        </pc:spChg>
        <pc:spChg chg="mod">
          <ac:chgData name="Alexander Chatzizacharias" userId="e19297d77b9b6632" providerId="LiveId" clId="{CED40D9C-0BD6-4093-A66F-FF0C17E9AE5C}" dt="2024-09-24T19:06:52.272" v="1212" actId="1076"/>
          <ac:spMkLst>
            <pc:docMk/>
            <pc:sldMk cId="3312062789" sldId="592"/>
            <ac:spMk id="31" creationId="{E12FD796-B0CD-1F61-E31D-A41AB35F0470}"/>
          </ac:spMkLst>
        </pc:spChg>
        <pc:grpChg chg="add del mod">
          <ac:chgData name="Alexander Chatzizacharias" userId="e19297d77b9b6632" providerId="LiveId" clId="{CED40D9C-0BD6-4093-A66F-FF0C17E9AE5C}" dt="2024-09-24T19:07:04.401" v="1216" actId="478"/>
          <ac:grpSpMkLst>
            <pc:docMk/>
            <pc:sldMk cId="3312062789" sldId="592"/>
            <ac:grpSpMk id="6" creationId="{C18DBC6B-57F6-308F-7ADC-BA3D191FE19A}"/>
          </ac:grpSpMkLst>
        </pc:grpChg>
        <pc:grpChg chg="add del mod">
          <ac:chgData name="Alexander Chatzizacharias" userId="e19297d77b9b6632" providerId="LiveId" clId="{CED40D9C-0BD6-4093-A66F-FF0C17E9AE5C}" dt="2024-09-24T19:09:14.525" v="1236" actId="478"/>
          <ac:grpSpMkLst>
            <pc:docMk/>
            <pc:sldMk cId="3312062789" sldId="592"/>
            <ac:grpSpMk id="20" creationId="{4F712D75-5399-B413-DD73-4BA891E52C3B}"/>
          </ac:grpSpMkLst>
        </pc:grpChg>
        <pc:grpChg chg="mod">
          <ac:chgData name="Alexander Chatzizacharias" userId="e19297d77b9b6632" providerId="LiveId" clId="{CED40D9C-0BD6-4093-A66F-FF0C17E9AE5C}" dt="2024-09-24T19:06:52.272" v="1212" actId="1076"/>
          <ac:grpSpMkLst>
            <pc:docMk/>
            <pc:sldMk cId="3312062789" sldId="592"/>
            <ac:grpSpMk id="34" creationId="{BB7D5C33-9FE4-2C09-FC31-5FCDB6747D5F}"/>
          </ac:grpSpMkLst>
        </pc:grpChg>
        <pc:grpChg chg="del">
          <ac:chgData name="Alexander Chatzizacharias" userId="e19297d77b9b6632" providerId="LiveId" clId="{CED40D9C-0BD6-4093-A66F-FF0C17E9AE5C}" dt="2024-09-24T19:06:33.965" v="1206" actId="478"/>
          <ac:grpSpMkLst>
            <pc:docMk/>
            <pc:sldMk cId="3312062789" sldId="592"/>
            <ac:grpSpMk id="38" creationId="{5D899971-7C96-7D7A-534F-6F916730FEF9}"/>
          </ac:grpSpMkLst>
        </pc:grpChg>
        <pc:grpChg chg="del">
          <ac:chgData name="Alexander Chatzizacharias" userId="e19297d77b9b6632" providerId="LiveId" clId="{CED40D9C-0BD6-4093-A66F-FF0C17E9AE5C}" dt="2024-09-24T19:06:35.503" v="1207" actId="478"/>
          <ac:grpSpMkLst>
            <pc:docMk/>
            <pc:sldMk cId="3312062789" sldId="592"/>
            <ac:grpSpMk id="39" creationId="{25BB3789-067B-FFE6-D51E-A3AA6638D702}"/>
          </ac:grpSpMkLst>
        </pc:grpChg>
        <pc:picChg chg="del mod">
          <ac:chgData name="Alexander Chatzizacharias" userId="e19297d77b9b6632" providerId="LiveId" clId="{CED40D9C-0BD6-4093-A66F-FF0C17E9AE5C}" dt="2024-09-24T19:07:03.863" v="1215" actId="478"/>
          <ac:picMkLst>
            <pc:docMk/>
            <pc:sldMk cId="3312062789" sldId="592"/>
            <ac:picMk id="7" creationId="{BE226AFA-FCEB-DC2E-C170-CA8CF70C73A4}"/>
          </ac:picMkLst>
        </pc:picChg>
        <pc:picChg chg="del mod">
          <ac:chgData name="Alexander Chatzizacharias" userId="e19297d77b9b6632" providerId="LiveId" clId="{CED40D9C-0BD6-4093-A66F-FF0C17E9AE5C}" dt="2024-09-24T19:07:04.401" v="1216" actId="478"/>
          <ac:picMkLst>
            <pc:docMk/>
            <pc:sldMk cId="3312062789" sldId="592"/>
            <ac:picMk id="8" creationId="{89FBEDA0-2E7B-F478-8989-2A4D89F701E1}"/>
          </ac:picMkLst>
        </pc:picChg>
        <pc:picChg chg="add del mod">
          <ac:chgData name="Alexander Chatzizacharias" userId="e19297d77b9b6632" providerId="LiveId" clId="{CED40D9C-0BD6-4093-A66F-FF0C17E9AE5C}" dt="2024-09-24T19:07:27.159" v="1222" actId="478"/>
          <ac:picMkLst>
            <pc:docMk/>
            <pc:sldMk cId="3312062789" sldId="592"/>
            <ac:picMk id="10" creationId="{B84D0257-1560-CFC1-9378-8CAF53F8F8B5}"/>
          </ac:picMkLst>
        </pc:picChg>
        <pc:picChg chg="mod">
          <ac:chgData name="Alexander Chatzizacharias" userId="e19297d77b9b6632" providerId="LiveId" clId="{CED40D9C-0BD6-4093-A66F-FF0C17E9AE5C}" dt="2024-09-24T19:06:52.272" v="1212" actId="1076"/>
          <ac:picMkLst>
            <pc:docMk/>
            <pc:sldMk cId="3312062789" sldId="592"/>
            <ac:picMk id="30" creationId="{8EB79C4E-D058-557C-14A9-AA0E9B3097B7}"/>
          </ac:picMkLst>
        </pc:picChg>
        <pc:picChg chg="mod">
          <ac:chgData name="Alexander Chatzizacharias" userId="e19297d77b9b6632" providerId="LiveId" clId="{CED40D9C-0BD6-4093-A66F-FF0C17E9AE5C}" dt="2024-09-24T19:06:52.272" v="1212" actId="1076"/>
          <ac:picMkLst>
            <pc:docMk/>
            <pc:sldMk cId="3312062789" sldId="592"/>
            <ac:picMk id="2050" creationId="{C0A67097-1BE2-1B1C-AB4D-676D49478B24}"/>
          </ac:picMkLst>
        </pc:picChg>
        <pc:picChg chg="add mod">
          <ac:chgData name="Alexander Chatzizacharias" userId="e19297d77b9b6632" providerId="LiveId" clId="{CED40D9C-0BD6-4093-A66F-FF0C17E9AE5C}" dt="2024-09-24T19:07:43.159" v="1227" actId="1076"/>
          <ac:picMkLst>
            <pc:docMk/>
            <pc:sldMk cId="3312062789" sldId="592"/>
            <ac:picMk id="2052" creationId="{A984320E-8F98-CED8-858A-BEFE37ECDB14}"/>
          </ac:picMkLst>
        </pc:picChg>
        <pc:cxnChg chg="add mod">
          <ac:chgData name="Alexander Chatzizacharias" userId="e19297d77b9b6632" providerId="LiveId" clId="{CED40D9C-0BD6-4093-A66F-FF0C17E9AE5C}" dt="2024-09-24T19:08:08.249" v="1233" actId="14100"/>
          <ac:cxnSpMkLst>
            <pc:docMk/>
            <pc:sldMk cId="3312062789" sldId="592"/>
            <ac:cxnSpMk id="15" creationId="{E52DBE90-E392-ADED-8F09-F37B558D23F3}"/>
          </ac:cxnSpMkLst>
        </pc:cxnChg>
        <pc:cxnChg chg="del mod topLvl">
          <ac:chgData name="Alexander Chatzizacharias" userId="e19297d77b9b6632" providerId="LiveId" clId="{CED40D9C-0BD6-4093-A66F-FF0C17E9AE5C}" dt="2024-09-24T19:09:14.525" v="1236" actId="478"/>
          <ac:cxnSpMkLst>
            <pc:docMk/>
            <pc:sldMk cId="3312062789" sldId="592"/>
            <ac:cxnSpMk id="22" creationId="{961F63E4-81D8-E48A-06C7-C46796E60571}"/>
          </ac:cxnSpMkLst>
        </pc:cxnChg>
        <pc:cxnChg chg="mod topLvl">
          <ac:chgData name="Alexander Chatzizacharias" userId="e19297d77b9b6632" providerId="LiveId" clId="{CED40D9C-0BD6-4093-A66F-FF0C17E9AE5C}" dt="2024-09-24T19:08:12.069" v="1234" actId="14100"/>
          <ac:cxnSpMkLst>
            <pc:docMk/>
            <pc:sldMk cId="3312062789" sldId="592"/>
            <ac:cxnSpMk id="36" creationId="{11B192DD-0EEC-1BAA-2AD3-0F083895FF87}"/>
          </ac:cxnSpMkLst>
        </pc:cxnChg>
      </pc:sldChg>
      <pc:sldChg chg="addSp delSp modSp add mod ord modTransition modAnim modNotesTx">
        <pc:chgData name="Alexander Chatzizacharias" userId="e19297d77b9b6632" providerId="LiveId" clId="{CED40D9C-0BD6-4093-A66F-FF0C17E9AE5C}" dt="2024-09-25T19:08:00.995" v="2188"/>
        <pc:sldMkLst>
          <pc:docMk/>
          <pc:sldMk cId="1533947415" sldId="610"/>
        </pc:sldMkLst>
        <pc:spChg chg="add mod">
          <ac:chgData name="Alexander Chatzizacharias" userId="e19297d77b9b6632" providerId="LiveId" clId="{CED40D9C-0BD6-4093-A66F-FF0C17E9AE5C}" dt="2024-09-23T19:05:39.720" v="774" actId="207"/>
          <ac:spMkLst>
            <pc:docMk/>
            <pc:sldMk cId="1533947415" sldId="610"/>
            <ac:spMk id="2" creationId="{1AA56B7E-45E2-FCC5-1F14-D08EF9EB751B}"/>
          </ac:spMkLst>
        </pc:spChg>
        <pc:spChg chg="mod">
          <ac:chgData name="Alexander Chatzizacharias" userId="e19297d77b9b6632" providerId="LiveId" clId="{CED40D9C-0BD6-4093-A66F-FF0C17E9AE5C}" dt="2024-09-23T18:41:43.261" v="393" actId="207"/>
          <ac:spMkLst>
            <pc:docMk/>
            <pc:sldMk cId="1533947415" sldId="610"/>
            <ac:spMk id="3" creationId="{55AAE47B-EA60-497C-977D-719167FF9E66}"/>
          </ac:spMkLst>
        </pc:spChg>
        <pc:picChg chg="del">
          <ac:chgData name="Alexander Chatzizacharias" userId="e19297d77b9b6632" providerId="LiveId" clId="{CED40D9C-0BD6-4093-A66F-FF0C17E9AE5C}" dt="2024-09-23T18:34:46.567" v="277" actId="478"/>
          <ac:picMkLst>
            <pc:docMk/>
            <pc:sldMk cId="1533947415" sldId="610"/>
            <ac:picMk id="1026" creationId="{E297B05B-11E4-B8FE-B904-C3C5613DA45C}"/>
          </ac:picMkLst>
        </pc:picChg>
      </pc:sldChg>
      <pc:sldChg chg="addSp delSp modSp add mod modTransition delAnim modAnim modNotesTx">
        <pc:chgData name="Alexander Chatzizacharias" userId="e19297d77b9b6632" providerId="LiveId" clId="{CED40D9C-0BD6-4093-A66F-FF0C17E9AE5C}" dt="2024-09-25T19:08:21.693" v="2192"/>
        <pc:sldMkLst>
          <pc:docMk/>
          <pc:sldMk cId="4088090283" sldId="611"/>
        </pc:sldMkLst>
        <pc:spChg chg="del">
          <ac:chgData name="Alexander Chatzizacharias" userId="e19297d77b9b6632" providerId="LiveId" clId="{CED40D9C-0BD6-4093-A66F-FF0C17E9AE5C}" dt="2024-09-23T18:38:36.228" v="335" actId="478"/>
          <ac:spMkLst>
            <pc:docMk/>
            <pc:sldMk cId="4088090283" sldId="611"/>
            <ac:spMk id="2" creationId="{1AA56B7E-45E2-FCC5-1F14-D08EF9EB751B}"/>
          </ac:spMkLst>
        </pc:spChg>
        <pc:spChg chg="mod">
          <ac:chgData name="Alexander Chatzizacharias" userId="e19297d77b9b6632" providerId="LiveId" clId="{CED40D9C-0BD6-4093-A66F-FF0C17E9AE5C}" dt="2024-09-23T18:41:53.183" v="394" actId="207"/>
          <ac:spMkLst>
            <pc:docMk/>
            <pc:sldMk cId="4088090283" sldId="611"/>
            <ac:spMk id="3" creationId="{55AAE47B-EA60-497C-977D-719167FF9E66}"/>
          </ac:spMkLst>
        </pc:spChg>
        <pc:spChg chg="add">
          <ac:chgData name="Alexander Chatzizacharias" userId="e19297d77b9b6632" providerId="LiveId" clId="{CED40D9C-0BD6-4093-A66F-FF0C17E9AE5C}" dt="2024-09-23T18:38:43.713" v="336"/>
          <ac:spMkLst>
            <pc:docMk/>
            <pc:sldMk cId="4088090283" sldId="611"/>
            <ac:spMk id="4" creationId="{E97E9D6A-8F8E-B29C-7155-D11B65F7A449}"/>
          </ac:spMkLst>
        </pc:spChg>
        <pc:spChg chg="add">
          <ac:chgData name="Alexander Chatzizacharias" userId="e19297d77b9b6632" providerId="LiveId" clId="{CED40D9C-0BD6-4093-A66F-FF0C17E9AE5C}" dt="2024-09-23T18:38:48.129" v="337"/>
          <ac:spMkLst>
            <pc:docMk/>
            <pc:sldMk cId="4088090283" sldId="611"/>
            <ac:spMk id="5" creationId="{1E3E6D6F-B624-0939-91F8-A98A04754E6B}"/>
          </ac:spMkLst>
        </pc:spChg>
        <pc:spChg chg="add">
          <ac:chgData name="Alexander Chatzizacharias" userId="e19297d77b9b6632" providerId="LiveId" clId="{CED40D9C-0BD6-4093-A66F-FF0C17E9AE5C}" dt="2024-09-23T18:38:52.673" v="338"/>
          <ac:spMkLst>
            <pc:docMk/>
            <pc:sldMk cId="4088090283" sldId="611"/>
            <ac:spMk id="6" creationId="{88FEA74A-2A84-5F46-4A99-3002FEDEED4B}"/>
          </ac:spMkLst>
        </pc:spChg>
        <pc:picChg chg="add mod">
          <ac:chgData name="Alexander Chatzizacharias" userId="e19297d77b9b6632" providerId="LiveId" clId="{CED40D9C-0BD6-4093-A66F-FF0C17E9AE5C}" dt="2024-09-23T18:39:10.432" v="342" actId="1076"/>
          <ac:picMkLst>
            <pc:docMk/>
            <pc:sldMk cId="4088090283" sldId="611"/>
            <ac:picMk id="8" creationId="{8BF0034C-64C0-5928-47E7-6BE3F97FCB39}"/>
          </ac:picMkLst>
        </pc:picChg>
        <pc:picChg chg="add mod">
          <ac:chgData name="Alexander Chatzizacharias" userId="e19297d77b9b6632" providerId="LiveId" clId="{CED40D9C-0BD6-4093-A66F-FF0C17E9AE5C}" dt="2024-09-23T18:41:06.081" v="387" actId="1076"/>
          <ac:picMkLst>
            <pc:docMk/>
            <pc:sldMk cId="4088090283" sldId="611"/>
            <ac:picMk id="2056" creationId="{59A9CBCE-87F9-8E80-A447-B171E939D255}"/>
          </ac:picMkLst>
        </pc:picChg>
        <pc:picChg chg="add mod">
          <ac:chgData name="Alexander Chatzizacharias" userId="e19297d77b9b6632" providerId="LiveId" clId="{CED40D9C-0BD6-4093-A66F-FF0C17E9AE5C}" dt="2024-09-23T18:41:07.056" v="388" actId="1076"/>
          <ac:picMkLst>
            <pc:docMk/>
            <pc:sldMk cId="4088090283" sldId="611"/>
            <ac:picMk id="2058" creationId="{29F5F465-755D-434A-EDF8-2E2EC8903854}"/>
          </ac:picMkLst>
        </pc:picChg>
        <pc:picChg chg="add mod">
          <ac:chgData name="Alexander Chatzizacharias" userId="e19297d77b9b6632" providerId="LiveId" clId="{CED40D9C-0BD6-4093-A66F-FF0C17E9AE5C}" dt="2024-09-23T18:41:07.683" v="389" actId="1076"/>
          <ac:picMkLst>
            <pc:docMk/>
            <pc:sldMk cId="4088090283" sldId="611"/>
            <ac:picMk id="2060" creationId="{F86CC4EB-E17D-4F42-C77A-818A01316CB6}"/>
          </ac:picMkLst>
        </pc:picChg>
        <pc:picChg chg="add mod">
          <ac:chgData name="Alexander Chatzizacharias" userId="e19297d77b9b6632" providerId="LiveId" clId="{CED40D9C-0BD6-4093-A66F-FF0C17E9AE5C}" dt="2024-09-23T18:41:04.465" v="385" actId="1076"/>
          <ac:picMkLst>
            <pc:docMk/>
            <pc:sldMk cId="4088090283" sldId="611"/>
            <ac:picMk id="2062" creationId="{953298D2-3028-ABDC-AF75-71A4C91CD687}"/>
          </ac:picMkLst>
        </pc:picChg>
        <pc:picChg chg="add mod">
          <ac:chgData name="Alexander Chatzizacharias" userId="e19297d77b9b6632" providerId="LiveId" clId="{CED40D9C-0BD6-4093-A66F-FF0C17E9AE5C}" dt="2024-09-23T18:40:25.094" v="366" actId="14100"/>
          <ac:picMkLst>
            <pc:docMk/>
            <pc:sldMk cId="4088090283" sldId="611"/>
            <ac:picMk id="2064" creationId="{20AA69C8-EC3B-57BE-B64A-22F3D56D3E8B}"/>
          </ac:picMkLst>
        </pc:picChg>
        <pc:picChg chg="add mod">
          <ac:chgData name="Alexander Chatzizacharias" userId="e19297d77b9b6632" providerId="LiveId" clId="{CED40D9C-0BD6-4093-A66F-FF0C17E9AE5C}" dt="2024-09-23T18:41:02.801" v="382" actId="1076"/>
          <ac:picMkLst>
            <pc:docMk/>
            <pc:sldMk cId="4088090283" sldId="611"/>
            <ac:picMk id="2066" creationId="{5F2F4192-6C5F-75B7-A9DC-038BD4471217}"/>
          </ac:picMkLst>
        </pc:picChg>
        <pc:picChg chg="add mod">
          <ac:chgData name="Alexander Chatzizacharias" userId="e19297d77b9b6632" providerId="LiveId" clId="{CED40D9C-0BD6-4093-A66F-FF0C17E9AE5C}" dt="2024-09-23T18:41:03.992" v="384" actId="1076"/>
          <ac:picMkLst>
            <pc:docMk/>
            <pc:sldMk cId="4088090283" sldId="611"/>
            <ac:picMk id="2068" creationId="{AF302383-A0D8-D2BC-9641-929ECA62A498}"/>
          </ac:picMkLst>
        </pc:picChg>
        <pc:picChg chg="add mod">
          <ac:chgData name="Alexander Chatzizacharias" userId="e19297d77b9b6632" providerId="LiveId" clId="{CED40D9C-0BD6-4093-A66F-FF0C17E9AE5C}" dt="2024-09-23T18:41:00.792" v="381" actId="1076"/>
          <ac:picMkLst>
            <pc:docMk/>
            <pc:sldMk cId="4088090283" sldId="611"/>
            <ac:picMk id="2070" creationId="{97B57972-7F48-8918-070C-4297B4E2DF1C}"/>
          </ac:picMkLst>
        </pc:picChg>
      </pc:sldChg>
      <pc:sldChg chg="addSp delSp modSp add mod modTransition modAnim modNotesTx">
        <pc:chgData name="Alexander Chatzizacharias" userId="e19297d77b9b6632" providerId="LiveId" clId="{CED40D9C-0BD6-4093-A66F-FF0C17E9AE5C}" dt="2024-09-25T19:07:49.137" v="2186"/>
        <pc:sldMkLst>
          <pc:docMk/>
          <pc:sldMk cId="3118085483" sldId="612"/>
        </pc:sldMkLst>
        <pc:spChg chg="mod">
          <ac:chgData name="Alexander Chatzizacharias" userId="e19297d77b9b6632" providerId="LiveId" clId="{CED40D9C-0BD6-4093-A66F-FF0C17E9AE5C}" dt="2024-09-23T18:56:04.334" v="621" actId="207"/>
          <ac:spMkLst>
            <pc:docMk/>
            <pc:sldMk cId="3118085483" sldId="612"/>
            <ac:spMk id="3" creationId="{55AAE47B-EA60-497C-977D-719167FF9E66}"/>
          </ac:spMkLst>
        </pc:spChg>
        <pc:spChg chg="add del">
          <ac:chgData name="Alexander Chatzizacharias" userId="e19297d77b9b6632" providerId="LiveId" clId="{CED40D9C-0BD6-4093-A66F-FF0C17E9AE5C}" dt="2024-09-23T18:53:39.618" v="552" actId="22"/>
          <ac:spMkLst>
            <pc:docMk/>
            <pc:sldMk cId="3118085483" sldId="612"/>
            <ac:spMk id="6" creationId="{4F3D02F3-B154-B8E7-7F51-33E2850F7FD0}"/>
          </ac:spMkLst>
        </pc:spChg>
        <pc:spChg chg="add mod">
          <ac:chgData name="Alexander Chatzizacharias" userId="e19297d77b9b6632" providerId="LiveId" clId="{CED40D9C-0BD6-4093-A66F-FF0C17E9AE5C}" dt="2024-09-23T18:54:16.517" v="568" actId="1076"/>
          <ac:spMkLst>
            <pc:docMk/>
            <pc:sldMk cId="3118085483" sldId="612"/>
            <ac:spMk id="7" creationId="{83093747-1541-4D3A-28B7-5E12C7F49AE2}"/>
          </ac:spMkLst>
        </pc:spChg>
        <pc:picChg chg="add mod">
          <ac:chgData name="Alexander Chatzizacharias" userId="e19297d77b9b6632" providerId="LiveId" clId="{CED40D9C-0BD6-4093-A66F-FF0C17E9AE5C}" dt="2024-09-23T18:53:06.696" v="549" actId="1076"/>
          <ac:picMkLst>
            <pc:docMk/>
            <pc:sldMk cId="3118085483" sldId="612"/>
            <ac:picMk id="4" creationId="{90D4338D-D9A2-9791-7A68-C5B7C4A35221}"/>
          </ac:picMkLst>
        </pc:picChg>
        <pc:picChg chg="del">
          <ac:chgData name="Alexander Chatzizacharias" userId="e19297d77b9b6632" providerId="LiveId" clId="{CED40D9C-0BD6-4093-A66F-FF0C17E9AE5C}" dt="2024-09-23T18:52:59.332" v="546" actId="478"/>
          <ac:picMkLst>
            <pc:docMk/>
            <pc:sldMk cId="3118085483" sldId="612"/>
            <ac:picMk id="1026" creationId="{E297B05B-11E4-B8FE-B904-C3C5613DA45C}"/>
          </ac:picMkLst>
        </pc:picChg>
      </pc:sldChg>
      <pc:sldChg chg="addSp modSp add mod modTransition modNotesTx">
        <pc:chgData name="Alexander Chatzizacharias" userId="e19297d77b9b6632" providerId="LiveId" clId="{CED40D9C-0BD6-4093-A66F-FF0C17E9AE5C}" dt="2024-09-25T19:07:30.998" v="2183"/>
        <pc:sldMkLst>
          <pc:docMk/>
          <pc:sldMk cId="1923340819" sldId="613"/>
        </pc:sldMkLst>
        <pc:spChg chg="mod">
          <ac:chgData name="Alexander Chatzizacharias" userId="e19297d77b9b6632" providerId="LiveId" clId="{CED40D9C-0BD6-4093-A66F-FF0C17E9AE5C}" dt="2024-09-23T19:14:54.912" v="815" actId="14100"/>
          <ac:spMkLst>
            <pc:docMk/>
            <pc:sldMk cId="1923340819" sldId="613"/>
            <ac:spMk id="2" creationId="{1AA56B7E-45E2-FCC5-1F14-D08EF9EB751B}"/>
          </ac:spMkLst>
        </pc:spChg>
        <pc:spChg chg="mod">
          <ac:chgData name="Alexander Chatzizacharias" userId="e19297d77b9b6632" providerId="LiveId" clId="{CED40D9C-0BD6-4093-A66F-FF0C17E9AE5C}" dt="2024-09-23T19:06:11.533" v="808" actId="207"/>
          <ac:spMkLst>
            <pc:docMk/>
            <pc:sldMk cId="1923340819" sldId="613"/>
            <ac:spMk id="3" creationId="{55AAE47B-EA60-497C-977D-719167FF9E66}"/>
          </ac:spMkLst>
        </pc:spChg>
        <pc:spChg chg="add mod">
          <ac:chgData name="Alexander Chatzizacharias" userId="e19297d77b9b6632" providerId="LiveId" clId="{CED40D9C-0BD6-4093-A66F-FF0C17E9AE5C}" dt="2024-09-23T19:15:05.036" v="827" actId="14100"/>
          <ac:spMkLst>
            <pc:docMk/>
            <pc:sldMk cId="1923340819" sldId="613"/>
            <ac:spMk id="4" creationId="{1536FB41-92D2-0363-55E4-DACCB501AAC0}"/>
          </ac:spMkLst>
        </pc:spChg>
        <pc:spChg chg="add mod">
          <ac:chgData name="Alexander Chatzizacharias" userId="e19297d77b9b6632" providerId="LiveId" clId="{CED40D9C-0BD6-4093-A66F-FF0C17E9AE5C}" dt="2024-09-23T19:15:12.082" v="834" actId="1076"/>
          <ac:spMkLst>
            <pc:docMk/>
            <pc:sldMk cId="1923340819" sldId="613"/>
            <ac:spMk id="5" creationId="{F37462B9-0887-9F53-80A4-89D8312AA489}"/>
          </ac:spMkLst>
        </pc:spChg>
        <pc:spChg chg="add mod">
          <ac:chgData name="Alexander Chatzizacharias" userId="e19297d77b9b6632" providerId="LiveId" clId="{CED40D9C-0BD6-4093-A66F-FF0C17E9AE5C}" dt="2024-09-23T19:23:28.980" v="902" actId="1076"/>
          <ac:spMkLst>
            <pc:docMk/>
            <pc:sldMk cId="1923340819" sldId="613"/>
            <ac:spMk id="6" creationId="{AA2D813B-03F0-0A59-12B1-310D8F6421EF}"/>
          </ac:spMkLst>
        </pc:spChg>
        <pc:spChg chg="add mod">
          <ac:chgData name="Alexander Chatzizacharias" userId="e19297d77b9b6632" providerId="LiveId" clId="{CED40D9C-0BD6-4093-A66F-FF0C17E9AE5C}" dt="2024-09-23T19:23:14.926" v="900" actId="14100"/>
          <ac:spMkLst>
            <pc:docMk/>
            <pc:sldMk cId="1923340819" sldId="613"/>
            <ac:spMk id="7" creationId="{E4189FD5-CBBC-E3A2-D04C-A363178E9596}"/>
          </ac:spMkLst>
        </pc:spChg>
        <pc:spChg chg="add mod">
          <ac:chgData name="Alexander Chatzizacharias" userId="e19297d77b9b6632" providerId="LiveId" clId="{CED40D9C-0BD6-4093-A66F-FF0C17E9AE5C}" dt="2024-09-23T19:24:05.059" v="937" actId="313"/>
          <ac:spMkLst>
            <pc:docMk/>
            <pc:sldMk cId="1923340819" sldId="613"/>
            <ac:spMk id="8" creationId="{7997E6A0-9246-F63F-9C46-D3ABA1836CBF}"/>
          </ac:spMkLst>
        </pc:spChg>
        <pc:spChg chg="add mod">
          <ac:chgData name="Alexander Chatzizacharias" userId="e19297d77b9b6632" providerId="LiveId" clId="{CED40D9C-0BD6-4093-A66F-FF0C17E9AE5C}" dt="2024-09-23T19:23:37.470" v="905" actId="1076"/>
          <ac:spMkLst>
            <pc:docMk/>
            <pc:sldMk cId="1923340819" sldId="613"/>
            <ac:spMk id="9" creationId="{EA24FEA8-1477-AC1A-0F21-27FAAE59023C}"/>
          </ac:spMkLst>
        </pc:spChg>
      </pc:sldChg>
      <pc:sldChg chg="mod modShow">
        <pc:chgData name="Alexander Chatzizacharias" userId="e19297d77b9b6632" providerId="LiveId" clId="{CED40D9C-0BD6-4093-A66F-FF0C17E9AE5C}" dt="2024-09-24T18:59:21.911" v="1205" actId="729"/>
        <pc:sldMkLst>
          <pc:docMk/>
          <pc:sldMk cId="1992516258" sldId="614"/>
        </pc:sldMkLst>
      </pc:sldChg>
      <pc:sldChg chg="modSp mod modTransition modNotesTx">
        <pc:chgData name="Alexander Chatzizacharias" userId="e19297d77b9b6632" providerId="LiveId" clId="{CED40D9C-0BD6-4093-A66F-FF0C17E9AE5C}" dt="2024-09-25T19:08:37.400" v="2193"/>
        <pc:sldMkLst>
          <pc:docMk/>
          <pc:sldMk cId="1735047183" sldId="618"/>
        </pc:sldMkLst>
        <pc:spChg chg="mod">
          <ac:chgData name="Alexander Chatzizacharias" userId="e19297d77b9b6632" providerId="LiveId" clId="{CED40D9C-0BD6-4093-A66F-FF0C17E9AE5C}" dt="2024-09-24T18:47:03.336" v="1085" actId="20577"/>
          <ac:spMkLst>
            <pc:docMk/>
            <pc:sldMk cId="1735047183" sldId="618"/>
            <ac:spMk id="6" creationId="{0077DB68-6B15-2392-6CDF-667CBB4CCBCA}"/>
          </ac:spMkLst>
        </pc:spChg>
      </pc:sldChg>
      <pc:sldChg chg="addSp delSp modSp add mod ord modClrScheme delAnim modAnim chgLayout modNotesTx">
        <pc:chgData name="Alexander Chatzizacharias" userId="e19297d77b9b6632" providerId="LiveId" clId="{CED40D9C-0BD6-4093-A66F-FF0C17E9AE5C}" dt="2024-09-24T19:11:59.239" v="1329" actId="20577"/>
        <pc:sldMkLst>
          <pc:docMk/>
          <pc:sldMk cId="1708314245" sldId="619"/>
        </pc:sldMkLst>
        <pc:spChg chg="del">
          <ac:chgData name="Alexander Chatzizacharias" userId="e19297d77b9b6632" providerId="LiveId" clId="{CED40D9C-0BD6-4093-A66F-FF0C17E9AE5C}" dt="2024-09-24T18:39:32.909" v="1025" actId="478"/>
          <ac:spMkLst>
            <pc:docMk/>
            <pc:sldMk cId="1708314245" sldId="619"/>
            <ac:spMk id="2" creationId="{11B6948B-3F2B-2DFA-B166-957425C05733}"/>
          </ac:spMkLst>
        </pc:spChg>
        <pc:spChg chg="del mod ord">
          <ac:chgData name="Alexander Chatzizacharias" userId="e19297d77b9b6632" providerId="LiveId" clId="{CED40D9C-0BD6-4093-A66F-FF0C17E9AE5C}" dt="2024-09-24T18:39:43.323" v="1027" actId="478"/>
          <ac:spMkLst>
            <pc:docMk/>
            <pc:sldMk cId="1708314245" sldId="619"/>
            <ac:spMk id="3" creationId="{55AAE47B-EA60-497C-977D-719167FF9E66}"/>
          </ac:spMkLst>
        </pc:spChg>
        <pc:spChg chg="del mod topLvl">
          <ac:chgData name="Alexander Chatzizacharias" userId="e19297d77b9b6632" providerId="LiveId" clId="{CED40D9C-0BD6-4093-A66F-FF0C17E9AE5C}" dt="2024-09-24T18:55:23.102" v="1158" actId="478"/>
          <ac:spMkLst>
            <pc:docMk/>
            <pc:sldMk cId="1708314245" sldId="619"/>
            <ac:spMk id="6" creationId="{F83D8104-C042-9C14-7249-B644EC0F6802}"/>
          </ac:spMkLst>
        </pc:spChg>
        <pc:grpChg chg="add del mod">
          <ac:chgData name="Alexander Chatzizacharias" userId="e19297d77b9b6632" providerId="LiveId" clId="{CED40D9C-0BD6-4093-A66F-FF0C17E9AE5C}" dt="2024-09-24T18:39:51.662" v="1030" actId="478"/>
          <ac:grpSpMkLst>
            <pc:docMk/>
            <pc:sldMk cId="1708314245" sldId="619"/>
            <ac:grpSpMk id="5" creationId="{7D30B27C-FDF4-4402-5258-0B11B38A97F9}"/>
          </ac:grpSpMkLst>
        </pc:grpChg>
        <pc:grpChg chg="del">
          <ac:chgData name="Alexander Chatzizacharias" userId="e19297d77b9b6632" providerId="LiveId" clId="{CED40D9C-0BD6-4093-A66F-FF0C17E9AE5C}" dt="2024-09-24T18:39:32.909" v="1025" actId="478"/>
          <ac:grpSpMkLst>
            <pc:docMk/>
            <pc:sldMk cId="1708314245" sldId="619"/>
            <ac:grpSpMk id="25" creationId="{96118501-9CA4-CADD-4EB1-F69FE0EEFED2}"/>
          </ac:grpSpMkLst>
        </pc:grpChg>
        <pc:grpChg chg="del">
          <ac:chgData name="Alexander Chatzizacharias" userId="e19297d77b9b6632" providerId="LiveId" clId="{CED40D9C-0BD6-4093-A66F-FF0C17E9AE5C}" dt="2024-09-24T18:39:32.909" v="1025" actId="478"/>
          <ac:grpSpMkLst>
            <pc:docMk/>
            <pc:sldMk cId="1708314245" sldId="619"/>
            <ac:grpSpMk id="34" creationId="{BB7D5C33-9FE4-2C09-FC31-5FCDB6747D5F}"/>
          </ac:grpSpMkLst>
        </pc:grpChg>
        <pc:grpChg chg="del">
          <ac:chgData name="Alexander Chatzizacharias" userId="e19297d77b9b6632" providerId="LiveId" clId="{CED40D9C-0BD6-4093-A66F-FF0C17E9AE5C}" dt="2024-09-24T18:39:32.909" v="1025" actId="478"/>
          <ac:grpSpMkLst>
            <pc:docMk/>
            <pc:sldMk cId="1708314245" sldId="619"/>
            <ac:grpSpMk id="39" creationId="{25BB3789-067B-FFE6-D51E-A3AA6638D702}"/>
          </ac:grpSpMkLst>
        </pc:grpChg>
        <pc:grpChg chg="del">
          <ac:chgData name="Alexander Chatzizacharias" userId="e19297d77b9b6632" providerId="LiveId" clId="{CED40D9C-0BD6-4093-A66F-FF0C17E9AE5C}" dt="2024-09-24T18:39:32.909" v="1025" actId="478"/>
          <ac:grpSpMkLst>
            <pc:docMk/>
            <pc:sldMk cId="1708314245" sldId="619"/>
            <ac:grpSpMk id="44" creationId="{54BA61C3-AC7B-F0BB-BD1D-D2BA981165F3}"/>
          </ac:grpSpMkLst>
        </pc:grpChg>
        <pc:picChg chg="add del mod">
          <ac:chgData name="Alexander Chatzizacharias" userId="e19297d77b9b6632" providerId="LiveId" clId="{CED40D9C-0BD6-4093-A66F-FF0C17E9AE5C}" dt="2024-09-24T18:49:51.891" v="1144" actId="478"/>
          <ac:picMkLst>
            <pc:docMk/>
            <pc:sldMk cId="1708314245" sldId="619"/>
            <ac:picMk id="8" creationId="{F81F5809-8FB5-0592-9300-4411B166178E}"/>
          </ac:picMkLst>
        </pc:picChg>
        <pc:picChg chg="add mod">
          <ac:chgData name="Alexander Chatzizacharias" userId="e19297d77b9b6632" providerId="LiveId" clId="{CED40D9C-0BD6-4093-A66F-FF0C17E9AE5C}" dt="2024-09-24T18:56:44.263" v="1166" actId="1076"/>
          <ac:picMkLst>
            <pc:docMk/>
            <pc:sldMk cId="1708314245" sldId="619"/>
            <ac:picMk id="9" creationId="{0A00CB88-D0C5-36B7-E524-39E2205AEE0C}"/>
          </ac:picMkLst>
        </pc:picChg>
        <pc:picChg chg="add mod">
          <ac:chgData name="Alexander Chatzizacharias" userId="e19297d77b9b6632" providerId="LiveId" clId="{CED40D9C-0BD6-4093-A66F-FF0C17E9AE5C}" dt="2024-09-24T18:58:30.061" v="1171" actId="1076"/>
          <ac:picMkLst>
            <pc:docMk/>
            <pc:sldMk cId="1708314245" sldId="619"/>
            <ac:picMk id="15" creationId="{3DC04581-5121-E88A-7719-2764FACDE89E}"/>
          </ac:picMkLst>
        </pc:picChg>
        <pc:picChg chg="add mod">
          <ac:chgData name="Alexander Chatzizacharias" userId="e19297d77b9b6632" providerId="LiveId" clId="{CED40D9C-0BD6-4093-A66F-FF0C17E9AE5C}" dt="2024-09-24T18:55:20.119" v="1157" actId="1076"/>
          <ac:picMkLst>
            <pc:docMk/>
            <pc:sldMk cId="1708314245" sldId="619"/>
            <ac:picMk id="1026" creationId="{8B86FD42-9D16-1917-3E5A-D0105491D3A8}"/>
          </ac:picMkLst>
        </pc:picChg>
        <pc:picChg chg="add mod">
          <ac:chgData name="Alexander Chatzizacharias" userId="e19297d77b9b6632" providerId="LiveId" clId="{CED40D9C-0BD6-4093-A66F-FF0C17E9AE5C}" dt="2024-09-24T18:54:16.425" v="1152" actId="1076"/>
          <ac:picMkLst>
            <pc:docMk/>
            <pc:sldMk cId="1708314245" sldId="619"/>
            <ac:picMk id="1028" creationId="{A8F236D3-1792-927E-84DD-E9EC2185F8F9}"/>
          </ac:picMkLst>
        </pc:picChg>
        <pc:picChg chg="del">
          <ac:chgData name="Alexander Chatzizacharias" userId="e19297d77b9b6632" providerId="LiveId" clId="{CED40D9C-0BD6-4093-A66F-FF0C17E9AE5C}" dt="2024-09-24T18:39:32.909" v="1025" actId="478"/>
          <ac:picMkLst>
            <pc:docMk/>
            <pc:sldMk cId="1708314245" sldId="619"/>
            <ac:picMk id="2054" creationId="{E36A0EBA-CEB1-58C1-D08F-C1356D7E44BA}"/>
          </ac:picMkLst>
        </pc:picChg>
        <pc:cxnChg chg="del mod topLvl">
          <ac:chgData name="Alexander Chatzizacharias" userId="e19297d77b9b6632" providerId="LiveId" clId="{CED40D9C-0BD6-4093-A66F-FF0C17E9AE5C}" dt="2024-09-24T18:39:51.662" v="1030" actId="478"/>
          <ac:cxnSpMkLst>
            <pc:docMk/>
            <pc:sldMk cId="1708314245" sldId="619"/>
            <ac:cxnSpMk id="7" creationId="{35C87541-EFCB-8041-F3AC-AD2F5C918D15}"/>
          </ac:cxnSpMkLst>
        </pc:cxnChg>
      </pc:sldChg>
      <pc:sldChg chg="add del ord">
        <pc:chgData name="Alexander Chatzizacharias" userId="e19297d77b9b6632" providerId="LiveId" clId="{CED40D9C-0BD6-4093-A66F-FF0C17E9AE5C}" dt="2024-09-24T18:39:00.353" v="1021" actId="47"/>
        <pc:sldMkLst>
          <pc:docMk/>
          <pc:sldMk cId="3434160031" sldId="619"/>
        </pc:sldMkLst>
      </pc:sldChg>
      <pc:sldChg chg="addSp modSp add mod ord">
        <pc:chgData name="Alexander Chatzizacharias" userId="e19297d77b9b6632" providerId="LiveId" clId="{CED40D9C-0BD6-4093-A66F-FF0C17E9AE5C}" dt="2024-09-24T19:27:01.718" v="1615" actId="207"/>
        <pc:sldMkLst>
          <pc:docMk/>
          <pc:sldMk cId="846181762" sldId="620"/>
        </pc:sldMkLst>
        <pc:spChg chg="mod">
          <ac:chgData name="Alexander Chatzizacharias" userId="e19297d77b9b6632" providerId="LiveId" clId="{CED40D9C-0BD6-4093-A66F-FF0C17E9AE5C}" dt="2024-09-24T19:27:01.718" v="1615" actId="207"/>
          <ac:spMkLst>
            <pc:docMk/>
            <pc:sldMk cId="846181762" sldId="620"/>
            <ac:spMk id="3" creationId="{55AAE47B-EA60-497C-977D-719167FF9E66}"/>
          </ac:spMkLst>
        </pc:spChg>
        <pc:spChg chg="add mod">
          <ac:chgData name="Alexander Chatzizacharias" userId="e19297d77b9b6632" providerId="LiveId" clId="{CED40D9C-0BD6-4093-A66F-FF0C17E9AE5C}" dt="2024-09-24T19:26:24.374" v="1579" actId="20577"/>
          <ac:spMkLst>
            <pc:docMk/>
            <pc:sldMk cId="846181762" sldId="620"/>
            <ac:spMk id="4" creationId="{648E0291-7A9C-DF8F-EB4D-D2E01D8EC0A7}"/>
          </ac:spMkLst>
        </pc:spChg>
      </pc:sldChg>
      <pc:sldChg chg="addSp delSp modSp add mod ord delAnim modAnim modNotesTx">
        <pc:chgData name="Alexander Chatzizacharias" userId="e19297d77b9b6632" providerId="LiveId" clId="{CED40D9C-0BD6-4093-A66F-FF0C17E9AE5C}" dt="2024-09-24T19:30:53.817" v="1690" actId="20577"/>
        <pc:sldMkLst>
          <pc:docMk/>
          <pc:sldMk cId="2742853186" sldId="621"/>
        </pc:sldMkLst>
        <pc:spChg chg="add mod">
          <ac:chgData name="Alexander Chatzizacharias" userId="e19297d77b9b6632" providerId="LiveId" clId="{CED40D9C-0BD6-4093-A66F-FF0C17E9AE5C}" dt="2024-09-24T19:29:36.853" v="1668" actId="1076"/>
          <ac:spMkLst>
            <pc:docMk/>
            <pc:sldMk cId="2742853186" sldId="621"/>
            <ac:spMk id="5" creationId="{04F00FD9-F6DE-CEC9-72FB-A75B238DD581}"/>
          </ac:spMkLst>
        </pc:spChg>
        <pc:spChg chg="add mod">
          <ac:chgData name="Alexander Chatzizacharias" userId="e19297d77b9b6632" providerId="LiveId" clId="{CED40D9C-0BD6-4093-A66F-FF0C17E9AE5C}" dt="2024-09-24T19:28:54.633" v="1655" actId="1076"/>
          <ac:spMkLst>
            <pc:docMk/>
            <pc:sldMk cId="2742853186" sldId="621"/>
            <ac:spMk id="6" creationId="{7CAD6821-82EF-076C-CD08-55AEABA2D2B6}"/>
          </ac:spMkLst>
        </pc:spChg>
        <pc:spChg chg="add mod">
          <ac:chgData name="Alexander Chatzizacharias" userId="e19297d77b9b6632" providerId="LiveId" clId="{CED40D9C-0BD6-4093-A66F-FF0C17E9AE5C}" dt="2024-09-24T19:29:00.778" v="1659" actId="1076"/>
          <ac:spMkLst>
            <pc:docMk/>
            <pc:sldMk cId="2742853186" sldId="621"/>
            <ac:spMk id="7" creationId="{399FF10B-3E03-E423-F85E-F6787C9B8AB0}"/>
          </ac:spMkLst>
        </pc:spChg>
        <pc:spChg chg="add mod">
          <ac:chgData name="Alexander Chatzizacharias" userId="e19297d77b9b6632" providerId="LiveId" clId="{CED40D9C-0BD6-4093-A66F-FF0C17E9AE5C}" dt="2024-09-24T19:29:14.253" v="1663" actId="1076"/>
          <ac:spMkLst>
            <pc:docMk/>
            <pc:sldMk cId="2742853186" sldId="621"/>
            <ac:spMk id="8" creationId="{6BEEAE7F-17D1-8045-5103-7FD26AB9E1C8}"/>
          </ac:spMkLst>
        </pc:spChg>
        <pc:picChg chg="add mod">
          <ac:chgData name="Alexander Chatzizacharias" userId="e19297d77b9b6632" providerId="LiveId" clId="{CED40D9C-0BD6-4093-A66F-FF0C17E9AE5C}" dt="2024-09-24T19:30:11.811" v="1676" actId="1076"/>
          <ac:picMkLst>
            <pc:docMk/>
            <pc:sldMk cId="2742853186" sldId="621"/>
            <ac:picMk id="2" creationId="{8A5CACB4-773D-F705-C179-62EAD8076FB5}"/>
          </ac:picMkLst>
        </pc:picChg>
        <pc:picChg chg="add del mod">
          <ac:chgData name="Alexander Chatzizacharias" userId="e19297d77b9b6632" providerId="LiveId" clId="{CED40D9C-0BD6-4093-A66F-FF0C17E9AE5C}" dt="2024-09-24T19:28:19.463" v="1644" actId="478"/>
          <ac:picMkLst>
            <pc:docMk/>
            <pc:sldMk cId="2742853186" sldId="621"/>
            <ac:picMk id="3" creationId="{15D08F12-BE54-7452-342D-35F89BA88E48}"/>
          </ac:picMkLst>
        </pc:picChg>
        <pc:picChg chg="add del mod">
          <ac:chgData name="Alexander Chatzizacharias" userId="e19297d77b9b6632" providerId="LiveId" clId="{CED40D9C-0BD6-4093-A66F-FF0C17E9AE5C}" dt="2024-09-24T19:28:19.856" v="1645" actId="478"/>
          <ac:picMkLst>
            <pc:docMk/>
            <pc:sldMk cId="2742853186" sldId="621"/>
            <ac:picMk id="4" creationId="{CF015BB8-B19E-EF35-06BE-47F0F0F95DEB}"/>
          </ac:picMkLst>
        </pc:picChg>
        <pc:picChg chg="del">
          <ac:chgData name="Alexander Chatzizacharias" userId="e19297d77b9b6632" providerId="LiveId" clId="{CED40D9C-0BD6-4093-A66F-FF0C17E9AE5C}" dt="2024-09-24T19:28:12.343" v="1637" actId="478"/>
          <ac:picMkLst>
            <pc:docMk/>
            <pc:sldMk cId="2742853186" sldId="621"/>
            <ac:picMk id="9" creationId="{0A00CB88-D0C5-36B7-E524-39E2205AEE0C}"/>
          </ac:picMkLst>
        </pc:picChg>
        <pc:picChg chg="add mod">
          <ac:chgData name="Alexander Chatzizacharias" userId="e19297d77b9b6632" providerId="LiveId" clId="{CED40D9C-0BD6-4093-A66F-FF0C17E9AE5C}" dt="2024-09-24T19:30:16.538" v="1679" actId="1076"/>
          <ac:picMkLst>
            <pc:docMk/>
            <pc:sldMk cId="2742853186" sldId="621"/>
            <ac:picMk id="10" creationId="{5898147C-6310-FA7B-192A-C2C1A30FF991}"/>
          </ac:picMkLst>
        </pc:picChg>
        <pc:picChg chg="del">
          <ac:chgData name="Alexander Chatzizacharias" userId="e19297d77b9b6632" providerId="LiveId" clId="{CED40D9C-0BD6-4093-A66F-FF0C17E9AE5C}" dt="2024-09-24T19:28:12.745" v="1638" actId="478"/>
          <ac:picMkLst>
            <pc:docMk/>
            <pc:sldMk cId="2742853186" sldId="621"/>
            <ac:picMk id="15" creationId="{3DC04581-5121-E88A-7719-2764FACDE89E}"/>
          </ac:picMkLst>
        </pc:picChg>
        <pc:picChg chg="del mod">
          <ac:chgData name="Alexander Chatzizacharias" userId="e19297d77b9b6632" providerId="LiveId" clId="{CED40D9C-0BD6-4093-A66F-FF0C17E9AE5C}" dt="2024-09-24T19:28:18.834" v="1643" actId="478"/>
          <ac:picMkLst>
            <pc:docMk/>
            <pc:sldMk cId="2742853186" sldId="621"/>
            <ac:picMk id="1026" creationId="{8B86FD42-9D16-1917-3E5A-D0105491D3A8}"/>
          </ac:picMkLst>
        </pc:picChg>
        <pc:picChg chg="del">
          <ac:chgData name="Alexander Chatzizacharias" userId="e19297d77b9b6632" providerId="LiveId" clId="{CED40D9C-0BD6-4093-A66F-FF0C17E9AE5C}" dt="2024-09-24T19:27:55.633" v="1627" actId="478"/>
          <ac:picMkLst>
            <pc:docMk/>
            <pc:sldMk cId="2742853186" sldId="621"/>
            <ac:picMk id="1028" creationId="{A8F236D3-1792-927E-84DD-E9EC2185F8F9}"/>
          </ac:picMkLst>
        </pc:picChg>
      </pc:sldChg>
      <pc:sldChg chg="addSp delSp modSp add mod ord replId modAnim modNotesTx">
        <pc:chgData name="Alexander Chatzizacharias" userId="e19297d77b9b6632" providerId="LiveId" clId="{CED40D9C-0BD6-4093-A66F-FF0C17E9AE5C}" dt="2024-09-24T19:55:22.824" v="1930"/>
        <pc:sldMkLst>
          <pc:docMk/>
          <pc:sldMk cId="2934807661" sldId="622"/>
        </pc:sldMkLst>
        <pc:spChg chg="mod">
          <ac:chgData name="Alexander Chatzizacharias" userId="e19297d77b9b6632" providerId="LiveId" clId="{CED40D9C-0BD6-4093-A66F-FF0C17E9AE5C}" dt="2024-09-24T19:54:57.325" v="1923" actId="164"/>
          <ac:spMkLst>
            <pc:docMk/>
            <pc:sldMk cId="2934807661" sldId="622"/>
            <ac:spMk id="2" creationId="{11B6948B-3F2B-2DFA-B166-957425C05733}"/>
          </ac:spMkLst>
        </pc:spChg>
        <pc:spChg chg="mod">
          <ac:chgData name="Alexander Chatzizacharias" userId="e19297d77b9b6632" providerId="LiveId" clId="{CED40D9C-0BD6-4093-A66F-FF0C17E9AE5C}" dt="2024-09-24T19:27:34.511" v="1623" actId="1076"/>
          <ac:spMkLst>
            <pc:docMk/>
            <pc:sldMk cId="2934807661" sldId="622"/>
            <ac:spMk id="9" creationId="{5618E323-4B3B-D24D-F7BD-A75ABA1EF5C8}"/>
          </ac:spMkLst>
        </pc:spChg>
        <pc:spChg chg="del mod">
          <ac:chgData name="Alexander Chatzizacharias" userId="e19297d77b9b6632" providerId="LiveId" clId="{CED40D9C-0BD6-4093-A66F-FF0C17E9AE5C}" dt="2024-09-24T19:27:23.395" v="1622" actId="478"/>
          <ac:spMkLst>
            <pc:docMk/>
            <pc:sldMk cId="2934807661" sldId="622"/>
            <ac:spMk id="14" creationId="{5CF9F5B8-1667-171C-7B86-5A9941985983}"/>
          </ac:spMkLst>
        </pc:spChg>
        <pc:spChg chg="mod">
          <ac:chgData name="Alexander Chatzizacharias" userId="e19297d77b9b6632" providerId="LiveId" clId="{CED40D9C-0BD6-4093-A66F-FF0C17E9AE5C}" dt="2024-09-24T19:55:11.998" v="1926" actId="164"/>
          <ac:spMkLst>
            <pc:docMk/>
            <pc:sldMk cId="2934807661" sldId="622"/>
            <ac:spMk id="21" creationId="{322BAD31-69AC-A77F-DF6A-5FF280B56F10}"/>
          </ac:spMkLst>
        </pc:spChg>
        <pc:grpChg chg="add mod">
          <ac:chgData name="Alexander Chatzizacharias" userId="e19297d77b9b6632" providerId="LiveId" clId="{CED40D9C-0BD6-4093-A66F-FF0C17E9AE5C}" dt="2024-09-24T19:54:57.325" v="1923" actId="164"/>
          <ac:grpSpMkLst>
            <pc:docMk/>
            <pc:sldMk cId="2934807661" sldId="622"/>
            <ac:grpSpMk id="7" creationId="{13253BAC-E11C-415E-EE9E-9933BBF38695}"/>
          </ac:grpSpMkLst>
        </pc:grpChg>
        <pc:grpChg chg="add mod">
          <ac:chgData name="Alexander Chatzizacharias" userId="e19297d77b9b6632" providerId="LiveId" clId="{CED40D9C-0BD6-4093-A66F-FF0C17E9AE5C}" dt="2024-09-24T19:55:11.998" v="1926" actId="164"/>
          <ac:grpSpMkLst>
            <pc:docMk/>
            <pc:sldMk cId="2934807661" sldId="622"/>
            <ac:grpSpMk id="8" creationId="{9BEE8357-C49D-FB3F-B3CA-9F6901C819E9}"/>
          </ac:grpSpMkLst>
        </pc:grpChg>
        <pc:grpChg chg="mod">
          <ac:chgData name="Alexander Chatzizacharias" userId="e19297d77b9b6632" providerId="LiveId" clId="{CED40D9C-0BD6-4093-A66F-FF0C17E9AE5C}" dt="2024-09-24T19:54:57.325" v="1923" actId="164"/>
          <ac:grpSpMkLst>
            <pc:docMk/>
            <pc:sldMk cId="2934807661" sldId="622"/>
            <ac:grpSpMk id="25" creationId="{96118501-9CA4-CADD-4EB1-F69FE0EEFED2}"/>
          </ac:grpSpMkLst>
        </pc:grpChg>
        <pc:grpChg chg="del">
          <ac:chgData name="Alexander Chatzizacharias" userId="e19297d77b9b6632" providerId="LiveId" clId="{CED40D9C-0BD6-4093-A66F-FF0C17E9AE5C}" dt="2024-09-24T19:27:19.004" v="1619" actId="478"/>
          <ac:grpSpMkLst>
            <pc:docMk/>
            <pc:sldMk cId="2934807661" sldId="622"/>
            <ac:grpSpMk id="34" creationId="{BB7D5C33-9FE4-2C09-FC31-5FCDB6747D5F}"/>
          </ac:grpSpMkLst>
        </pc:grpChg>
        <pc:picChg chg="mod">
          <ac:chgData name="Alexander Chatzizacharias" userId="e19297d77b9b6632" providerId="LiveId" clId="{CED40D9C-0BD6-4093-A66F-FF0C17E9AE5C}" dt="2024-09-24T19:27:37.476" v="1624" actId="1076"/>
          <ac:picMkLst>
            <pc:docMk/>
            <pc:sldMk cId="2934807661" sldId="622"/>
            <ac:picMk id="2052" creationId="{A984320E-8F98-CED8-858A-BEFE37ECDB14}"/>
          </ac:picMkLst>
        </pc:picChg>
        <pc:cxnChg chg="mod">
          <ac:chgData name="Alexander Chatzizacharias" userId="e19297d77b9b6632" providerId="LiveId" clId="{CED40D9C-0BD6-4093-A66F-FF0C17E9AE5C}" dt="2024-09-24T19:55:11.998" v="1926" actId="164"/>
          <ac:cxnSpMkLst>
            <pc:docMk/>
            <pc:sldMk cId="2934807661" sldId="622"/>
            <ac:cxnSpMk id="15" creationId="{E52DBE90-E392-ADED-8F09-F37B558D23F3}"/>
          </ac:cxnSpMkLst>
        </pc:cxnChg>
        <pc:cxnChg chg="del mod">
          <ac:chgData name="Alexander Chatzizacharias" userId="e19297d77b9b6632" providerId="LiveId" clId="{CED40D9C-0BD6-4093-A66F-FF0C17E9AE5C}" dt="2024-09-24T19:27:20.300" v="1620" actId="478"/>
          <ac:cxnSpMkLst>
            <pc:docMk/>
            <pc:sldMk cId="2934807661" sldId="622"/>
            <ac:cxnSpMk id="36" creationId="{11B192DD-0EEC-1BAA-2AD3-0F083895FF87}"/>
          </ac:cxnSpMkLst>
        </pc:cxnChg>
      </pc:sldChg>
      <pc:sldChg chg="modSp add ord modAnim">
        <pc:chgData name="Alexander Chatzizacharias" userId="e19297d77b9b6632" providerId="LiveId" clId="{CED40D9C-0BD6-4093-A66F-FF0C17E9AE5C}" dt="2024-09-24T19:54:22.737" v="1912" actId="207"/>
        <pc:sldMkLst>
          <pc:docMk/>
          <pc:sldMk cId="197400131" sldId="623"/>
        </pc:sldMkLst>
        <pc:spChg chg="mod">
          <ac:chgData name="Alexander Chatzizacharias" userId="e19297d77b9b6632" providerId="LiveId" clId="{CED40D9C-0BD6-4093-A66F-FF0C17E9AE5C}" dt="2024-09-24T19:54:22.737" v="1912" actId="207"/>
          <ac:spMkLst>
            <pc:docMk/>
            <pc:sldMk cId="197400131" sldId="623"/>
            <ac:spMk id="3" creationId="{55AAE47B-EA60-497C-977D-719167FF9E66}"/>
          </ac:spMkLst>
        </pc:spChg>
      </pc:sldChg>
      <pc:sldChg chg="addSp modSp add mod modTransition modAnim">
        <pc:chgData name="Alexander Chatzizacharias" userId="e19297d77b9b6632" providerId="LiveId" clId="{CED40D9C-0BD6-4093-A66F-FF0C17E9AE5C}" dt="2024-09-24T19:54:25.845" v="1913" actId="207"/>
        <pc:sldMkLst>
          <pc:docMk/>
          <pc:sldMk cId="1290278127" sldId="624"/>
        </pc:sldMkLst>
        <pc:spChg chg="mod">
          <ac:chgData name="Alexander Chatzizacharias" userId="e19297d77b9b6632" providerId="LiveId" clId="{CED40D9C-0BD6-4093-A66F-FF0C17E9AE5C}" dt="2024-09-24T19:54:25.845" v="1913" actId="207"/>
          <ac:spMkLst>
            <pc:docMk/>
            <pc:sldMk cId="1290278127" sldId="624"/>
            <ac:spMk id="3" creationId="{55AAE47B-EA60-497C-977D-719167FF9E66}"/>
          </ac:spMkLst>
        </pc:spChg>
        <pc:spChg chg="mod">
          <ac:chgData name="Alexander Chatzizacharias" userId="e19297d77b9b6632" providerId="LiveId" clId="{CED40D9C-0BD6-4093-A66F-FF0C17E9AE5C}" dt="2024-09-24T19:34:45.223" v="1715" actId="164"/>
          <ac:spMkLst>
            <pc:docMk/>
            <pc:sldMk cId="1290278127" sldId="624"/>
            <ac:spMk id="8" creationId="{F84445FE-D7D4-31C9-2C04-3214FCB0DFFC}"/>
          </ac:spMkLst>
        </pc:spChg>
        <pc:spChg chg="mod">
          <ac:chgData name="Alexander Chatzizacharias" userId="e19297d77b9b6632" providerId="LiveId" clId="{CED40D9C-0BD6-4093-A66F-FF0C17E9AE5C}" dt="2024-09-24T19:33:54.405" v="1706" actId="1076"/>
          <ac:spMkLst>
            <pc:docMk/>
            <pc:sldMk cId="1290278127" sldId="624"/>
            <ac:spMk id="9" creationId="{5618E323-4B3B-D24D-F7BD-A75ABA1EF5C8}"/>
          </ac:spMkLst>
        </pc:spChg>
        <pc:spChg chg="mod">
          <ac:chgData name="Alexander Chatzizacharias" userId="e19297d77b9b6632" providerId="LiveId" clId="{CED40D9C-0BD6-4093-A66F-FF0C17E9AE5C}" dt="2024-09-24T19:34:15.567" v="1710" actId="1076"/>
          <ac:spMkLst>
            <pc:docMk/>
            <pc:sldMk cId="1290278127" sldId="624"/>
            <ac:spMk id="21" creationId="{322BAD31-69AC-A77F-DF6A-5FF280B56F10}"/>
          </ac:spMkLst>
        </pc:spChg>
        <pc:grpChg chg="add mod">
          <ac:chgData name="Alexander Chatzizacharias" userId="e19297d77b9b6632" providerId="LiveId" clId="{CED40D9C-0BD6-4093-A66F-FF0C17E9AE5C}" dt="2024-09-24T19:34:45.223" v="1715" actId="164"/>
          <ac:grpSpMkLst>
            <pc:docMk/>
            <pc:sldMk cId="1290278127" sldId="624"/>
            <ac:grpSpMk id="5" creationId="{7D028011-EA89-2FAA-23BA-193E3502FBEF}"/>
          </ac:grpSpMkLst>
        </pc:grpChg>
        <pc:grpChg chg="add mod">
          <ac:chgData name="Alexander Chatzizacharias" userId="e19297d77b9b6632" providerId="LiveId" clId="{CED40D9C-0BD6-4093-A66F-FF0C17E9AE5C}" dt="2024-09-24T19:34:45.223" v="1715" actId="164"/>
          <ac:grpSpMkLst>
            <pc:docMk/>
            <pc:sldMk cId="1290278127" sldId="624"/>
            <ac:grpSpMk id="20" creationId="{ED91DEB0-B4DB-9186-1A8C-407A308D6DED}"/>
          </ac:grpSpMkLst>
        </pc:grpChg>
        <pc:picChg chg="mod">
          <ac:chgData name="Alexander Chatzizacharias" userId="e19297d77b9b6632" providerId="LiveId" clId="{CED40D9C-0BD6-4093-A66F-FF0C17E9AE5C}" dt="2024-09-24T19:34:45.223" v="1715" actId="164"/>
          <ac:picMkLst>
            <pc:docMk/>
            <pc:sldMk cId="1290278127" sldId="624"/>
            <ac:picMk id="6" creationId="{CB65E266-A8B2-DBC0-ADEF-9E123C4F3EE7}"/>
          </ac:picMkLst>
        </pc:picChg>
        <pc:picChg chg="mod">
          <ac:chgData name="Alexander Chatzizacharias" userId="e19297d77b9b6632" providerId="LiveId" clId="{CED40D9C-0BD6-4093-A66F-FF0C17E9AE5C}" dt="2024-09-24T19:34:45.223" v="1715" actId="164"/>
          <ac:picMkLst>
            <pc:docMk/>
            <pc:sldMk cId="1290278127" sldId="624"/>
            <ac:picMk id="7" creationId="{EDE07C08-E1C6-74E3-9760-55F362EAD138}"/>
          </ac:picMkLst>
        </pc:picChg>
        <pc:picChg chg="mod">
          <ac:chgData name="Alexander Chatzizacharias" userId="e19297d77b9b6632" providerId="LiveId" clId="{CED40D9C-0BD6-4093-A66F-FF0C17E9AE5C}" dt="2024-09-24T19:33:59.376" v="1707" actId="1076"/>
          <ac:picMkLst>
            <pc:docMk/>
            <pc:sldMk cId="1290278127" sldId="624"/>
            <ac:picMk id="2052" creationId="{A984320E-8F98-CED8-858A-BEFE37ECDB14}"/>
          </ac:picMkLst>
        </pc:picChg>
        <pc:cxnChg chg="add mod">
          <ac:chgData name="Alexander Chatzizacharias" userId="e19297d77b9b6632" providerId="LiveId" clId="{CED40D9C-0BD6-4093-A66F-FF0C17E9AE5C}" dt="2024-09-24T19:34:45.223" v="1715" actId="164"/>
          <ac:cxnSpMkLst>
            <pc:docMk/>
            <pc:sldMk cId="1290278127" sldId="624"/>
            <ac:cxnSpMk id="10" creationId="{1F2E0B45-3755-D62B-5240-FE17C903FD9A}"/>
          </ac:cxnSpMkLst>
        </pc:cxnChg>
        <pc:cxnChg chg="mod">
          <ac:chgData name="Alexander Chatzizacharias" userId="e19297d77b9b6632" providerId="LiveId" clId="{CED40D9C-0BD6-4093-A66F-FF0C17E9AE5C}" dt="2024-09-24T19:34:11.957" v="1709" actId="14100"/>
          <ac:cxnSpMkLst>
            <pc:docMk/>
            <pc:sldMk cId="1290278127" sldId="624"/>
            <ac:cxnSpMk id="15" creationId="{E52DBE90-E392-ADED-8F09-F37B558D23F3}"/>
          </ac:cxnSpMkLst>
        </pc:cxnChg>
      </pc:sldChg>
      <pc:sldChg chg="addSp delSp modSp add mod ord modAnim">
        <pc:chgData name="Alexander Chatzizacharias" userId="e19297d77b9b6632" providerId="LiveId" clId="{CED40D9C-0BD6-4093-A66F-FF0C17E9AE5C}" dt="2024-09-25T18:08:59.271" v="2010" actId="1076"/>
        <pc:sldMkLst>
          <pc:docMk/>
          <pc:sldMk cId="405015740" sldId="625"/>
        </pc:sldMkLst>
        <pc:picChg chg="add mod ord">
          <ac:chgData name="Alexander Chatzizacharias" userId="e19297d77b9b6632" providerId="LiveId" clId="{CED40D9C-0BD6-4093-A66F-FF0C17E9AE5C}" dt="2024-09-24T19:39:28.309" v="1838" actId="1076"/>
          <ac:picMkLst>
            <pc:docMk/>
            <pc:sldMk cId="405015740" sldId="625"/>
            <ac:picMk id="3" creationId="{070C1FE6-87CA-44C4-DBE4-B5404C7D5DCE}"/>
          </ac:picMkLst>
        </pc:picChg>
        <pc:picChg chg="add mod">
          <ac:chgData name="Alexander Chatzizacharias" userId="e19297d77b9b6632" providerId="LiveId" clId="{CED40D9C-0BD6-4093-A66F-FF0C17E9AE5C}" dt="2024-09-25T18:08:59.271" v="2010" actId="1076"/>
          <ac:picMkLst>
            <pc:docMk/>
            <pc:sldMk cId="405015740" sldId="625"/>
            <ac:picMk id="4" creationId="{3E295B18-B082-9285-A19C-AC4463980D80}"/>
          </ac:picMkLst>
        </pc:picChg>
        <pc:picChg chg="add mod">
          <ac:chgData name="Alexander Chatzizacharias" userId="e19297d77b9b6632" providerId="LiveId" clId="{CED40D9C-0BD6-4093-A66F-FF0C17E9AE5C}" dt="2024-09-24T19:39:51.335" v="1843" actId="1076"/>
          <ac:picMkLst>
            <pc:docMk/>
            <pc:sldMk cId="405015740" sldId="625"/>
            <ac:picMk id="5" creationId="{86A99444-A743-8FAF-8D56-D3FF77B30700}"/>
          </ac:picMkLst>
        </pc:picChg>
        <pc:picChg chg="add mod">
          <ac:chgData name="Alexander Chatzizacharias" userId="e19297d77b9b6632" providerId="LiveId" clId="{CED40D9C-0BD6-4093-A66F-FF0C17E9AE5C}" dt="2024-09-25T18:08:59.271" v="2010" actId="1076"/>
          <ac:picMkLst>
            <pc:docMk/>
            <pc:sldMk cId="405015740" sldId="625"/>
            <ac:picMk id="7" creationId="{ECA8E999-3827-8C0F-EBF9-0EFB6EBD77A7}"/>
          </ac:picMkLst>
        </pc:picChg>
        <pc:picChg chg="del">
          <ac:chgData name="Alexander Chatzizacharias" userId="e19297d77b9b6632" providerId="LiveId" clId="{CED40D9C-0BD6-4093-A66F-FF0C17E9AE5C}" dt="2024-09-24T19:40:14.473" v="1850" actId="478"/>
          <ac:picMkLst>
            <pc:docMk/>
            <pc:sldMk cId="405015740" sldId="625"/>
            <ac:picMk id="9" creationId="{0A00CB88-D0C5-36B7-E524-39E2205AEE0C}"/>
          </ac:picMkLst>
        </pc:picChg>
        <pc:picChg chg="mod">
          <ac:chgData name="Alexander Chatzizacharias" userId="e19297d77b9b6632" providerId="LiveId" clId="{CED40D9C-0BD6-4093-A66F-FF0C17E9AE5C}" dt="2024-09-24T19:41:57.671" v="1862" actId="1076"/>
          <ac:picMkLst>
            <pc:docMk/>
            <pc:sldMk cId="405015740" sldId="625"/>
            <ac:picMk id="15" creationId="{3DC04581-5121-E88A-7719-2764FACDE89E}"/>
          </ac:picMkLst>
        </pc:picChg>
        <pc:picChg chg="mod">
          <ac:chgData name="Alexander Chatzizacharias" userId="e19297d77b9b6632" providerId="LiveId" clId="{CED40D9C-0BD6-4093-A66F-FF0C17E9AE5C}" dt="2024-09-24T19:38:38.554" v="1826" actId="1076"/>
          <ac:picMkLst>
            <pc:docMk/>
            <pc:sldMk cId="405015740" sldId="625"/>
            <ac:picMk id="1026" creationId="{8B86FD42-9D16-1917-3E5A-D0105491D3A8}"/>
          </ac:picMkLst>
        </pc:picChg>
      </pc:sldChg>
      <pc:sldChg chg="addSp delSp modSp add mod ord modAnim">
        <pc:chgData name="Alexander Chatzizacharias" userId="e19297d77b9b6632" providerId="LiveId" clId="{CED40D9C-0BD6-4093-A66F-FF0C17E9AE5C}" dt="2024-09-24T19:55:45.725" v="1933" actId="478"/>
        <pc:sldMkLst>
          <pc:docMk/>
          <pc:sldMk cId="3518759830" sldId="626"/>
        </pc:sldMkLst>
        <pc:spChg chg="add del mod">
          <ac:chgData name="Alexander Chatzizacharias" userId="e19297d77b9b6632" providerId="LiveId" clId="{CED40D9C-0BD6-4093-A66F-FF0C17E9AE5C}" dt="2024-09-24T19:55:45.725" v="1933" actId="478"/>
          <ac:spMkLst>
            <pc:docMk/>
            <pc:sldMk cId="3518759830" sldId="626"/>
            <ac:spMk id="14" creationId="{68B449A3-4FA3-D02A-28D0-0BDCD67A995C}"/>
          </ac:spMkLst>
        </pc:spChg>
      </pc:sldChg>
      <pc:sldChg chg="delSp add del mod delAnim modAnim">
        <pc:chgData name="Alexander Chatzizacharias" userId="e19297d77b9b6632" providerId="LiveId" clId="{CED40D9C-0BD6-4093-A66F-FF0C17E9AE5C}" dt="2024-09-24T19:52:09.709" v="1872" actId="47"/>
        <pc:sldMkLst>
          <pc:docMk/>
          <pc:sldMk cId="3738577532" sldId="626"/>
        </pc:sldMkLst>
        <pc:picChg chg="del">
          <ac:chgData name="Alexander Chatzizacharias" userId="e19297d77b9b6632" providerId="LiveId" clId="{CED40D9C-0BD6-4093-A66F-FF0C17E9AE5C}" dt="2024-09-24T19:51:14.292" v="1871" actId="478"/>
          <ac:picMkLst>
            <pc:docMk/>
            <pc:sldMk cId="3738577532" sldId="626"/>
            <ac:picMk id="7" creationId="{ECA8E999-3827-8C0F-EBF9-0EFB6EBD77A7}"/>
          </ac:picMkLst>
        </pc:picChg>
      </pc:sldChg>
      <pc:sldChg chg="addSp delSp modSp add mod ord modTransition modClrScheme chgLayout">
        <pc:chgData name="Alexander Chatzizacharias" userId="e19297d77b9b6632" providerId="LiveId" clId="{CED40D9C-0BD6-4093-A66F-FF0C17E9AE5C}" dt="2024-09-25T19:07:11.334" v="2181"/>
        <pc:sldMkLst>
          <pc:docMk/>
          <pc:sldMk cId="1609171135" sldId="627"/>
        </pc:sldMkLst>
        <pc:spChg chg="del mod">
          <ac:chgData name="Alexander Chatzizacharias" userId="e19297d77b9b6632" providerId="LiveId" clId="{CED40D9C-0BD6-4093-A66F-FF0C17E9AE5C}" dt="2024-09-25T18:53:31.885" v="2120" actId="478"/>
          <ac:spMkLst>
            <pc:docMk/>
            <pc:sldMk cId="1609171135" sldId="627"/>
            <ac:spMk id="2" creationId="{1AA56B7E-45E2-FCC5-1F14-D08EF9EB751B}"/>
          </ac:spMkLst>
        </pc:spChg>
        <pc:spChg chg="mod ord">
          <ac:chgData name="Alexander Chatzizacharias" userId="e19297d77b9b6632" providerId="LiveId" clId="{CED40D9C-0BD6-4093-A66F-FF0C17E9AE5C}" dt="2024-09-25T18:53:27.226" v="2119" actId="700"/>
          <ac:spMkLst>
            <pc:docMk/>
            <pc:sldMk cId="1609171135" sldId="627"/>
            <ac:spMk id="3" creationId="{55AAE47B-EA60-497C-977D-719167FF9E66}"/>
          </ac:spMkLst>
        </pc:spChg>
        <pc:spChg chg="add del mod ord">
          <ac:chgData name="Alexander Chatzizacharias" userId="e19297d77b9b6632" providerId="LiveId" clId="{CED40D9C-0BD6-4093-A66F-FF0C17E9AE5C}" dt="2024-09-25T19:04:55.266" v="2174" actId="931"/>
          <ac:spMkLst>
            <pc:docMk/>
            <pc:sldMk cId="1609171135" sldId="627"/>
            <ac:spMk id="4" creationId="{493342EC-75F7-A44B-AEE0-7598BC1CA085}"/>
          </ac:spMkLst>
        </pc:spChg>
        <pc:spChg chg="add del mod ord">
          <ac:chgData name="Alexander Chatzizacharias" userId="e19297d77b9b6632" providerId="LiveId" clId="{CED40D9C-0BD6-4093-A66F-FF0C17E9AE5C}" dt="2024-09-25T19:06:17.311" v="2177" actId="931"/>
          <ac:spMkLst>
            <pc:docMk/>
            <pc:sldMk cId="1609171135" sldId="627"/>
            <ac:spMk id="5" creationId="{2F559A90-9C1E-1E45-EDAD-DF0168D47BC3}"/>
          </ac:spMkLst>
        </pc:spChg>
        <pc:spChg chg="add mod">
          <ac:chgData name="Alexander Chatzizacharias" userId="e19297d77b9b6632" providerId="LiveId" clId="{CED40D9C-0BD6-4093-A66F-FF0C17E9AE5C}" dt="2024-09-25T18:54:10.805" v="2147" actId="207"/>
          <ac:spMkLst>
            <pc:docMk/>
            <pc:sldMk cId="1609171135" sldId="627"/>
            <ac:spMk id="6" creationId="{DB6CBFF6-FD0D-0D95-8C08-717B05131C68}"/>
          </ac:spMkLst>
        </pc:spChg>
        <pc:spChg chg="add mod">
          <ac:chgData name="Alexander Chatzizacharias" userId="e19297d77b9b6632" providerId="LiveId" clId="{CED40D9C-0BD6-4093-A66F-FF0C17E9AE5C}" dt="2024-09-25T18:54:46.974" v="2173" actId="207"/>
          <ac:spMkLst>
            <pc:docMk/>
            <pc:sldMk cId="1609171135" sldId="627"/>
            <ac:spMk id="7" creationId="{201F18C0-BCD1-AD81-F4CC-6ED5D3CDDBA7}"/>
          </ac:spMkLst>
        </pc:spChg>
        <pc:picChg chg="add mod">
          <ac:chgData name="Alexander Chatzizacharias" userId="e19297d77b9b6632" providerId="LiveId" clId="{CED40D9C-0BD6-4093-A66F-FF0C17E9AE5C}" dt="2024-09-25T19:06:50.999" v="2180" actId="14826"/>
          <ac:picMkLst>
            <pc:docMk/>
            <pc:sldMk cId="1609171135" sldId="627"/>
            <ac:picMk id="9" creationId="{685122F7-0BC7-AD80-EE20-F1FD64BF41F6}"/>
          </ac:picMkLst>
        </pc:picChg>
        <pc:picChg chg="add mod">
          <ac:chgData name="Alexander Chatzizacharias" userId="e19297d77b9b6632" providerId="LiveId" clId="{CED40D9C-0BD6-4093-A66F-FF0C17E9AE5C}" dt="2024-09-25T19:06:18.025" v="2179" actId="962"/>
          <ac:picMkLst>
            <pc:docMk/>
            <pc:sldMk cId="1609171135" sldId="627"/>
            <ac:picMk id="11" creationId="{566D438C-0104-391E-B688-7B780A127A59}"/>
          </ac:picMkLst>
        </pc:picChg>
      </pc:sldChg>
      <pc:sldChg chg="addSp modSp add mod modAnim">
        <pc:chgData name="Alexander Chatzizacharias" userId="e19297d77b9b6632" providerId="LiveId" clId="{CED40D9C-0BD6-4093-A66F-FF0C17E9AE5C}" dt="2024-09-24T19:57:11.841" v="1967"/>
        <pc:sldMkLst>
          <pc:docMk/>
          <pc:sldMk cId="982802544" sldId="628"/>
        </pc:sldMkLst>
        <pc:spChg chg="mod">
          <ac:chgData name="Alexander Chatzizacharias" userId="e19297d77b9b6632" providerId="LiveId" clId="{CED40D9C-0BD6-4093-A66F-FF0C17E9AE5C}" dt="2024-09-24T19:56:40.590" v="1964" actId="1076"/>
          <ac:spMkLst>
            <pc:docMk/>
            <pc:sldMk cId="982802544" sldId="628"/>
            <ac:spMk id="14" creationId="{68B449A3-4FA3-D02A-28D0-0BDCD67A995C}"/>
          </ac:spMkLst>
        </pc:spChg>
        <pc:spChg chg="add mod">
          <ac:chgData name="Alexander Chatzizacharias" userId="e19297d77b9b6632" providerId="LiveId" clId="{CED40D9C-0BD6-4093-A66F-FF0C17E9AE5C}" dt="2024-09-24T19:56:28.957" v="1960" actId="1076"/>
          <ac:spMkLst>
            <pc:docMk/>
            <pc:sldMk cId="982802544" sldId="628"/>
            <ac:spMk id="16" creationId="{4A5913B3-403E-4B11-8AEE-C841FC413F50}"/>
          </ac:spMkLst>
        </pc:spChg>
        <pc:spChg chg="mod">
          <ac:chgData name="Alexander Chatzizacharias" userId="e19297d77b9b6632" providerId="LiveId" clId="{CED40D9C-0BD6-4093-A66F-FF0C17E9AE5C}" dt="2024-09-24T19:56:12.601" v="1947" actId="20577"/>
          <ac:spMkLst>
            <pc:docMk/>
            <pc:sldMk cId="982802544" sldId="628"/>
            <ac:spMk id="21" creationId="{322BAD31-69AC-A77F-DF6A-5FF280B56F10}"/>
          </ac:spMkLst>
        </pc:spChg>
      </pc:sldChg>
      <pc:sldChg chg="addSp modSp add ord modAnim">
        <pc:chgData name="Alexander Chatzizacharias" userId="e19297d77b9b6632" providerId="LiveId" clId="{CED40D9C-0BD6-4093-A66F-FF0C17E9AE5C}" dt="2024-09-25T18:16:52.820" v="2072"/>
        <pc:sldMkLst>
          <pc:docMk/>
          <pc:sldMk cId="1323171391" sldId="629"/>
        </pc:sldMkLst>
        <pc:spChg chg="mod">
          <ac:chgData name="Alexander Chatzizacharias" userId="e19297d77b9b6632" providerId="LiveId" clId="{CED40D9C-0BD6-4093-A66F-FF0C17E9AE5C}" dt="2024-09-25T18:14:27.495" v="2043" actId="164"/>
          <ac:spMkLst>
            <pc:docMk/>
            <pc:sldMk cId="1323171391" sldId="629"/>
            <ac:spMk id="9" creationId="{5618E323-4B3B-D24D-F7BD-A75ABA1EF5C8}"/>
          </ac:spMkLst>
        </pc:spChg>
        <pc:spChg chg="add mod">
          <ac:chgData name="Alexander Chatzizacharias" userId="e19297d77b9b6632" providerId="LiveId" clId="{CED40D9C-0BD6-4093-A66F-FF0C17E9AE5C}" dt="2024-09-25T18:16:49.679" v="2071"/>
          <ac:spMkLst>
            <pc:docMk/>
            <pc:sldMk cId="1323171391" sldId="629"/>
            <ac:spMk id="16" creationId="{A2DCAEA7-859E-6DA7-493A-E393AE8EB121}"/>
          </ac:spMkLst>
        </pc:spChg>
        <pc:grpChg chg="add mod">
          <ac:chgData name="Alexander Chatzizacharias" userId="e19297d77b9b6632" providerId="LiveId" clId="{CED40D9C-0BD6-4093-A66F-FF0C17E9AE5C}" dt="2024-09-25T18:14:27.495" v="2043" actId="164"/>
          <ac:grpSpMkLst>
            <pc:docMk/>
            <pc:sldMk cId="1323171391" sldId="629"/>
            <ac:grpSpMk id="14" creationId="{7CADA8D8-8CE3-A340-2D26-2680D40F0BF8}"/>
          </ac:grpSpMkLst>
        </pc:grpChg>
        <pc:picChg chg="mod">
          <ac:chgData name="Alexander Chatzizacharias" userId="e19297d77b9b6632" providerId="LiveId" clId="{CED40D9C-0BD6-4093-A66F-FF0C17E9AE5C}" dt="2024-09-25T18:14:27.495" v="2043" actId="164"/>
          <ac:picMkLst>
            <pc:docMk/>
            <pc:sldMk cId="1323171391" sldId="629"/>
            <ac:picMk id="2052" creationId="{A984320E-8F98-CED8-858A-BEFE37ECDB14}"/>
          </ac:picMkLst>
        </pc:picChg>
      </pc:sldChg>
      <pc:sldChg chg="addSp delSp modSp add mod ord delAnim modAnim">
        <pc:chgData name="Alexander Chatzizacharias" userId="e19297d77b9b6632" providerId="LiveId" clId="{CED40D9C-0BD6-4093-A66F-FF0C17E9AE5C}" dt="2024-09-25T18:10:08.951" v="2020"/>
        <pc:sldMkLst>
          <pc:docMk/>
          <pc:sldMk cId="1000345264" sldId="630"/>
        </pc:sldMkLst>
        <pc:picChg chg="del">
          <ac:chgData name="Alexander Chatzizacharias" userId="e19297d77b9b6632" providerId="LiveId" clId="{CED40D9C-0BD6-4093-A66F-FF0C17E9AE5C}" dt="2024-09-25T18:00:13.141" v="1975" actId="478"/>
          <ac:picMkLst>
            <pc:docMk/>
            <pc:sldMk cId="1000345264" sldId="630"/>
            <ac:picMk id="3" creationId="{070C1FE6-87CA-44C4-DBE4-B5404C7D5DCE}"/>
          </ac:picMkLst>
        </pc:picChg>
        <pc:picChg chg="add mod ord">
          <ac:chgData name="Alexander Chatzizacharias" userId="e19297d77b9b6632" providerId="LiveId" clId="{CED40D9C-0BD6-4093-A66F-FF0C17E9AE5C}" dt="2024-09-25T18:04:07.370" v="1999" actId="208"/>
          <ac:picMkLst>
            <pc:docMk/>
            <pc:sldMk cId="1000345264" sldId="630"/>
            <ac:picMk id="4" creationId="{DBDD1D7D-96EC-439C-4F7C-4084A7129297}"/>
          </ac:picMkLst>
        </pc:picChg>
        <pc:picChg chg="del">
          <ac:chgData name="Alexander Chatzizacharias" userId="e19297d77b9b6632" providerId="LiveId" clId="{CED40D9C-0BD6-4093-A66F-FF0C17E9AE5C}" dt="2024-09-25T18:00:12.171" v="1974" actId="478"/>
          <ac:picMkLst>
            <pc:docMk/>
            <pc:sldMk cId="1000345264" sldId="630"/>
            <ac:picMk id="5" creationId="{86A99444-A743-8FAF-8D56-D3FF77B30700}"/>
          </ac:picMkLst>
        </pc:picChg>
        <pc:picChg chg="add del mod">
          <ac:chgData name="Alexander Chatzizacharias" userId="e19297d77b9b6632" providerId="LiveId" clId="{CED40D9C-0BD6-4093-A66F-FF0C17E9AE5C}" dt="2024-09-25T18:09:46.785" v="2014" actId="478"/>
          <ac:picMkLst>
            <pc:docMk/>
            <pc:sldMk cId="1000345264" sldId="630"/>
            <ac:picMk id="6" creationId="{4C5F05AF-A7E0-4CA2-ABF4-248B13A2741F}"/>
          </ac:picMkLst>
        </pc:picChg>
        <pc:picChg chg="mod">
          <ac:chgData name="Alexander Chatzizacharias" userId="e19297d77b9b6632" providerId="LiveId" clId="{CED40D9C-0BD6-4093-A66F-FF0C17E9AE5C}" dt="2024-09-25T18:09:49.013" v="2015" actId="1076"/>
          <ac:picMkLst>
            <pc:docMk/>
            <pc:sldMk cId="1000345264" sldId="630"/>
            <ac:picMk id="7" creationId="{ECA8E999-3827-8C0F-EBF9-0EFB6EBD77A7}"/>
          </ac:picMkLst>
        </pc:picChg>
        <pc:picChg chg="add mod">
          <ac:chgData name="Alexander Chatzizacharias" userId="e19297d77b9b6632" providerId="LiveId" clId="{CED40D9C-0BD6-4093-A66F-FF0C17E9AE5C}" dt="2024-09-25T18:10:04.046" v="2019" actId="1076"/>
          <ac:picMkLst>
            <pc:docMk/>
            <pc:sldMk cId="1000345264" sldId="630"/>
            <ac:picMk id="8" creationId="{21C4C567-5685-5738-631C-450647890340}"/>
          </ac:picMkLst>
        </pc:picChg>
      </pc:sldChg>
      <pc:sldChg chg="addSp delSp modSp add mod modAnim">
        <pc:chgData name="Alexander Chatzizacharias" userId="e19297d77b9b6632" providerId="LiveId" clId="{CED40D9C-0BD6-4093-A66F-FF0C17E9AE5C}" dt="2024-09-25T18:18:02.405" v="2089"/>
        <pc:sldMkLst>
          <pc:docMk/>
          <pc:sldMk cId="1592101055" sldId="631"/>
        </pc:sldMkLst>
        <pc:spChg chg="mod">
          <ac:chgData name="Alexander Chatzizacharias" userId="e19297d77b9b6632" providerId="LiveId" clId="{CED40D9C-0BD6-4093-A66F-FF0C17E9AE5C}" dt="2024-09-25T18:14:59.216" v="2050" actId="1076"/>
          <ac:spMkLst>
            <pc:docMk/>
            <pc:sldMk cId="1592101055" sldId="631"/>
            <ac:spMk id="2" creationId="{11B6948B-3F2B-2DFA-B166-957425C05733}"/>
          </ac:spMkLst>
        </pc:spChg>
        <pc:spChg chg="mod">
          <ac:chgData name="Alexander Chatzizacharias" userId="e19297d77b9b6632" providerId="LiveId" clId="{CED40D9C-0BD6-4093-A66F-FF0C17E9AE5C}" dt="2024-09-25T18:13:03.288" v="2027" actId="1076"/>
          <ac:spMkLst>
            <pc:docMk/>
            <pc:sldMk cId="1592101055" sldId="631"/>
            <ac:spMk id="8" creationId="{F84445FE-D7D4-31C9-2C04-3214FCB0DFFC}"/>
          </ac:spMkLst>
        </pc:spChg>
        <pc:spChg chg="mod">
          <ac:chgData name="Alexander Chatzizacharias" userId="e19297d77b9b6632" providerId="LiveId" clId="{CED40D9C-0BD6-4093-A66F-FF0C17E9AE5C}" dt="2024-09-25T18:13:22.117" v="2033" actId="1076"/>
          <ac:spMkLst>
            <pc:docMk/>
            <pc:sldMk cId="1592101055" sldId="631"/>
            <ac:spMk id="9" creationId="{5618E323-4B3B-D24D-F7BD-A75ABA1EF5C8}"/>
          </ac:spMkLst>
        </pc:spChg>
        <pc:spChg chg="mod">
          <ac:chgData name="Alexander Chatzizacharias" userId="e19297d77b9b6632" providerId="LiveId" clId="{CED40D9C-0BD6-4093-A66F-FF0C17E9AE5C}" dt="2024-09-25T18:14:27.963" v="2044"/>
          <ac:spMkLst>
            <pc:docMk/>
            <pc:sldMk cId="1592101055" sldId="631"/>
            <ac:spMk id="11" creationId="{2FD3FAEF-3980-DA87-B82F-46C6483879AE}"/>
          </ac:spMkLst>
        </pc:spChg>
        <pc:spChg chg="add del">
          <ac:chgData name="Alexander Chatzizacharias" userId="e19297d77b9b6632" providerId="LiveId" clId="{CED40D9C-0BD6-4093-A66F-FF0C17E9AE5C}" dt="2024-09-25T18:15:13.782" v="2052" actId="11529"/>
          <ac:spMkLst>
            <pc:docMk/>
            <pc:sldMk cId="1592101055" sldId="631"/>
            <ac:spMk id="23" creationId="{5B86BCB4-CDAD-B2BD-0AB9-2337B87A3A11}"/>
          </ac:spMkLst>
        </pc:spChg>
        <pc:spChg chg="add del">
          <ac:chgData name="Alexander Chatzizacharias" userId="e19297d77b9b6632" providerId="LiveId" clId="{CED40D9C-0BD6-4093-A66F-FF0C17E9AE5C}" dt="2024-09-25T18:15:21.640" v="2054" actId="11529"/>
          <ac:spMkLst>
            <pc:docMk/>
            <pc:sldMk cId="1592101055" sldId="631"/>
            <ac:spMk id="24" creationId="{F6D01763-0484-B537-B858-32762F0950DC}"/>
          </ac:spMkLst>
        </pc:spChg>
        <pc:spChg chg="add del">
          <ac:chgData name="Alexander Chatzizacharias" userId="e19297d77b9b6632" providerId="LiveId" clId="{CED40D9C-0BD6-4093-A66F-FF0C17E9AE5C}" dt="2024-09-25T18:15:29.110" v="2056" actId="11529"/>
          <ac:spMkLst>
            <pc:docMk/>
            <pc:sldMk cId="1592101055" sldId="631"/>
            <ac:spMk id="26" creationId="{BFB3A914-0187-842D-AFE8-D67977B38133}"/>
          </ac:spMkLst>
        </pc:spChg>
        <pc:spChg chg="mod">
          <ac:chgData name="Alexander Chatzizacharias" userId="e19297d77b9b6632" providerId="LiveId" clId="{CED40D9C-0BD6-4093-A66F-FF0C17E9AE5C}" dt="2024-09-25T18:17:05.608" v="2077" actId="1076"/>
          <ac:spMkLst>
            <pc:docMk/>
            <pc:sldMk cId="1592101055" sldId="631"/>
            <ac:spMk id="28" creationId="{F78AFE19-1045-543A-7E78-45DEF73282C2}"/>
          </ac:spMkLst>
        </pc:spChg>
        <pc:spChg chg="add mod">
          <ac:chgData name="Alexander Chatzizacharias" userId="e19297d77b9b6632" providerId="LiveId" clId="{CED40D9C-0BD6-4093-A66F-FF0C17E9AE5C}" dt="2024-09-25T18:17:22.685" v="2086" actId="1076"/>
          <ac:spMkLst>
            <pc:docMk/>
            <pc:sldMk cId="1592101055" sldId="631"/>
            <ac:spMk id="31" creationId="{91DA55A0-5001-322B-582A-F4F1B10D6716}"/>
          </ac:spMkLst>
        </pc:spChg>
        <pc:spChg chg="add mod">
          <ac:chgData name="Alexander Chatzizacharias" userId="e19297d77b9b6632" providerId="LiveId" clId="{CED40D9C-0BD6-4093-A66F-FF0C17E9AE5C}" dt="2024-09-25T18:16:55.545" v="2073"/>
          <ac:spMkLst>
            <pc:docMk/>
            <pc:sldMk cId="1592101055" sldId="631"/>
            <ac:spMk id="32" creationId="{AD025748-0BCA-A50D-1B6A-2F23CA70C0EF}"/>
          </ac:spMkLst>
        </pc:spChg>
        <pc:grpChg chg="mod">
          <ac:chgData name="Alexander Chatzizacharias" userId="e19297d77b9b6632" providerId="LiveId" clId="{CED40D9C-0BD6-4093-A66F-FF0C17E9AE5C}" dt="2024-09-25T18:13:03.288" v="2027" actId="1076"/>
          <ac:grpSpMkLst>
            <pc:docMk/>
            <pc:sldMk cId="1592101055" sldId="631"/>
            <ac:grpSpMk id="5" creationId="{7D028011-EA89-2FAA-23BA-193E3502FBEF}"/>
          </ac:grpSpMkLst>
        </pc:grpChg>
        <pc:grpChg chg="add mod">
          <ac:chgData name="Alexander Chatzizacharias" userId="e19297d77b9b6632" providerId="LiveId" clId="{CED40D9C-0BD6-4093-A66F-FF0C17E9AE5C}" dt="2024-09-25T18:13:22.117" v="2033" actId="1076"/>
          <ac:grpSpMkLst>
            <pc:docMk/>
            <pc:sldMk cId="1592101055" sldId="631"/>
            <ac:grpSpMk id="17" creationId="{A58C24C4-8EE5-BBC1-A87E-6475DA27B273}"/>
          </ac:grpSpMkLst>
        </pc:grpChg>
        <pc:grpChg chg="add del mod">
          <ac:chgData name="Alexander Chatzizacharias" userId="e19297d77b9b6632" providerId="LiveId" clId="{CED40D9C-0BD6-4093-A66F-FF0C17E9AE5C}" dt="2024-09-25T18:15:49.554" v="2061" actId="478"/>
          <ac:grpSpMkLst>
            <pc:docMk/>
            <pc:sldMk cId="1592101055" sldId="631"/>
            <ac:grpSpMk id="27" creationId="{221BD57D-E610-F668-A807-4B6D66FF5755}"/>
          </ac:grpSpMkLst>
        </pc:grpChg>
        <pc:grpChg chg="add mod">
          <ac:chgData name="Alexander Chatzizacharias" userId="e19297d77b9b6632" providerId="LiveId" clId="{CED40D9C-0BD6-4093-A66F-FF0C17E9AE5C}" dt="2024-09-25T18:17:05.608" v="2077" actId="1076"/>
          <ac:grpSpMkLst>
            <pc:docMk/>
            <pc:sldMk cId="1592101055" sldId="631"/>
            <ac:grpSpMk id="33" creationId="{D7AC63D5-A9F0-7A21-D5A9-C92200E0A26B}"/>
          </ac:grpSpMkLst>
        </pc:grpChg>
        <pc:grpChg chg="add del mod">
          <ac:chgData name="Alexander Chatzizacharias" userId="e19297d77b9b6632" providerId="LiveId" clId="{CED40D9C-0BD6-4093-A66F-FF0C17E9AE5C}" dt="2024-09-25T18:14:27.963" v="2044"/>
          <ac:grpSpMkLst>
            <pc:docMk/>
            <pc:sldMk cId="1592101055" sldId="631"/>
            <ac:grpSpMk id="44" creationId="{54BA61C3-AC7B-F0BB-BD1D-D2BA981165F3}"/>
          </ac:grpSpMkLst>
        </pc:grpChg>
        <pc:picChg chg="mod">
          <ac:chgData name="Alexander Chatzizacharias" userId="e19297d77b9b6632" providerId="LiveId" clId="{CED40D9C-0BD6-4093-A66F-FF0C17E9AE5C}" dt="2024-09-25T18:13:03.288" v="2027" actId="1076"/>
          <ac:picMkLst>
            <pc:docMk/>
            <pc:sldMk cId="1592101055" sldId="631"/>
            <ac:picMk id="6" creationId="{CB65E266-A8B2-DBC0-ADEF-9E123C4F3EE7}"/>
          </ac:picMkLst>
        </pc:picChg>
        <pc:picChg chg="mod">
          <ac:chgData name="Alexander Chatzizacharias" userId="e19297d77b9b6632" providerId="LiveId" clId="{CED40D9C-0BD6-4093-A66F-FF0C17E9AE5C}" dt="2024-09-25T18:13:03.288" v="2027" actId="1076"/>
          <ac:picMkLst>
            <pc:docMk/>
            <pc:sldMk cId="1592101055" sldId="631"/>
            <ac:picMk id="7" creationId="{EDE07C08-E1C6-74E3-9760-55F362EAD138}"/>
          </ac:picMkLst>
        </pc:picChg>
        <pc:picChg chg="del mod">
          <ac:chgData name="Alexander Chatzizacharias" userId="e19297d77b9b6632" providerId="LiveId" clId="{CED40D9C-0BD6-4093-A66F-FF0C17E9AE5C}" dt="2024-09-25T18:15:49.554" v="2061" actId="478"/>
          <ac:picMkLst>
            <pc:docMk/>
            <pc:sldMk cId="1592101055" sldId="631"/>
            <ac:picMk id="29" creationId="{ACA507A9-23BE-681A-DBAA-721B2141D420}"/>
          </ac:picMkLst>
        </pc:picChg>
        <pc:picChg chg="add del mod">
          <ac:chgData name="Alexander Chatzizacharias" userId="e19297d77b9b6632" providerId="LiveId" clId="{CED40D9C-0BD6-4093-A66F-FF0C17E9AE5C}" dt="2024-09-25T18:17:05.608" v="2077" actId="1076"/>
          <ac:picMkLst>
            <pc:docMk/>
            <pc:sldMk cId="1592101055" sldId="631"/>
            <ac:picMk id="30" creationId="{75495F66-4940-8512-E693-352575659679}"/>
          </ac:picMkLst>
        </pc:picChg>
        <pc:picChg chg="mod">
          <ac:chgData name="Alexander Chatzizacharias" userId="e19297d77b9b6632" providerId="LiveId" clId="{CED40D9C-0BD6-4093-A66F-FF0C17E9AE5C}" dt="2024-09-25T18:13:22.117" v="2033" actId="1076"/>
          <ac:picMkLst>
            <pc:docMk/>
            <pc:sldMk cId="1592101055" sldId="631"/>
            <ac:picMk id="2052" creationId="{A984320E-8F98-CED8-858A-BEFE37ECDB14}"/>
          </ac:picMkLst>
        </pc:picChg>
        <pc:cxnChg chg="mod">
          <ac:chgData name="Alexander Chatzizacharias" userId="e19297d77b9b6632" providerId="LiveId" clId="{CED40D9C-0BD6-4093-A66F-FF0C17E9AE5C}" dt="2024-09-25T18:13:05.551" v="2028" actId="14100"/>
          <ac:cxnSpMkLst>
            <pc:docMk/>
            <pc:sldMk cId="1592101055" sldId="631"/>
            <ac:cxnSpMk id="10" creationId="{1F2E0B45-3755-D62B-5240-FE17C903FD9A}"/>
          </ac:cxnSpMkLst>
        </pc:cxnChg>
        <pc:cxnChg chg="mod">
          <ac:chgData name="Alexander Chatzizacharias" userId="e19297d77b9b6632" providerId="LiveId" clId="{CED40D9C-0BD6-4093-A66F-FF0C17E9AE5C}" dt="2024-09-25T18:13:25.211" v="2034" actId="14100"/>
          <ac:cxnSpMkLst>
            <pc:docMk/>
            <pc:sldMk cId="1592101055" sldId="631"/>
            <ac:cxnSpMk id="15" creationId="{E52DBE90-E392-ADED-8F09-F37B558D23F3}"/>
          </ac:cxnSpMkLst>
        </pc:cxnChg>
        <pc:cxnChg chg="add del mod">
          <ac:chgData name="Alexander Chatzizacharias" userId="e19297d77b9b6632" providerId="LiveId" clId="{CED40D9C-0BD6-4093-A66F-FF0C17E9AE5C}" dt="2024-09-25T18:14:32.135" v="2045" actId="478"/>
          <ac:cxnSpMkLst>
            <pc:docMk/>
            <pc:sldMk cId="1592101055" sldId="631"/>
            <ac:cxnSpMk id="19" creationId="{D77A5D20-02E4-84AC-0FFF-74742CB84E10}"/>
          </ac:cxnSpMkLst>
        </pc:cxnChg>
        <pc:cxnChg chg="add mod">
          <ac:chgData name="Alexander Chatzizacharias" userId="e19297d77b9b6632" providerId="LiveId" clId="{CED40D9C-0BD6-4093-A66F-FF0C17E9AE5C}" dt="2024-09-25T18:17:20.237" v="2085" actId="14100"/>
          <ac:cxnSpMkLst>
            <pc:docMk/>
            <pc:sldMk cId="1592101055" sldId="631"/>
            <ac:cxnSpMk id="22" creationId="{A202F239-7C3F-BD8E-28E4-B0D3D3279247}"/>
          </ac:cxnSpMkLst>
        </pc:cxnChg>
        <pc:cxnChg chg="mod">
          <ac:chgData name="Alexander Chatzizacharias" userId="e19297d77b9b6632" providerId="LiveId" clId="{CED40D9C-0BD6-4093-A66F-FF0C17E9AE5C}" dt="2024-09-25T18:14:27.963" v="2044"/>
          <ac:cxnSpMkLst>
            <pc:docMk/>
            <pc:sldMk cId="1592101055" sldId="631"/>
            <ac:cxnSpMk id="42" creationId="{41CAA0FC-386B-F6DE-3FB7-86D1C5AE6061}"/>
          </ac:cxnSpMkLst>
        </pc:cxnChg>
      </pc:sldChg>
    </pc:docChg>
  </pc:docChgLst>
  <pc:docChgLst>
    <pc:chgData name="Alexander Chatzizacharias" userId="e19297d77b9b6632" providerId="LiveId" clId="{BE2117F5-6646-4F2D-A96C-C1880F05C94A}"/>
    <pc:docChg chg="undo custSel addSld delSld modSld sldOrd">
      <pc:chgData name="Alexander Chatzizacharias" userId="e19297d77b9b6632" providerId="LiveId" clId="{BE2117F5-6646-4F2D-A96C-C1880F05C94A}" dt="2022-10-05T15:03:16.097" v="509" actId="47"/>
      <pc:docMkLst>
        <pc:docMk/>
      </pc:docMkLst>
      <pc:sldChg chg="delSp mod delAnim">
        <pc:chgData name="Alexander Chatzizacharias" userId="e19297d77b9b6632" providerId="LiveId" clId="{BE2117F5-6646-4F2D-A96C-C1880F05C94A}" dt="2022-10-05T12:41:52.538" v="318" actId="478"/>
        <pc:sldMkLst>
          <pc:docMk/>
          <pc:sldMk cId="1181035726" sldId="508"/>
        </pc:sldMkLst>
        <pc:spChg chg="del">
          <ac:chgData name="Alexander Chatzizacharias" userId="e19297d77b9b6632" providerId="LiveId" clId="{BE2117F5-6646-4F2D-A96C-C1880F05C94A}" dt="2022-10-05T12:41:52.538" v="318" actId="478"/>
          <ac:spMkLst>
            <pc:docMk/>
            <pc:sldMk cId="1181035726" sldId="508"/>
            <ac:spMk id="2" creationId="{36E4821A-5F0F-4D1E-AF97-5DF8E566D373}"/>
          </ac:spMkLst>
        </pc:spChg>
        <pc:spChg chg="del">
          <ac:chgData name="Alexander Chatzizacharias" userId="e19297d77b9b6632" providerId="LiveId" clId="{BE2117F5-6646-4F2D-A96C-C1880F05C94A}" dt="2022-10-05T12:41:49.697" v="317" actId="478"/>
          <ac:spMkLst>
            <pc:docMk/>
            <pc:sldMk cId="1181035726" sldId="508"/>
            <ac:spMk id="3" creationId="{B5A27A0B-EBE5-4428-ADA3-601BE7FAC4AD}"/>
          </ac:spMkLst>
        </pc:spChg>
      </pc:sldChg>
      <pc:sldChg chg="modSp mod">
        <pc:chgData name="Alexander Chatzizacharias" userId="e19297d77b9b6632" providerId="LiveId" clId="{BE2117F5-6646-4F2D-A96C-C1880F05C94A}" dt="2022-10-04T13:00:47.434" v="1" actId="6549"/>
        <pc:sldMkLst>
          <pc:docMk/>
          <pc:sldMk cId="2339446814" sldId="531"/>
        </pc:sldMkLst>
        <pc:spChg chg="mod">
          <ac:chgData name="Alexander Chatzizacharias" userId="e19297d77b9b6632" providerId="LiveId" clId="{BE2117F5-6646-4F2D-A96C-C1880F05C94A}" dt="2022-10-04T13:00:47.434" v="1" actId="6549"/>
          <ac:spMkLst>
            <pc:docMk/>
            <pc:sldMk cId="2339446814" sldId="531"/>
            <ac:spMk id="19" creationId="{F2064246-736D-4395-A536-FD1DE9006FDD}"/>
          </ac:spMkLst>
        </pc:spChg>
      </pc:sldChg>
      <pc:sldChg chg="del">
        <pc:chgData name="Alexander Chatzizacharias" userId="e19297d77b9b6632" providerId="LiveId" clId="{BE2117F5-6646-4F2D-A96C-C1880F05C94A}" dt="2022-10-04T09:48:34.810" v="0" actId="47"/>
        <pc:sldMkLst>
          <pc:docMk/>
          <pc:sldMk cId="632305209" sldId="540"/>
        </pc:sldMkLst>
      </pc:sldChg>
      <pc:sldChg chg="modNotesTx">
        <pc:chgData name="Alexander Chatzizacharias" userId="e19297d77b9b6632" providerId="LiveId" clId="{BE2117F5-6646-4F2D-A96C-C1880F05C94A}" dt="2022-10-05T12:14:10.372" v="314" actId="5793"/>
        <pc:sldMkLst>
          <pc:docMk/>
          <pc:sldMk cId="85091837" sldId="541"/>
        </pc:sldMkLst>
      </pc:sldChg>
      <pc:sldChg chg="delSp mod modShow">
        <pc:chgData name="Alexander Chatzizacharias" userId="e19297d77b9b6632" providerId="LiveId" clId="{BE2117F5-6646-4F2D-A96C-C1880F05C94A}" dt="2022-10-04T13:36:21.826" v="4" actId="478"/>
        <pc:sldMkLst>
          <pc:docMk/>
          <pc:sldMk cId="2604461065" sldId="548"/>
        </pc:sldMkLst>
        <pc:spChg chg="del">
          <ac:chgData name="Alexander Chatzizacharias" userId="e19297d77b9b6632" providerId="LiveId" clId="{BE2117F5-6646-4F2D-A96C-C1880F05C94A}" dt="2022-10-04T13:36:20.895" v="3" actId="478"/>
          <ac:spMkLst>
            <pc:docMk/>
            <pc:sldMk cId="2604461065" sldId="548"/>
            <ac:spMk id="9" creationId="{34A7A252-B986-4ADC-AB54-22BCB0087049}"/>
          </ac:spMkLst>
        </pc:spChg>
        <pc:spChg chg="del">
          <ac:chgData name="Alexander Chatzizacharias" userId="e19297d77b9b6632" providerId="LiveId" clId="{BE2117F5-6646-4F2D-A96C-C1880F05C94A}" dt="2022-10-04T13:36:21.826" v="4" actId="478"/>
          <ac:spMkLst>
            <pc:docMk/>
            <pc:sldMk cId="2604461065" sldId="548"/>
            <ac:spMk id="13" creationId="{6B1BABCC-CAFB-40C2-AA2A-FCB770817644}"/>
          </ac:spMkLst>
        </pc:spChg>
      </pc:sldChg>
      <pc:sldChg chg="addSp delSp modSp add mod modAnim">
        <pc:chgData name="Alexander Chatzizacharias" userId="e19297d77b9b6632" providerId="LiveId" clId="{BE2117F5-6646-4F2D-A96C-C1880F05C94A}" dt="2022-10-04T14:24:19.202" v="118" actId="1076"/>
        <pc:sldMkLst>
          <pc:docMk/>
          <pc:sldMk cId="1912685069" sldId="550"/>
        </pc:sldMkLst>
        <pc:grpChg chg="add mod">
          <ac:chgData name="Alexander Chatzizacharias" userId="e19297d77b9b6632" providerId="LiveId" clId="{BE2117F5-6646-4F2D-A96C-C1880F05C94A}" dt="2022-10-04T14:22:11.587" v="80" actId="1076"/>
          <ac:grpSpMkLst>
            <pc:docMk/>
            <pc:sldMk cId="1912685069" sldId="550"/>
            <ac:grpSpMk id="2" creationId="{82D386B9-1BDA-2112-FA73-61A2178DE2F8}"/>
          </ac:grpSpMkLst>
        </pc:grpChg>
        <pc:grpChg chg="add mod">
          <ac:chgData name="Alexander Chatzizacharias" userId="e19297d77b9b6632" providerId="LiveId" clId="{BE2117F5-6646-4F2D-A96C-C1880F05C94A}" dt="2022-10-04T14:22:13.106" v="82" actId="571"/>
          <ac:grpSpMkLst>
            <pc:docMk/>
            <pc:sldMk cId="1912685069" sldId="550"/>
            <ac:grpSpMk id="20" creationId="{3566D6A0-CB5C-4DF2-0582-CAB68281CD8D}"/>
          </ac:grpSpMkLst>
        </pc:grpChg>
        <pc:grpChg chg="add mod">
          <ac:chgData name="Alexander Chatzizacharias" userId="e19297d77b9b6632" providerId="LiveId" clId="{BE2117F5-6646-4F2D-A96C-C1880F05C94A}" dt="2022-10-04T14:24:19.202" v="118" actId="1076"/>
          <ac:grpSpMkLst>
            <pc:docMk/>
            <pc:sldMk cId="1912685069" sldId="550"/>
            <ac:grpSpMk id="23" creationId="{4CBB1A78-EFF6-9EB7-CCEE-920B82DD21C6}"/>
          </ac:grpSpMkLst>
        </pc:grpChg>
        <pc:picChg chg="add del">
          <ac:chgData name="Alexander Chatzizacharias" userId="e19297d77b9b6632" providerId="LiveId" clId="{BE2117F5-6646-4F2D-A96C-C1880F05C94A}" dt="2022-10-04T14:19:33.603" v="38"/>
          <ac:picMkLst>
            <pc:docMk/>
            <pc:sldMk cId="1912685069" sldId="550"/>
            <ac:picMk id="3" creationId="{F6FB0079-CFE1-477C-ECC0-BB24EA07A384}"/>
          </ac:picMkLst>
        </pc:picChg>
        <pc:picChg chg="mod">
          <ac:chgData name="Alexander Chatzizacharias" userId="e19297d77b9b6632" providerId="LiveId" clId="{BE2117F5-6646-4F2D-A96C-C1880F05C94A}" dt="2022-10-04T14:22:11.587" v="80" actId="1076"/>
          <ac:picMkLst>
            <pc:docMk/>
            <pc:sldMk cId="1912685069" sldId="550"/>
            <ac:picMk id="4" creationId="{6B090D86-B16A-4280-B8BE-5A9F7EE6DF12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5" creationId="{42323CED-5678-D40D-98E6-96DAE5B100F0}"/>
          </ac:picMkLst>
        </pc:picChg>
        <pc:picChg chg="add mod">
          <ac:chgData name="Alexander Chatzizacharias" userId="e19297d77b9b6632" providerId="LiveId" clId="{BE2117F5-6646-4F2D-A96C-C1880F05C94A}" dt="2022-10-04T14:21:54.949" v="63"/>
          <ac:picMkLst>
            <pc:docMk/>
            <pc:sldMk cId="1912685069" sldId="550"/>
            <ac:picMk id="7" creationId="{F6E8ED09-301A-EDD1-CC74-86967BFFCC09}"/>
          </ac:picMkLst>
        </pc:picChg>
        <pc:picChg chg="add mod">
          <ac:chgData name="Alexander Chatzizacharias" userId="e19297d77b9b6632" providerId="LiveId" clId="{BE2117F5-6646-4F2D-A96C-C1880F05C94A}" dt="2022-10-04T14:21:54.792" v="62"/>
          <ac:picMkLst>
            <pc:docMk/>
            <pc:sldMk cId="1912685069" sldId="550"/>
            <ac:picMk id="8" creationId="{76C86FCE-E319-4EEA-AA82-2A08485FEA6D}"/>
          </ac:picMkLst>
        </pc:picChg>
        <pc:picChg chg="add mod">
          <ac:chgData name="Alexander Chatzizacharias" userId="e19297d77b9b6632" providerId="LiveId" clId="{BE2117F5-6646-4F2D-A96C-C1880F05C94A}" dt="2022-10-04T14:21:54.594" v="61"/>
          <ac:picMkLst>
            <pc:docMk/>
            <pc:sldMk cId="1912685069" sldId="550"/>
            <ac:picMk id="9" creationId="{C1277FB7-910B-93C3-3686-94E5A8F595E4}"/>
          </ac:picMkLst>
        </pc:picChg>
        <pc:picChg chg="add mod">
          <ac:chgData name="Alexander Chatzizacharias" userId="e19297d77b9b6632" providerId="LiveId" clId="{BE2117F5-6646-4F2D-A96C-C1880F05C94A}" dt="2022-10-04T14:21:54.415" v="60"/>
          <ac:picMkLst>
            <pc:docMk/>
            <pc:sldMk cId="1912685069" sldId="550"/>
            <ac:picMk id="10" creationId="{54357FA5-B3BB-F790-2A52-6C0C6DEA6956}"/>
          </ac:picMkLst>
        </pc:picChg>
        <pc:picChg chg="add mod">
          <ac:chgData name="Alexander Chatzizacharias" userId="e19297d77b9b6632" providerId="LiveId" clId="{BE2117F5-6646-4F2D-A96C-C1880F05C94A}" dt="2022-10-04T14:21:54.184" v="59"/>
          <ac:picMkLst>
            <pc:docMk/>
            <pc:sldMk cId="1912685069" sldId="550"/>
            <ac:picMk id="12" creationId="{E935C78F-CD8F-0464-F00D-27C10E432C40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3" creationId="{BA3BEF01-741F-19AE-8F1E-F5D6F82103E8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4" creationId="{A80EA1C5-94D8-09BC-AB72-C516838E0C16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5" creationId="{5A84AEC8-557A-C06D-BD57-6B74BC7492C1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7" creationId="{A56DF0F4-EE5B-BA85-85D8-4FF13B3F5838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8" creationId="{F14C0BCD-A4F6-B9F1-2BD4-C973AE88253A}"/>
          </ac:picMkLst>
        </pc:picChg>
        <pc:picChg chg="add mod">
          <ac:chgData name="Alexander Chatzizacharias" userId="e19297d77b9b6632" providerId="LiveId" clId="{BE2117F5-6646-4F2D-A96C-C1880F05C94A}" dt="2022-10-04T14:24:19.202" v="118" actId="1076"/>
          <ac:picMkLst>
            <pc:docMk/>
            <pc:sldMk cId="1912685069" sldId="550"/>
            <ac:picMk id="19" creationId="{7A3F5CE7-0E51-72AF-E91A-36EC2AFD6356}"/>
          </ac:picMkLst>
        </pc:picChg>
        <pc:picChg chg="mod">
          <ac:chgData name="Alexander Chatzizacharias" userId="e19297d77b9b6632" providerId="LiveId" clId="{BE2117F5-6646-4F2D-A96C-C1880F05C94A}" dt="2022-10-04T14:22:13.106" v="82" actId="571"/>
          <ac:picMkLst>
            <pc:docMk/>
            <pc:sldMk cId="1912685069" sldId="550"/>
            <ac:picMk id="21" creationId="{CBC51270-9C10-897A-BB97-D1268A53017B}"/>
          </ac:picMkLst>
        </pc:picChg>
        <pc:picChg chg="mod">
          <ac:chgData name="Alexander Chatzizacharias" userId="e19297d77b9b6632" providerId="LiveId" clId="{BE2117F5-6646-4F2D-A96C-C1880F05C94A}" dt="2022-10-04T14:22:13.106" v="82" actId="571"/>
          <ac:picMkLst>
            <pc:docMk/>
            <pc:sldMk cId="1912685069" sldId="550"/>
            <ac:picMk id="22" creationId="{FF853DCE-7596-7608-4DB7-CFECED24833F}"/>
          </ac:picMkLst>
        </pc:picChg>
        <pc:picChg chg="mod">
          <ac:chgData name="Alexander Chatzizacharias" userId="e19297d77b9b6632" providerId="LiveId" clId="{BE2117F5-6646-4F2D-A96C-C1880F05C94A}" dt="2022-10-04T14:22:11.587" v="80" actId="1076"/>
          <ac:picMkLst>
            <pc:docMk/>
            <pc:sldMk cId="1912685069" sldId="550"/>
            <ac:picMk id="1026" creationId="{75EC7BB2-2B87-4E9D-856D-6ACA6D7D96C8}"/>
          </ac:picMkLst>
        </pc:picChg>
        <pc:cxnChg chg="add del mod">
          <ac:chgData name="Alexander Chatzizacharias" userId="e19297d77b9b6632" providerId="LiveId" clId="{BE2117F5-6646-4F2D-A96C-C1880F05C94A}" dt="2022-10-04T14:17:46.063" v="28" actId="478"/>
          <ac:cxnSpMkLst>
            <pc:docMk/>
            <pc:sldMk cId="1912685069" sldId="550"/>
            <ac:cxnSpMk id="6" creationId="{C5F80FCE-2F5A-4F1A-AA6E-DB9ED12467CA}"/>
          </ac:cxnSpMkLst>
        </pc:cxnChg>
        <pc:cxnChg chg="del">
          <ac:chgData name="Alexander Chatzizacharias" userId="e19297d77b9b6632" providerId="LiveId" clId="{BE2117F5-6646-4F2D-A96C-C1880F05C94A}" dt="2022-10-04T14:15:36.921" v="12" actId="478"/>
          <ac:cxnSpMkLst>
            <pc:docMk/>
            <pc:sldMk cId="1912685069" sldId="550"/>
            <ac:cxnSpMk id="11" creationId="{DDA2795A-D142-451E-9CC0-5BAEF56898F0}"/>
          </ac:cxnSpMkLst>
        </pc:cxnChg>
        <pc:cxnChg chg="del mod">
          <ac:chgData name="Alexander Chatzizacharias" userId="e19297d77b9b6632" providerId="LiveId" clId="{BE2117F5-6646-4F2D-A96C-C1880F05C94A}" dt="2022-10-04T14:15:35.774" v="11" actId="478"/>
          <ac:cxnSpMkLst>
            <pc:docMk/>
            <pc:sldMk cId="1912685069" sldId="550"/>
            <ac:cxnSpMk id="16" creationId="{CA2DEEFD-4ACE-4382-934F-872035E64974}"/>
          </ac:cxnSpMkLst>
        </pc:cxnChg>
      </pc:sldChg>
      <pc:sldChg chg="addSp delSp modSp add mod modAnim">
        <pc:chgData name="Alexander Chatzizacharias" userId="e19297d77b9b6632" providerId="LiveId" clId="{BE2117F5-6646-4F2D-A96C-C1880F05C94A}" dt="2022-10-04T14:31:48.021" v="132" actId="1076"/>
        <pc:sldMkLst>
          <pc:docMk/>
          <pc:sldMk cId="2148529065" sldId="551"/>
        </pc:sldMkLst>
        <pc:spChg chg="add mod">
          <ac:chgData name="Alexander Chatzizacharias" userId="e19297d77b9b6632" providerId="LiveId" clId="{BE2117F5-6646-4F2D-A96C-C1880F05C94A}" dt="2022-10-04T14:31:48.021" v="132" actId="1076"/>
          <ac:spMkLst>
            <pc:docMk/>
            <pc:sldMk cId="2148529065" sldId="551"/>
            <ac:spMk id="3" creationId="{372F083F-B803-7E78-F280-D8CDAC5D70B6}"/>
          </ac:spMkLst>
        </pc:spChg>
        <pc:spChg chg="add mod">
          <ac:chgData name="Alexander Chatzizacharias" userId="e19297d77b9b6632" providerId="LiveId" clId="{BE2117F5-6646-4F2D-A96C-C1880F05C94A}" dt="2022-10-04T14:29:38.464" v="130" actId="1582"/>
          <ac:spMkLst>
            <pc:docMk/>
            <pc:sldMk cId="2148529065" sldId="551"/>
            <ac:spMk id="6" creationId="{F02CDBE2-7469-851A-116E-B0BF35653482}"/>
          </ac:spMkLst>
        </pc:spChg>
        <pc:grpChg chg="del mod">
          <ac:chgData name="Alexander Chatzizacharias" userId="e19297d77b9b6632" providerId="LiveId" clId="{BE2117F5-6646-4F2D-A96C-C1880F05C94A}" dt="2022-10-04T14:24:46.085" v="122" actId="478"/>
          <ac:grpSpMkLst>
            <pc:docMk/>
            <pc:sldMk cId="2148529065" sldId="551"/>
            <ac:grpSpMk id="23" creationId="{4CBB1A78-EFF6-9EB7-CCEE-920B82DD21C6}"/>
          </ac:grpSpMkLst>
        </pc:grp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5" creationId="{42323CED-5678-D40D-98E6-96DAE5B100F0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3" creationId="{BA3BEF01-741F-19AE-8F1E-F5D6F82103E8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4" creationId="{A80EA1C5-94D8-09BC-AB72-C516838E0C16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5" creationId="{5A84AEC8-557A-C06D-BD57-6B74BC7492C1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7" creationId="{A56DF0F4-EE5B-BA85-85D8-4FF13B3F5838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8" creationId="{F14C0BCD-A4F6-B9F1-2BD4-C973AE88253A}"/>
          </ac:picMkLst>
        </pc:picChg>
        <pc:picChg chg="mod">
          <ac:chgData name="Alexander Chatzizacharias" userId="e19297d77b9b6632" providerId="LiveId" clId="{BE2117F5-6646-4F2D-A96C-C1880F05C94A}" dt="2022-10-04T14:24:45.659" v="121" actId="1076"/>
          <ac:picMkLst>
            <pc:docMk/>
            <pc:sldMk cId="2148529065" sldId="551"/>
            <ac:picMk id="19" creationId="{7A3F5CE7-0E51-72AF-E91A-36EC2AFD6356}"/>
          </ac:picMkLst>
        </pc:picChg>
      </pc:sldChg>
      <pc:sldChg chg="new del mod modClrScheme chgLayout">
        <pc:chgData name="Alexander Chatzizacharias" userId="e19297d77b9b6632" providerId="LiveId" clId="{BE2117F5-6646-4F2D-A96C-C1880F05C94A}" dt="2022-10-05T13:06:38.231" v="327" actId="47"/>
        <pc:sldMkLst>
          <pc:docMk/>
          <pc:sldMk cId="1362300836" sldId="552"/>
        </pc:sldMkLst>
      </pc:sldChg>
      <pc:sldChg chg="addSp delSp modSp add mod ord modTransition delAnim modAnim">
        <pc:chgData name="Alexander Chatzizacharias" userId="e19297d77b9b6632" providerId="LiveId" clId="{BE2117F5-6646-4F2D-A96C-C1880F05C94A}" dt="2022-10-05T11:20:52.432" v="187"/>
        <pc:sldMkLst>
          <pc:docMk/>
          <pc:sldMk cId="3421951973" sldId="553"/>
        </pc:sldMkLst>
        <pc:picChg chg="mod">
          <ac:chgData name="Alexander Chatzizacharias" userId="e19297d77b9b6632" providerId="LiveId" clId="{BE2117F5-6646-4F2D-A96C-C1880F05C94A}" dt="2022-10-05T11:19:18.821" v="170" actId="207"/>
          <ac:picMkLst>
            <pc:docMk/>
            <pc:sldMk cId="3421951973" sldId="553"/>
            <ac:picMk id="4" creationId="{6B090D86-B16A-4280-B8BE-5A9F7EE6DF12}"/>
          </ac:picMkLst>
        </pc:picChg>
        <pc:picChg chg="add mod">
          <ac:chgData name="Alexander Chatzizacharias" userId="e19297d77b9b6632" providerId="LiveId" clId="{BE2117F5-6646-4F2D-A96C-C1880F05C94A}" dt="2022-10-05T11:17:57.345" v="164" actId="1076"/>
          <ac:picMkLst>
            <pc:docMk/>
            <pc:sldMk cId="3421951973" sldId="553"/>
            <ac:picMk id="5" creationId="{87B2DF1E-6244-FA78-0235-2572F0375AF7}"/>
          </ac:picMkLst>
        </pc:picChg>
        <pc:picChg chg="del">
          <ac:chgData name="Alexander Chatzizacharias" userId="e19297d77b9b6632" providerId="LiveId" clId="{BE2117F5-6646-4F2D-A96C-C1880F05C94A}" dt="2022-10-05T11:02:41.024" v="140" actId="478"/>
          <ac:picMkLst>
            <pc:docMk/>
            <pc:sldMk cId="3421951973" sldId="553"/>
            <ac:picMk id="1026" creationId="{75EC7BB2-2B87-4E9D-856D-6ACA6D7D96C8}"/>
          </ac:picMkLst>
        </pc:picChg>
        <pc:picChg chg="del">
          <ac:chgData name="Alexander Chatzizacharias" userId="e19297d77b9b6632" providerId="LiveId" clId="{BE2117F5-6646-4F2D-A96C-C1880F05C94A}" dt="2022-10-05T11:02:47.233" v="146" actId="478"/>
          <ac:picMkLst>
            <pc:docMk/>
            <pc:sldMk cId="3421951973" sldId="553"/>
            <ac:picMk id="1028" creationId="{C3939FFC-51AC-4169-AB65-F78088B3A8DE}"/>
          </ac:picMkLst>
        </pc:picChg>
        <pc:cxnChg chg="add mod">
          <ac:chgData name="Alexander Chatzizacharias" userId="e19297d77b9b6632" providerId="LiveId" clId="{BE2117F5-6646-4F2D-A96C-C1880F05C94A}" dt="2022-10-05T11:19:30.057" v="172" actId="13822"/>
          <ac:cxnSpMkLst>
            <pc:docMk/>
            <pc:sldMk cId="3421951973" sldId="553"/>
            <ac:cxnSpMk id="2" creationId="{5EA2585D-AB3B-EB58-3A42-EB9845CC6EFF}"/>
          </ac:cxnSpMkLst>
        </pc:cxnChg>
        <pc:cxnChg chg="del mod">
          <ac:chgData name="Alexander Chatzizacharias" userId="e19297d77b9b6632" providerId="LiveId" clId="{BE2117F5-6646-4F2D-A96C-C1880F05C94A}" dt="2022-10-05T11:02:44.512" v="143" actId="478"/>
          <ac:cxnSpMkLst>
            <pc:docMk/>
            <pc:sldMk cId="3421951973" sldId="553"/>
            <ac:cxnSpMk id="6" creationId="{C5F80FCE-2F5A-4F1A-AA6E-DB9ED12467CA}"/>
          </ac:cxnSpMkLst>
        </pc:cxnChg>
        <pc:cxnChg chg="del">
          <ac:chgData name="Alexander Chatzizacharias" userId="e19297d77b9b6632" providerId="LiveId" clId="{BE2117F5-6646-4F2D-A96C-C1880F05C94A}" dt="2022-10-05T11:02:45.125" v="144" actId="478"/>
          <ac:cxnSpMkLst>
            <pc:docMk/>
            <pc:sldMk cId="3421951973" sldId="553"/>
            <ac:cxnSpMk id="11" creationId="{DDA2795A-D142-451E-9CC0-5BAEF56898F0}"/>
          </ac:cxnSpMkLst>
        </pc:cxnChg>
        <pc:cxnChg chg="del">
          <ac:chgData name="Alexander Chatzizacharias" userId="e19297d77b9b6632" providerId="LiveId" clId="{BE2117F5-6646-4F2D-A96C-C1880F05C94A}" dt="2022-10-05T11:02:46.106" v="145" actId="478"/>
          <ac:cxnSpMkLst>
            <pc:docMk/>
            <pc:sldMk cId="3421951973" sldId="553"/>
            <ac:cxnSpMk id="16" creationId="{CA2DEEFD-4ACE-4382-934F-872035E64974}"/>
          </ac:cxnSpMkLst>
        </pc:cxnChg>
      </pc:sldChg>
      <pc:sldChg chg="addSp delSp modSp add mod modTransition modAnim">
        <pc:chgData name="Alexander Chatzizacharias" userId="e19297d77b9b6632" providerId="LiveId" clId="{BE2117F5-6646-4F2D-A96C-C1880F05C94A}" dt="2022-10-05T11:45:33.111" v="220" actId="21"/>
        <pc:sldMkLst>
          <pc:docMk/>
          <pc:sldMk cId="403779097" sldId="554"/>
        </pc:sldMkLst>
        <pc:spChg chg="add mod">
          <ac:chgData name="Alexander Chatzizacharias" userId="e19297d77b9b6632" providerId="LiveId" clId="{BE2117F5-6646-4F2D-A96C-C1880F05C94A}" dt="2022-10-05T11:44:36.656" v="198" actId="1076"/>
          <ac:spMkLst>
            <pc:docMk/>
            <pc:sldMk cId="403779097" sldId="554"/>
            <ac:spMk id="3" creationId="{FCFCFE42-DBB4-3896-2515-F076308C7EA2}"/>
          </ac:spMkLst>
        </pc:spChg>
        <pc:picChg chg="mod">
          <ac:chgData name="Alexander Chatzizacharias" userId="e19297d77b9b6632" providerId="LiveId" clId="{BE2117F5-6646-4F2D-A96C-C1880F05C94A}" dt="2022-10-05T11:45:00.251" v="206" actId="1076"/>
          <ac:picMkLst>
            <pc:docMk/>
            <pc:sldMk cId="403779097" sldId="554"/>
            <ac:picMk id="4" creationId="{6B090D86-B16A-4280-B8BE-5A9F7EE6DF12}"/>
          </ac:picMkLst>
        </pc:picChg>
        <pc:picChg chg="add mod">
          <ac:chgData name="Alexander Chatzizacharias" userId="e19297d77b9b6632" providerId="LiveId" clId="{BE2117F5-6646-4F2D-A96C-C1880F05C94A}" dt="2022-10-05T11:20:17.322" v="182" actId="1076"/>
          <ac:picMkLst>
            <pc:docMk/>
            <pc:sldMk cId="403779097" sldId="554"/>
            <ac:picMk id="3074" creationId="{91EE6A92-6558-805D-2073-9A602B8AB757}"/>
          </ac:picMkLst>
        </pc:picChg>
        <pc:picChg chg="add del mod">
          <ac:chgData name="Alexander Chatzizacharias" userId="e19297d77b9b6632" providerId="LiveId" clId="{BE2117F5-6646-4F2D-A96C-C1880F05C94A}" dt="2022-10-05T11:45:33.111" v="220" actId="21"/>
          <ac:picMkLst>
            <pc:docMk/>
            <pc:sldMk cId="403779097" sldId="554"/>
            <ac:picMk id="3076" creationId="{690DD0E6-F1B6-AB1C-FC56-1357EC54393E}"/>
          </ac:picMkLst>
        </pc:picChg>
      </pc:sldChg>
      <pc:sldChg chg="addSp delSp modSp add del mod modAnim">
        <pc:chgData name="Alexander Chatzizacharias" userId="e19297d77b9b6632" providerId="LiveId" clId="{BE2117F5-6646-4F2D-A96C-C1880F05C94A}" dt="2022-10-05T11:19:39.744" v="176" actId="47"/>
        <pc:sldMkLst>
          <pc:docMk/>
          <pc:sldMk cId="2196521752" sldId="554"/>
        </pc:sldMkLst>
        <pc:picChg chg="del">
          <ac:chgData name="Alexander Chatzizacharias" userId="e19297d77b9b6632" providerId="LiveId" clId="{BE2117F5-6646-4F2D-A96C-C1880F05C94A}" dt="2022-10-05T11:19:36.123" v="173" actId="478"/>
          <ac:picMkLst>
            <pc:docMk/>
            <pc:sldMk cId="2196521752" sldId="554"/>
            <ac:picMk id="4" creationId="{6B090D86-B16A-4280-B8BE-5A9F7EE6DF12}"/>
          </ac:picMkLst>
        </pc:picChg>
        <pc:picChg chg="del">
          <ac:chgData name="Alexander Chatzizacharias" userId="e19297d77b9b6632" providerId="LiveId" clId="{BE2117F5-6646-4F2D-A96C-C1880F05C94A}" dt="2022-10-05T11:19:36.911" v="174" actId="478"/>
          <ac:picMkLst>
            <pc:docMk/>
            <pc:sldMk cId="2196521752" sldId="554"/>
            <ac:picMk id="5" creationId="{87B2DF1E-6244-FA78-0235-2572F0375AF7}"/>
          </ac:picMkLst>
        </pc:picChg>
        <pc:picChg chg="add del mod">
          <ac:chgData name="Alexander Chatzizacharias" userId="e19297d77b9b6632" providerId="LiveId" clId="{BE2117F5-6646-4F2D-A96C-C1880F05C94A}" dt="2022-10-05T11:19:37.825" v="175" actId="478"/>
          <ac:picMkLst>
            <pc:docMk/>
            <pc:sldMk cId="2196521752" sldId="554"/>
            <ac:picMk id="2050" creationId="{059AE5B2-6CD4-CE75-C8E0-77FAEE308C03}"/>
          </ac:picMkLst>
        </pc:picChg>
        <pc:cxnChg chg="del">
          <ac:chgData name="Alexander Chatzizacharias" userId="e19297d77b9b6632" providerId="LiveId" clId="{BE2117F5-6646-4F2D-A96C-C1880F05C94A}" dt="2022-10-05T11:19:36.911" v="174" actId="478"/>
          <ac:cxnSpMkLst>
            <pc:docMk/>
            <pc:sldMk cId="2196521752" sldId="554"/>
            <ac:cxnSpMk id="2" creationId="{5EA2585D-AB3B-EB58-3A42-EB9845CC6EFF}"/>
          </ac:cxnSpMkLst>
        </pc:cxnChg>
      </pc:sldChg>
      <pc:sldChg chg="addSp modSp add mod ord modTransition modAnim">
        <pc:chgData name="Alexander Chatzizacharias" userId="e19297d77b9b6632" providerId="LiveId" clId="{BE2117F5-6646-4F2D-A96C-C1880F05C94A}" dt="2022-10-05T12:41:06.438" v="316"/>
        <pc:sldMkLst>
          <pc:docMk/>
          <pc:sldMk cId="1271303873" sldId="555"/>
        </pc:sldMkLst>
        <pc:grpChg chg="add mod">
          <ac:chgData name="Alexander Chatzizacharias" userId="e19297d77b9b6632" providerId="LiveId" clId="{BE2117F5-6646-4F2D-A96C-C1880F05C94A}" dt="2022-10-05T11:51:22.993" v="267" actId="1076"/>
          <ac:grpSpMkLst>
            <pc:docMk/>
            <pc:sldMk cId="1271303873" sldId="555"/>
            <ac:grpSpMk id="13" creationId="{82ECF8FF-CE25-621F-A729-CEC52462479E}"/>
          </ac:grpSpMkLst>
        </pc:grpChg>
        <pc:picChg chg="add mod">
          <ac:chgData name="Alexander Chatzizacharias" userId="e19297d77b9b6632" providerId="LiveId" clId="{BE2117F5-6646-4F2D-A96C-C1880F05C94A}" dt="2022-10-05T11:45:35.031" v="221"/>
          <ac:picMkLst>
            <pc:docMk/>
            <pc:sldMk cId="1271303873" sldId="555"/>
            <ac:picMk id="3" creationId="{5CA303B9-62A1-16FB-ECBF-5F6E5BEE6311}"/>
          </ac:picMkLst>
        </pc:picChg>
        <pc:picChg chg="mod">
          <ac:chgData name="Alexander Chatzizacharias" userId="e19297d77b9b6632" providerId="LiveId" clId="{BE2117F5-6646-4F2D-A96C-C1880F05C94A}" dt="2022-10-05T11:48:53.419" v="243" actId="1076"/>
          <ac:picMkLst>
            <pc:docMk/>
            <pc:sldMk cId="1271303873" sldId="555"/>
            <ac:picMk id="4" creationId="{6B090D86-B16A-4280-B8BE-5A9F7EE6DF12}"/>
          </ac:picMkLst>
        </pc:picChg>
        <pc:picChg chg="mod">
          <ac:chgData name="Alexander Chatzizacharias" userId="e19297d77b9b6632" providerId="LiveId" clId="{BE2117F5-6646-4F2D-A96C-C1880F05C94A}" dt="2022-10-05T11:46:12.952" v="226" actId="1076"/>
          <ac:picMkLst>
            <pc:docMk/>
            <pc:sldMk cId="1271303873" sldId="555"/>
            <ac:picMk id="5" creationId="{87B2DF1E-6244-FA78-0235-2572F0375AF7}"/>
          </ac:picMkLst>
        </pc:picChg>
        <pc:picChg chg="add mod">
          <ac:chgData name="Alexander Chatzizacharias" userId="e19297d77b9b6632" providerId="LiveId" clId="{BE2117F5-6646-4F2D-A96C-C1880F05C94A}" dt="2022-10-05T11:45:49.286" v="222"/>
          <ac:picMkLst>
            <pc:docMk/>
            <pc:sldMk cId="1271303873" sldId="555"/>
            <ac:picMk id="6" creationId="{BB22F370-656B-A2FF-5EDE-D697D4425C2D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4" creationId="{5FE2C493-F082-DB05-B5B0-3AA94DC5601A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5" creationId="{073BB4E9-34E2-1402-C89A-C2D5A5B2C8D7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6" creationId="{1B6BF5D4-B669-534B-3DC2-8FBEA3BB6B47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7" creationId="{7BEC602A-9BDA-1E24-E6F1-99CA5AAF6E71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8" creationId="{ECC872DC-CF61-74E3-7FF1-3B530449B909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19" creationId="{057D2004-B8E8-EC7D-39BB-400EEA513873}"/>
          </ac:picMkLst>
        </pc:picChg>
        <pc:picChg chg="mod">
          <ac:chgData name="Alexander Chatzizacharias" userId="e19297d77b9b6632" providerId="LiveId" clId="{BE2117F5-6646-4F2D-A96C-C1880F05C94A}" dt="2022-10-05T11:51:22.993" v="267" actId="1076"/>
          <ac:picMkLst>
            <pc:docMk/>
            <pc:sldMk cId="1271303873" sldId="555"/>
            <ac:picMk id="20" creationId="{6242FB39-8AEC-CFDD-85CD-6D8531F46025}"/>
          </ac:picMkLst>
        </pc:picChg>
      </pc:sldChg>
      <pc:sldChg chg="addSp delSp modSp add mod ord modAnim">
        <pc:chgData name="Alexander Chatzizacharias" userId="e19297d77b9b6632" providerId="LiveId" clId="{BE2117F5-6646-4F2D-A96C-C1880F05C94A}" dt="2022-10-05T13:46:59.988" v="413"/>
        <pc:sldMkLst>
          <pc:docMk/>
          <pc:sldMk cId="317729216" sldId="556"/>
        </pc:sldMkLst>
        <pc:spChg chg="del">
          <ac:chgData name="Alexander Chatzizacharias" userId="e19297d77b9b6632" providerId="LiveId" clId="{BE2117F5-6646-4F2D-A96C-C1880F05C94A}" dt="2022-10-05T12:55:06.151" v="322" actId="478"/>
          <ac:spMkLst>
            <pc:docMk/>
            <pc:sldMk cId="317729216" sldId="556"/>
            <ac:spMk id="3" creationId="{FCFCFE42-DBB4-3896-2515-F076308C7EA2}"/>
          </ac:spMkLst>
        </pc:spChg>
        <pc:spChg chg="add mod">
          <ac:chgData name="Alexander Chatzizacharias" userId="e19297d77b9b6632" providerId="LiveId" clId="{BE2117F5-6646-4F2D-A96C-C1880F05C94A}" dt="2022-10-05T13:44:51.664" v="391" actId="1076"/>
          <ac:spMkLst>
            <pc:docMk/>
            <pc:sldMk cId="317729216" sldId="556"/>
            <ac:spMk id="9" creationId="{727DCFE1-7CF3-889E-FAAA-7807BF169049}"/>
          </ac:spMkLst>
        </pc:spChg>
        <pc:spChg chg="add mod">
          <ac:chgData name="Alexander Chatzizacharias" userId="e19297d77b9b6632" providerId="LiveId" clId="{BE2117F5-6646-4F2D-A96C-C1880F05C94A}" dt="2022-10-05T13:46:12.286" v="397" actId="208"/>
          <ac:spMkLst>
            <pc:docMk/>
            <pc:sldMk cId="317729216" sldId="556"/>
            <ac:spMk id="11" creationId="{DE69D69F-740D-52C8-87CB-24A016F181FA}"/>
          </ac:spMkLst>
        </pc:spChg>
        <pc:spChg chg="add mod">
          <ac:chgData name="Alexander Chatzizacharias" userId="e19297d77b9b6632" providerId="LiveId" clId="{BE2117F5-6646-4F2D-A96C-C1880F05C94A}" dt="2022-10-05T13:46:42.917" v="411" actId="207"/>
          <ac:spMkLst>
            <pc:docMk/>
            <pc:sldMk cId="317729216" sldId="556"/>
            <ac:spMk id="12" creationId="{2214BA2D-9145-D443-28F9-FFD4117B0AC3}"/>
          </ac:spMkLst>
        </pc:spChg>
        <pc:spChg chg="add mod">
          <ac:chgData name="Alexander Chatzizacharias" userId="e19297d77b9b6632" providerId="LiveId" clId="{BE2117F5-6646-4F2D-A96C-C1880F05C94A}" dt="2022-10-05T13:46:42.917" v="411" actId="207"/>
          <ac:spMkLst>
            <pc:docMk/>
            <pc:sldMk cId="317729216" sldId="556"/>
            <ac:spMk id="13" creationId="{33CBD93B-3E3A-2925-4046-4F6568AD6FFA}"/>
          </ac:spMkLst>
        </pc:spChg>
        <pc:spChg chg="add mod">
          <ac:chgData name="Alexander Chatzizacharias" userId="e19297d77b9b6632" providerId="LiveId" clId="{BE2117F5-6646-4F2D-A96C-C1880F05C94A}" dt="2022-10-05T13:46:42.917" v="411" actId="207"/>
          <ac:spMkLst>
            <pc:docMk/>
            <pc:sldMk cId="317729216" sldId="556"/>
            <ac:spMk id="14" creationId="{D8966C45-FF9E-A637-BC9D-68CE53F83463}"/>
          </ac:spMkLst>
        </pc:spChg>
        <pc:picChg chg="del">
          <ac:chgData name="Alexander Chatzizacharias" userId="e19297d77b9b6632" providerId="LiveId" clId="{BE2117F5-6646-4F2D-A96C-C1880F05C94A}" dt="2022-10-05T12:55:06.151" v="322" actId="478"/>
          <ac:picMkLst>
            <pc:docMk/>
            <pc:sldMk cId="317729216" sldId="556"/>
            <ac:picMk id="4" creationId="{6B090D86-B16A-4280-B8BE-5A9F7EE6DF12}"/>
          </ac:picMkLst>
        </pc:picChg>
        <pc:picChg chg="del">
          <ac:chgData name="Alexander Chatzizacharias" userId="e19297d77b9b6632" providerId="LiveId" clId="{BE2117F5-6646-4F2D-A96C-C1880F05C94A}" dt="2022-10-05T12:55:06.151" v="322" actId="478"/>
          <ac:picMkLst>
            <pc:docMk/>
            <pc:sldMk cId="317729216" sldId="556"/>
            <ac:picMk id="5" creationId="{87B2DF1E-6244-FA78-0235-2572F0375AF7}"/>
          </ac:picMkLst>
        </pc:picChg>
        <pc:picChg chg="add mod">
          <ac:chgData name="Alexander Chatzizacharias" userId="e19297d77b9b6632" providerId="LiveId" clId="{BE2117F5-6646-4F2D-A96C-C1880F05C94A}" dt="2022-10-05T13:41:17.989" v="383" actId="1076"/>
          <ac:picMkLst>
            <pc:docMk/>
            <pc:sldMk cId="317729216" sldId="556"/>
            <ac:picMk id="6" creationId="{1FBD5ACA-BC4F-8A1F-11A3-2DED133FADF8}"/>
          </ac:picMkLst>
        </pc:picChg>
        <pc:picChg chg="add mod">
          <ac:chgData name="Alexander Chatzizacharias" userId="e19297d77b9b6632" providerId="LiveId" clId="{BE2117F5-6646-4F2D-A96C-C1880F05C94A}" dt="2022-10-05T13:38:29.910" v="352" actId="1582"/>
          <ac:picMkLst>
            <pc:docMk/>
            <pc:sldMk cId="317729216" sldId="556"/>
            <ac:picMk id="8" creationId="{CFE3F342-FE76-DCB5-004B-260D628733FB}"/>
          </ac:picMkLst>
        </pc:picChg>
        <pc:picChg chg="add del mod">
          <ac:chgData name="Alexander Chatzizacharias" userId="e19297d77b9b6632" providerId="LiveId" clId="{BE2117F5-6646-4F2D-A96C-C1880F05C94A}" dt="2022-10-05T13:40:47.832" v="378" actId="478"/>
          <ac:picMkLst>
            <pc:docMk/>
            <pc:sldMk cId="317729216" sldId="556"/>
            <ac:picMk id="10" creationId="{F72892EA-9449-89EF-744A-27EC39B260CF}"/>
          </ac:picMkLst>
        </pc:picChg>
        <pc:picChg chg="del">
          <ac:chgData name="Alexander Chatzizacharias" userId="e19297d77b9b6632" providerId="LiveId" clId="{BE2117F5-6646-4F2D-A96C-C1880F05C94A}" dt="2022-10-05T12:55:06.151" v="322" actId="478"/>
          <ac:picMkLst>
            <pc:docMk/>
            <pc:sldMk cId="317729216" sldId="556"/>
            <ac:picMk id="3074" creationId="{91EE6A92-6558-805D-2073-9A602B8AB757}"/>
          </ac:picMkLst>
        </pc:picChg>
        <pc:picChg chg="del">
          <ac:chgData name="Alexander Chatzizacharias" userId="e19297d77b9b6632" providerId="LiveId" clId="{BE2117F5-6646-4F2D-A96C-C1880F05C94A}" dt="2022-10-05T12:55:07.167" v="323" actId="478"/>
          <ac:picMkLst>
            <pc:docMk/>
            <pc:sldMk cId="317729216" sldId="556"/>
            <ac:picMk id="3076" creationId="{690DD0E6-F1B6-AB1C-FC56-1357EC54393E}"/>
          </ac:picMkLst>
        </pc:picChg>
        <pc:picChg chg="add mod">
          <ac:chgData name="Alexander Chatzizacharias" userId="e19297d77b9b6632" providerId="LiveId" clId="{BE2117F5-6646-4F2D-A96C-C1880F05C94A}" dt="2022-10-05T13:44:51.664" v="391" actId="1076"/>
          <ac:picMkLst>
            <pc:docMk/>
            <pc:sldMk cId="317729216" sldId="556"/>
            <ac:picMk id="4098" creationId="{213DE2C4-53F4-3C02-333F-3CFB89353052}"/>
          </ac:picMkLst>
        </pc:picChg>
        <pc:picChg chg="add mod">
          <ac:chgData name="Alexander Chatzizacharias" userId="e19297d77b9b6632" providerId="LiveId" clId="{BE2117F5-6646-4F2D-A96C-C1880F05C94A}" dt="2022-10-05T13:41:23.043" v="385" actId="1076"/>
          <ac:picMkLst>
            <pc:docMk/>
            <pc:sldMk cId="317729216" sldId="556"/>
            <ac:picMk id="4100" creationId="{70D56807-DFF3-7A26-C05C-3F387721FB6D}"/>
          </ac:picMkLst>
        </pc:picChg>
        <pc:cxnChg chg="del">
          <ac:chgData name="Alexander Chatzizacharias" userId="e19297d77b9b6632" providerId="LiveId" clId="{BE2117F5-6646-4F2D-A96C-C1880F05C94A}" dt="2022-10-05T12:55:06.151" v="322" actId="478"/>
          <ac:cxnSpMkLst>
            <pc:docMk/>
            <pc:sldMk cId="317729216" sldId="556"/>
            <ac:cxnSpMk id="2" creationId="{5EA2585D-AB3B-EB58-3A42-EB9845CC6EFF}"/>
          </ac:cxnSpMkLst>
        </pc:cxnChg>
      </pc:sldChg>
      <pc:sldChg chg="addSp delSp modSp add mod delAnim modAnim">
        <pc:chgData name="Alexander Chatzizacharias" userId="e19297d77b9b6632" providerId="LiveId" clId="{BE2117F5-6646-4F2D-A96C-C1880F05C94A}" dt="2022-10-05T13:49:53.804" v="442"/>
        <pc:sldMkLst>
          <pc:docMk/>
          <pc:sldMk cId="918339447" sldId="557"/>
        </pc:sldMkLst>
        <pc:spChg chg="mod">
          <ac:chgData name="Alexander Chatzizacharias" userId="e19297d77b9b6632" providerId="LiveId" clId="{BE2117F5-6646-4F2D-A96C-C1880F05C94A}" dt="2022-10-05T13:48:43.627" v="430" actId="1076"/>
          <ac:spMkLst>
            <pc:docMk/>
            <pc:sldMk cId="918339447" sldId="557"/>
            <ac:spMk id="9" creationId="{727DCFE1-7CF3-889E-FAAA-7807BF169049}"/>
          </ac:spMkLst>
        </pc:spChg>
        <pc:spChg chg="del">
          <ac:chgData name="Alexander Chatzizacharias" userId="e19297d77b9b6632" providerId="LiveId" clId="{BE2117F5-6646-4F2D-A96C-C1880F05C94A}" dt="2022-10-05T13:47:34.953" v="415" actId="478"/>
          <ac:spMkLst>
            <pc:docMk/>
            <pc:sldMk cId="918339447" sldId="557"/>
            <ac:spMk id="11" creationId="{DE69D69F-740D-52C8-87CB-24A016F181FA}"/>
          </ac:spMkLst>
        </pc:spChg>
        <pc:spChg chg="del">
          <ac:chgData name="Alexander Chatzizacharias" userId="e19297d77b9b6632" providerId="LiveId" clId="{BE2117F5-6646-4F2D-A96C-C1880F05C94A}" dt="2022-10-05T13:47:37.910" v="418" actId="478"/>
          <ac:spMkLst>
            <pc:docMk/>
            <pc:sldMk cId="918339447" sldId="557"/>
            <ac:spMk id="12" creationId="{2214BA2D-9145-D443-28F9-FFD4117B0AC3}"/>
          </ac:spMkLst>
        </pc:spChg>
        <pc:spChg chg="del">
          <ac:chgData name="Alexander Chatzizacharias" userId="e19297d77b9b6632" providerId="LiveId" clId="{BE2117F5-6646-4F2D-A96C-C1880F05C94A}" dt="2022-10-05T13:47:37.232" v="417" actId="478"/>
          <ac:spMkLst>
            <pc:docMk/>
            <pc:sldMk cId="918339447" sldId="557"/>
            <ac:spMk id="13" creationId="{33CBD93B-3E3A-2925-4046-4F6568AD6FFA}"/>
          </ac:spMkLst>
        </pc:spChg>
        <pc:spChg chg="del">
          <ac:chgData name="Alexander Chatzizacharias" userId="e19297d77b9b6632" providerId="LiveId" clId="{BE2117F5-6646-4F2D-A96C-C1880F05C94A}" dt="2022-10-05T13:47:36.394" v="416" actId="478"/>
          <ac:spMkLst>
            <pc:docMk/>
            <pc:sldMk cId="918339447" sldId="557"/>
            <ac:spMk id="14" creationId="{D8966C45-FF9E-A637-BC9D-68CE53F83463}"/>
          </ac:spMkLst>
        </pc:spChg>
        <pc:grpChg chg="add mod">
          <ac:chgData name="Alexander Chatzizacharias" userId="e19297d77b9b6632" providerId="LiveId" clId="{BE2117F5-6646-4F2D-A96C-C1880F05C94A}" dt="2022-10-05T13:47:55.651" v="425" actId="1076"/>
          <ac:grpSpMkLst>
            <pc:docMk/>
            <pc:sldMk cId="918339447" sldId="557"/>
            <ac:grpSpMk id="2" creationId="{F6D66AD7-030D-DFDA-EBE4-72EF7186C0E5}"/>
          </ac:grpSpMkLst>
        </pc:grpChg>
        <pc:grpChg chg="add mod">
          <ac:chgData name="Alexander Chatzizacharias" userId="e19297d77b9b6632" providerId="LiveId" clId="{BE2117F5-6646-4F2D-A96C-C1880F05C94A}" dt="2022-10-05T13:48:43.627" v="430" actId="1076"/>
          <ac:grpSpMkLst>
            <pc:docMk/>
            <pc:sldMk cId="918339447" sldId="557"/>
            <ac:grpSpMk id="3" creationId="{50D3E465-9766-1B10-8AC1-C3164372C249}"/>
          </ac:grpSpMkLst>
        </pc:grpChg>
        <pc:grpChg chg="add mod">
          <ac:chgData name="Alexander Chatzizacharias" userId="e19297d77b9b6632" providerId="LiveId" clId="{BE2117F5-6646-4F2D-A96C-C1880F05C94A}" dt="2022-10-05T13:49:53.804" v="442"/>
          <ac:grpSpMkLst>
            <pc:docMk/>
            <pc:sldMk cId="918339447" sldId="557"/>
            <ac:grpSpMk id="4" creationId="{6E903C7A-0E7F-AD26-1738-83A0BECB5D66}"/>
          </ac:grpSpMkLst>
        </pc:grp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5" creationId="{B98F509C-B6DF-240F-2267-B74EF00A4A0A}"/>
          </ac:picMkLst>
        </pc:picChg>
        <pc:picChg chg="mod">
          <ac:chgData name="Alexander Chatzizacharias" userId="e19297d77b9b6632" providerId="LiveId" clId="{BE2117F5-6646-4F2D-A96C-C1880F05C94A}" dt="2022-10-05T13:47:55.651" v="425" actId="1076"/>
          <ac:picMkLst>
            <pc:docMk/>
            <pc:sldMk cId="918339447" sldId="557"/>
            <ac:picMk id="6" creationId="{1FBD5ACA-BC4F-8A1F-11A3-2DED133FADF8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7" creationId="{6DB30559-D2A5-CE68-528F-CA68B1A48A66}"/>
          </ac:picMkLst>
        </pc:picChg>
        <pc:picChg chg="mod">
          <ac:chgData name="Alexander Chatzizacharias" userId="e19297d77b9b6632" providerId="LiveId" clId="{BE2117F5-6646-4F2D-A96C-C1880F05C94A}" dt="2022-10-05T13:47:55.651" v="425" actId="1076"/>
          <ac:picMkLst>
            <pc:docMk/>
            <pc:sldMk cId="918339447" sldId="557"/>
            <ac:picMk id="8" creationId="{CFE3F342-FE76-DCB5-004B-260D628733FB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10" creationId="{302BC7C2-8038-0FE3-2F51-E1CC9C5AEC00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15" creationId="{967D591F-67BC-1C6B-4335-077D93D609D7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16" creationId="{B6BEDBAD-7CF0-7C1C-3A1F-94B59A8AE5B7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17" creationId="{F896BF89-6337-974D-72DF-EFE8F8401971}"/>
          </ac:picMkLst>
        </pc:picChg>
        <pc:picChg chg="mod">
          <ac:chgData name="Alexander Chatzizacharias" userId="e19297d77b9b6632" providerId="LiveId" clId="{BE2117F5-6646-4F2D-A96C-C1880F05C94A}" dt="2022-10-05T13:49:53.804" v="442"/>
          <ac:picMkLst>
            <pc:docMk/>
            <pc:sldMk cId="918339447" sldId="557"/>
            <ac:picMk id="18" creationId="{85C40C8D-B778-7A27-C23C-8F1700B7EE67}"/>
          </ac:picMkLst>
        </pc:picChg>
        <pc:picChg chg="mod">
          <ac:chgData name="Alexander Chatzizacharias" userId="e19297d77b9b6632" providerId="LiveId" clId="{BE2117F5-6646-4F2D-A96C-C1880F05C94A}" dt="2022-10-05T13:48:43.627" v="430" actId="1076"/>
          <ac:picMkLst>
            <pc:docMk/>
            <pc:sldMk cId="918339447" sldId="557"/>
            <ac:picMk id="4098" creationId="{213DE2C4-53F4-3C02-333F-3CFB89353052}"/>
          </ac:picMkLst>
        </pc:picChg>
        <pc:picChg chg="mod">
          <ac:chgData name="Alexander Chatzizacharias" userId="e19297d77b9b6632" providerId="LiveId" clId="{BE2117F5-6646-4F2D-A96C-C1880F05C94A}" dt="2022-10-05T13:47:55.651" v="425" actId="1076"/>
          <ac:picMkLst>
            <pc:docMk/>
            <pc:sldMk cId="918339447" sldId="557"/>
            <ac:picMk id="4100" creationId="{70D56807-DFF3-7A26-C05C-3F387721FB6D}"/>
          </ac:picMkLst>
        </pc:picChg>
      </pc:sldChg>
      <pc:sldChg chg="addSp delSp modSp add modAnim">
        <pc:chgData name="Alexander Chatzizacharias" userId="e19297d77b9b6632" providerId="LiveId" clId="{BE2117F5-6646-4F2D-A96C-C1880F05C94A}" dt="2022-10-05T13:54:32.129" v="473" actId="1076"/>
        <pc:sldMkLst>
          <pc:docMk/>
          <pc:sldMk cId="3032483985" sldId="558"/>
        </pc:sldMkLst>
        <pc:grpChg chg="del">
          <ac:chgData name="Alexander Chatzizacharias" userId="e19297d77b9b6632" providerId="LiveId" clId="{BE2117F5-6646-4F2D-A96C-C1880F05C94A}" dt="2022-10-05T13:50:00.556" v="444" actId="478"/>
          <ac:grpSpMkLst>
            <pc:docMk/>
            <pc:sldMk cId="3032483985" sldId="558"/>
            <ac:grpSpMk id="4" creationId="{6E903C7A-0E7F-AD26-1738-83A0BECB5D66}"/>
          </ac:grpSpMkLst>
        </pc:grpChg>
        <pc:grpChg chg="add mod">
          <ac:chgData name="Alexander Chatzizacharias" userId="e19297d77b9b6632" providerId="LiveId" clId="{BE2117F5-6646-4F2D-A96C-C1880F05C94A}" dt="2022-10-05T13:54:32.129" v="473" actId="1076"/>
          <ac:grpSpMkLst>
            <pc:docMk/>
            <pc:sldMk cId="3032483985" sldId="558"/>
            <ac:grpSpMk id="11" creationId="{2767E53E-7E78-765B-C3B7-FAF8FFD25435}"/>
          </ac:grpSpMkLst>
        </pc:grp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12" creationId="{5433ADC1-7E70-78C8-B656-D274DAB6561A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13" creationId="{4A7C21D1-7E35-D04D-600F-366E89872750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14" creationId="{B2B12BFF-5E67-9FD1-A016-B00DD88AFBB6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19" creationId="{6919D612-C672-70C4-EB31-719000ABA65F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20" creationId="{11C8BE29-9215-A119-EAAB-1D5B66A2C69E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21" creationId="{56966857-2D7E-7492-5747-48CD84977BFA}"/>
          </ac:picMkLst>
        </pc:picChg>
        <pc:picChg chg="mod">
          <ac:chgData name="Alexander Chatzizacharias" userId="e19297d77b9b6632" providerId="LiveId" clId="{BE2117F5-6646-4F2D-A96C-C1880F05C94A}" dt="2022-10-05T13:54:32.129" v="473" actId="1076"/>
          <ac:picMkLst>
            <pc:docMk/>
            <pc:sldMk cId="3032483985" sldId="558"/>
            <ac:picMk id="22" creationId="{3E12A0DA-BF8B-28A2-4A83-BE8B56C19943}"/>
          </ac:picMkLst>
        </pc:picChg>
      </pc:sldChg>
      <pc:sldChg chg="addSp delSp modSp add mod modAnim">
        <pc:chgData name="Alexander Chatzizacharias" userId="e19297d77b9b6632" providerId="LiveId" clId="{BE2117F5-6646-4F2D-A96C-C1880F05C94A}" dt="2022-10-05T14:51:17.253" v="503"/>
        <pc:sldMkLst>
          <pc:docMk/>
          <pc:sldMk cId="2036153747" sldId="559"/>
        </pc:sldMkLst>
        <pc:spChg chg="mod">
          <ac:chgData name="Alexander Chatzizacharias" userId="e19297d77b9b6632" providerId="LiveId" clId="{BE2117F5-6646-4F2D-A96C-C1880F05C94A}" dt="2022-10-05T14:47:51.144" v="492" actId="1076"/>
          <ac:spMkLst>
            <pc:docMk/>
            <pc:sldMk cId="2036153747" sldId="559"/>
            <ac:spMk id="23" creationId="{D4E64B83-D2B5-CC49-2F3A-7924AE819840}"/>
          </ac:spMkLst>
        </pc:spChg>
        <pc:spChg chg="add mod">
          <ac:chgData name="Alexander Chatzizacharias" userId="e19297d77b9b6632" providerId="LiveId" clId="{BE2117F5-6646-4F2D-A96C-C1880F05C94A}" dt="2022-10-05T14:48:31.420" v="502" actId="1076"/>
          <ac:spMkLst>
            <pc:docMk/>
            <pc:sldMk cId="2036153747" sldId="559"/>
            <ac:spMk id="24" creationId="{E99FB331-E9A7-E8D1-B3C5-F8E9DAF4A50E}"/>
          </ac:spMkLst>
        </pc:spChg>
        <pc:grpChg chg="del">
          <ac:chgData name="Alexander Chatzizacharias" userId="e19297d77b9b6632" providerId="LiveId" clId="{BE2117F5-6646-4F2D-A96C-C1880F05C94A}" dt="2022-10-05T14:46:22.964" v="475" actId="478"/>
          <ac:grpSpMkLst>
            <pc:docMk/>
            <pc:sldMk cId="2036153747" sldId="559"/>
            <ac:grpSpMk id="2" creationId="{F6D66AD7-030D-DFDA-EBE4-72EF7186C0E5}"/>
          </ac:grpSpMkLst>
        </pc:grpChg>
        <pc:grpChg chg="del">
          <ac:chgData name="Alexander Chatzizacharias" userId="e19297d77b9b6632" providerId="LiveId" clId="{BE2117F5-6646-4F2D-A96C-C1880F05C94A}" dt="2022-10-05T14:46:22.964" v="475" actId="478"/>
          <ac:grpSpMkLst>
            <pc:docMk/>
            <pc:sldMk cId="2036153747" sldId="559"/>
            <ac:grpSpMk id="3" creationId="{50D3E465-9766-1B10-8AC1-C3164372C249}"/>
          </ac:grpSpMkLst>
        </pc:grpChg>
        <pc:grpChg chg="add mod">
          <ac:chgData name="Alexander Chatzizacharias" userId="e19297d77b9b6632" providerId="LiveId" clId="{BE2117F5-6646-4F2D-A96C-C1880F05C94A}" dt="2022-10-05T14:48:08.227" v="496" actId="1076"/>
          <ac:grpSpMkLst>
            <pc:docMk/>
            <pc:sldMk cId="2036153747" sldId="559"/>
            <ac:grpSpMk id="7" creationId="{47E8E92A-9C66-B361-C803-7805616FF6F6}"/>
          </ac:grpSpMkLst>
        </pc:grpChg>
        <pc:grpChg chg="del">
          <ac:chgData name="Alexander Chatzizacharias" userId="e19297d77b9b6632" providerId="LiveId" clId="{BE2117F5-6646-4F2D-A96C-C1880F05C94A}" dt="2022-10-05T14:46:22.964" v="475" actId="478"/>
          <ac:grpSpMkLst>
            <pc:docMk/>
            <pc:sldMk cId="2036153747" sldId="559"/>
            <ac:grpSpMk id="11" creationId="{2767E53E-7E78-765B-C3B7-FAF8FFD25435}"/>
          </ac:grpSpMkLst>
        </pc:grpChg>
        <pc:grpChg chg="add mod">
          <ac:chgData name="Alexander Chatzizacharias" userId="e19297d77b9b6632" providerId="LiveId" clId="{BE2117F5-6646-4F2D-A96C-C1880F05C94A}" dt="2022-10-05T14:47:51.144" v="492" actId="1076"/>
          <ac:grpSpMkLst>
            <pc:docMk/>
            <pc:sldMk cId="2036153747" sldId="559"/>
            <ac:grpSpMk id="17" creationId="{5E4E18F2-212B-D9D1-8F05-626A9039F075}"/>
          </ac:grpSpMkLst>
        </pc:grpChg>
        <pc:picChg chg="add mod">
          <ac:chgData name="Alexander Chatzizacharias" userId="e19297d77b9b6632" providerId="LiveId" clId="{BE2117F5-6646-4F2D-A96C-C1880F05C94A}" dt="2022-10-05T14:48:22.565" v="500" actId="1076"/>
          <ac:picMkLst>
            <pc:docMk/>
            <pc:sldMk cId="2036153747" sldId="559"/>
            <ac:picMk id="5" creationId="{B1D3BCFB-8DA5-DDA8-90BA-6DBD74548E0B}"/>
          </ac:picMkLst>
        </pc:picChg>
        <pc:picChg chg="mod">
          <ac:chgData name="Alexander Chatzizacharias" userId="e19297d77b9b6632" providerId="LiveId" clId="{BE2117F5-6646-4F2D-A96C-C1880F05C94A}" dt="2022-10-05T14:48:08.227" v="496" actId="1076"/>
          <ac:picMkLst>
            <pc:docMk/>
            <pc:sldMk cId="2036153747" sldId="559"/>
            <ac:picMk id="10" creationId="{9082B7BB-BFA7-B6CF-47D1-6F47E91A128D}"/>
          </ac:picMkLst>
        </pc:picChg>
        <pc:picChg chg="mod">
          <ac:chgData name="Alexander Chatzizacharias" userId="e19297d77b9b6632" providerId="LiveId" clId="{BE2117F5-6646-4F2D-A96C-C1880F05C94A}" dt="2022-10-05T14:48:08.227" v="496" actId="1076"/>
          <ac:picMkLst>
            <pc:docMk/>
            <pc:sldMk cId="2036153747" sldId="559"/>
            <ac:picMk id="15" creationId="{9B666A89-8F8A-AE56-7B4B-37069998C499}"/>
          </ac:picMkLst>
        </pc:picChg>
        <pc:picChg chg="mod">
          <ac:chgData name="Alexander Chatzizacharias" userId="e19297d77b9b6632" providerId="LiveId" clId="{BE2117F5-6646-4F2D-A96C-C1880F05C94A}" dt="2022-10-05T14:48:08.227" v="496" actId="1076"/>
          <ac:picMkLst>
            <pc:docMk/>
            <pc:sldMk cId="2036153747" sldId="559"/>
            <ac:picMk id="16" creationId="{86153261-8455-9139-352F-439362B68FF2}"/>
          </ac:picMkLst>
        </pc:picChg>
        <pc:picChg chg="mod">
          <ac:chgData name="Alexander Chatzizacharias" userId="e19297d77b9b6632" providerId="LiveId" clId="{BE2117F5-6646-4F2D-A96C-C1880F05C94A}" dt="2022-10-05T14:47:51.144" v="492" actId="1076"/>
          <ac:picMkLst>
            <pc:docMk/>
            <pc:sldMk cId="2036153747" sldId="559"/>
            <ac:picMk id="18" creationId="{6C6BEB27-786C-B98B-1C49-99DE2B2C07F0}"/>
          </ac:picMkLst>
        </pc:picChg>
        <pc:picChg chg="add del mod">
          <ac:chgData name="Alexander Chatzizacharias" userId="e19297d77b9b6632" providerId="LiveId" clId="{BE2117F5-6646-4F2D-A96C-C1880F05C94A}" dt="2022-10-05T14:47:14.085" v="479" actId="478"/>
          <ac:picMkLst>
            <pc:docMk/>
            <pc:sldMk cId="2036153747" sldId="559"/>
            <ac:picMk id="6146" creationId="{A0B9AE65-C734-E0CB-C880-6438C9E40852}"/>
          </ac:picMkLst>
        </pc:picChg>
      </pc:sldChg>
      <pc:sldChg chg="modSp new del mod">
        <pc:chgData name="Alexander Chatzizacharias" userId="e19297d77b9b6632" providerId="LiveId" clId="{BE2117F5-6646-4F2D-A96C-C1880F05C94A}" dt="2022-10-05T15:03:16.097" v="509" actId="47"/>
        <pc:sldMkLst>
          <pc:docMk/>
          <pc:sldMk cId="2432452140" sldId="560"/>
        </pc:sldMkLst>
        <pc:spChg chg="mod">
          <ac:chgData name="Alexander Chatzizacharias" userId="e19297d77b9b6632" providerId="LiveId" clId="{BE2117F5-6646-4F2D-A96C-C1880F05C94A}" dt="2022-10-05T15:03:08.801" v="508" actId="20577"/>
          <ac:spMkLst>
            <pc:docMk/>
            <pc:sldMk cId="2432452140" sldId="560"/>
            <ac:spMk id="3" creationId="{55CA8092-4BC6-C458-55AB-90E5BE382882}"/>
          </ac:spMkLst>
        </pc:spChg>
      </pc:sldChg>
    </pc:docChg>
  </pc:docChgLst>
  <pc:docChgLst>
    <pc:chgData name="Alexander Chatzizacharias" userId="e19297d77b9b6632" providerId="LiveId" clId="{F5B0E90A-4C19-428F-9F85-D6BA2A5C74CF}"/>
    <pc:docChg chg="undo custSel addSld delSld modSld sldOrd">
      <pc:chgData name="Alexander Chatzizacharias" userId="e19297d77b9b6632" providerId="LiveId" clId="{F5B0E90A-4C19-428F-9F85-D6BA2A5C74CF}" dt="2023-09-06T10:53:00.745" v="1006" actId="20577"/>
      <pc:docMkLst>
        <pc:docMk/>
      </pc:docMkLst>
      <pc:sldChg chg="addSp delSp modSp mod">
        <pc:chgData name="Alexander Chatzizacharias" userId="e19297d77b9b6632" providerId="LiveId" clId="{F5B0E90A-4C19-428F-9F85-D6BA2A5C74CF}" dt="2023-08-28T10:21:04.434" v="22" actId="478"/>
        <pc:sldMkLst>
          <pc:docMk/>
          <pc:sldMk cId="3437673126" sldId="257"/>
        </pc:sldMkLst>
        <pc:spChg chg="add del mod">
          <ac:chgData name="Alexander Chatzizacharias" userId="e19297d77b9b6632" providerId="LiveId" clId="{F5B0E90A-4C19-428F-9F85-D6BA2A5C74CF}" dt="2023-08-28T09:19:41.241" v="1" actId="931"/>
          <ac:spMkLst>
            <pc:docMk/>
            <pc:sldMk cId="3437673126" sldId="257"/>
            <ac:spMk id="3" creationId="{7E48601F-204C-AA55-8E18-28DCBA5E422F}"/>
          </ac:spMkLst>
        </pc:spChg>
        <pc:spChg chg="add del mod">
          <ac:chgData name="Alexander Chatzizacharias" userId="e19297d77b9b6632" providerId="LiveId" clId="{F5B0E90A-4C19-428F-9F85-D6BA2A5C74CF}" dt="2023-08-28T10:21:04.434" v="22" actId="478"/>
          <ac:spMkLst>
            <pc:docMk/>
            <pc:sldMk cId="3437673126" sldId="257"/>
            <ac:spMk id="8" creationId="{1331D7B1-CB1D-5AB1-1824-EBEE3E90654A}"/>
          </ac:spMkLst>
        </pc:spChg>
        <pc:picChg chg="add del mod ord">
          <ac:chgData name="Alexander Chatzizacharias" userId="e19297d77b9b6632" providerId="LiveId" clId="{F5B0E90A-4C19-428F-9F85-D6BA2A5C74CF}" dt="2023-08-28T10:21:04.434" v="22" actId="478"/>
          <ac:picMkLst>
            <pc:docMk/>
            <pc:sldMk cId="3437673126" sldId="257"/>
            <ac:picMk id="5" creationId="{31541259-2517-8D5B-A133-271CED31164B}"/>
          </ac:picMkLst>
        </pc:picChg>
        <pc:picChg chg="del">
          <ac:chgData name="Alexander Chatzizacharias" userId="e19297d77b9b6632" providerId="LiveId" clId="{F5B0E90A-4C19-428F-9F85-D6BA2A5C74CF}" dt="2023-08-28T09:19:28.954" v="0" actId="478"/>
          <ac:picMkLst>
            <pc:docMk/>
            <pc:sldMk cId="3437673126" sldId="257"/>
            <ac:picMk id="7" creationId="{680A5DEE-4B6F-E83E-BE70-DA37E2435A8B}"/>
          </ac:picMkLst>
        </pc:picChg>
        <pc:picChg chg="add del mod ord">
          <ac:chgData name="Alexander Chatzizacharias" userId="e19297d77b9b6632" providerId="LiveId" clId="{F5B0E90A-4C19-428F-9F85-D6BA2A5C74CF}" dt="2023-08-28T10:21:03.899" v="21" actId="931"/>
          <ac:picMkLst>
            <pc:docMk/>
            <pc:sldMk cId="3437673126" sldId="257"/>
            <ac:picMk id="10" creationId="{FF4676B9-9645-A8D9-1526-99E10E620EDE}"/>
          </ac:picMkLst>
        </pc:picChg>
      </pc:sldChg>
      <pc:sldChg chg="addSp delSp modSp mod">
        <pc:chgData name="Alexander Chatzizacharias" userId="e19297d77b9b6632" providerId="LiveId" clId="{F5B0E90A-4C19-428F-9F85-D6BA2A5C74CF}" dt="2023-09-04T14:51:30.102" v="1002" actId="1076"/>
        <pc:sldMkLst>
          <pc:docMk/>
          <pc:sldMk cId="1181035726" sldId="508"/>
        </pc:sldMkLst>
        <pc:spChg chg="del">
          <ac:chgData name="Alexander Chatzizacharias" userId="e19297d77b9b6632" providerId="LiveId" clId="{F5B0E90A-4C19-428F-9F85-D6BA2A5C74CF}" dt="2023-09-04T14:51:07.181" v="1000" actId="478"/>
          <ac:spMkLst>
            <pc:docMk/>
            <pc:sldMk cId="1181035726" sldId="508"/>
            <ac:spMk id="218" creationId="{00000000-0000-0000-0000-000000000000}"/>
          </ac:spMkLst>
        </pc:spChg>
        <pc:picChg chg="add mod">
          <ac:chgData name="Alexander Chatzizacharias" userId="e19297d77b9b6632" providerId="LiveId" clId="{F5B0E90A-4C19-428F-9F85-D6BA2A5C74CF}" dt="2023-09-04T14:51:30.102" v="1002" actId="1076"/>
          <ac:picMkLst>
            <pc:docMk/>
            <pc:sldMk cId="1181035726" sldId="508"/>
            <ac:picMk id="2" creationId="{A9550E41-B290-A5A1-CAC3-F6BC33F8C363}"/>
          </ac:picMkLst>
        </pc:picChg>
      </pc:sldChg>
      <pc:sldChg chg="modSp">
        <pc:chgData name="Alexander Chatzizacharias" userId="e19297d77b9b6632" providerId="LiveId" clId="{F5B0E90A-4C19-428F-9F85-D6BA2A5C74CF}" dt="2023-09-06T10:53:00.745" v="1006" actId="20577"/>
        <pc:sldMkLst>
          <pc:docMk/>
          <pc:sldMk cId="3835314641" sldId="530"/>
        </pc:sldMkLst>
        <pc:spChg chg="mod">
          <ac:chgData name="Alexander Chatzizacharias" userId="e19297d77b9b6632" providerId="LiveId" clId="{F5B0E90A-4C19-428F-9F85-D6BA2A5C74CF}" dt="2023-09-06T10:53:00.745" v="1006" actId="20577"/>
          <ac:spMkLst>
            <pc:docMk/>
            <pc:sldMk cId="3835314641" sldId="530"/>
            <ac:spMk id="9" creationId="{FA908835-4EAB-4668-9FE6-1B2B013C9BA8}"/>
          </ac:spMkLst>
        </pc:spChg>
      </pc:sldChg>
      <pc:sldChg chg="mod modShow">
        <pc:chgData name="Alexander Chatzizacharias" userId="e19297d77b9b6632" providerId="LiveId" clId="{F5B0E90A-4C19-428F-9F85-D6BA2A5C74CF}" dt="2023-08-31T14:38:54.231" v="888" actId="729"/>
        <pc:sldMkLst>
          <pc:docMk/>
          <pc:sldMk cId="3029301834" sldId="568"/>
        </pc:sldMkLst>
      </pc:sldChg>
      <pc:sldChg chg="modAnim">
        <pc:chgData name="Alexander Chatzizacharias" userId="e19297d77b9b6632" providerId="LiveId" clId="{F5B0E90A-4C19-428F-9F85-D6BA2A5C74CF}" dt="2023-09-04T14:53:06.728" v="1004"/>
        <pc:sldMkLst>
          <pc:docMk/>
          <pc:sldMk cId="1915599012" sldId="580"/>
        </pc:sldMkLst>
      </pc:sldChg>
      <pc:sldChg chg="modNotesTx">
        <pc:chgData name="Alexander Chatzizacharias" userId="e19297d77b9b6632" providerId="LiveId" clId="{F5B0E90A-4C19-428F-9F85-D6BA2A5C74CF}" dt="2023-08-31T10:51:44.723" v="215" actId="20577"/>
        <pc:sldMkLst>
          <pc:docMk/>
          <pc:sldMk cId="3387721724" sldId="582"/>
        </pc:sldMkLst>
      </pc:sldChg>
      <pc:sldChg chg="modNotesTx">
        <pc:chgData name="Alexander Chatzizacharias" userId="e19297d77b9b6632" providerId="LiveId" clId="{F5B0E90A-4C19-428F-9F85-D6BA2A5C74CF}" dt="2023-08-31T13:43:18.483" v="729" actId="20577"/>
        <pc:sldMkLst>
          <pc:docMk/>
          <pc:sldMk cId="2735148809" sldId="599"/>
        </pc:sldMkLst>
      </pc:sldChg>
      <pc:sldChg chg="addSp delSp modSp add mod delAnim modAnim modNotesTx">
        <pc:chgData name="Alexander Chatzizacharias" userId="e19297d77b9b6632" providerId="LiveId" clId="{F5B0E90A-4C19-428F-9F85-D6BA2A5C74CF}" dt="2023-08-31T11:51:19.229" v="526"/>
        <pc:sldMkLst>
          <pc:docMk/>
          <pc:sldMk cId="3437193451" sldId="600"/>
        </pc:sldMkLst>
        <pc:spChg chg="mod">
          <ac:chgData name="Alexander Chatzizacharias" userId="e19297d77b9b6632" providerId="LiveId" clId="{F5B0E90A-4C19-428F-9F85-D6BA2A5C74CF}" dt="2023-08-31T10:58:08.531" v="453" actId="1076"/>
          <ac:spMkLst>
            <pc:docMk/>
            <pc:sldMk cId="3437193451" sldId="600"/>
            <ac:spMk id="2" creationId="{33794C77-5381-A8EC-3B32-64E374DA06B9}"/>
          </ac:spMkLst>
        </pc:spChg>
        <pc:spChg chg="mod">
          <ac:chgData name="Alexander Chatzizacharias" userId="e19297d77b9b6632" providerId="LiveId" clId="{F5B0E90A-4C19-428F-9F85-D6BA2A5C74CF}" dt="2023-08-31T10:53:50.283" v="233" actId="207"/>
          <ac:spMkLst>
            <pc:docMk/>
            <pc:sldMk cId="3437193451" sldId="600"/>
            <ac:spMk id="3" creationId="{55AAE47B-EA60-497C-977D-719167FF9E66}"/>
          </ac:spMkLst>
        </pc:spChg>
        <pc:spChg chg="add mod">
          <ac:chgData name="Alexander Chatzizacharias" userId="e19297d77b9b6632" providerId="LiveId" clId="{F5B0E90A-4C19-428F-9F85-D6BA2A5C74CF}" dt="2023-08-31T10:58:46.286" v="457" actId="1076"/>
          <ac:spMkLst>
            <pc:docMk/>
            <pc:sldMk cId="3437193451" sldId="600"/>
            <ac:spMk id="4" creationId="{AF047D81-00B6-F126-0A8D-534856564359}"/>
          </ac:spMkLst>
        </pc:spChg>
        <pc:spChg chg="add mod">
          <ac:chgData name="Alexander Chatzizacharias" userId="e19297d77b9b6632" providerId="LiveId" clId="{F5B0E90A-4C19-428F-9F85-D6BA2A5C74CF}" dt="2023-08-31T10:58:46.286" v="457" actId="1076"/>
          <ac:spMkLst>
            <pc:docMk/>
            <pc:sldMk cId="3437193451" sldId="600"/>
            <ac:spMk id="5" creationId="{B0F732D9-1BCA-DA17-FF7E-EBA93C6A274B}"/>
          </ac:spMkLst>
        </pc:spChg>
        <pc:spChg chg="add mod">
          <ac:chgData name="Alexander Chatzizacharias" userId="e19297d77b9b6632" providerId="LiveId" clId="{F5B0E90A-4C19-428F-9F85-D6BA2A5C74CF}" dt="2023-08-31T11:46:12.983" v="503" actId="1076"/>
          <ac:spMkLst>
            <pc:docMk/>
            <pc:sldMk cId="3437193451" sldId="600"/>
            <ac:spMk id="6" creationId="{791A51DA-AA5F-9113-63FC-EBA0F0349196}"/>
          </ac:spMkLst>
        </pc:spChg>
        <pc:spChg chg="del">
          <ac:chgData name="Alexander Chatzizacharias" userId="e19297d77b9b6632" providerId="LiveId" clId="{F5B0E90A-4C19-428F-9F85-D6BA2A5C74CF}" dt="2023-08-31T10:54:00.134" v="234" actId="478"/>
          <ac:spMkLst>
            <pc:docMk/>
            <pc:sldMk cId="3437193451" sldId="600"/>
            <ac:spMk id="6" creationId="{A6EAE7CA-5DD8-0983-B351-F5EF96838738}"/>
          </ac:spMkLst>
        </pc:spChg>
        <pc:spChg chg="add mod">
          <ac:chgData name="Alexander Chatzizacharias" userId="e19297d77b9b6632" providerId="LiveId" clId="{F5B0E90A-4C19-428F-9F85-D6BA2A5C74CF}" dt="2023-08-31T10:58:46.286" v="457" actId="1076"/>
          <ac:spMkLst>
            <pc:docMk/>
            <pc:sldMk cId="3437193451" sldId="600"/>
            <ac:spMk id="7" creationId="{A042ABBE-4288-5AD4-8DBA-4BF31CC4425B}"/>
          </ac:spMkLst>
        </pc:spChg>
        <pc:spChg chg="del">
          <ac:chgData name="Alexander Chatzizacharias" userId="e19297d77b9b6632" providerId="LiveId" clId="{F5B0E90A-4C19-428F-9F85-D6BA2A5C74CF}" dt="2023-08-31T10:54:00.134" v="234" actId="478"/>
          <ac:spMkLst>
            <pc:docMk/>
            <pc:sldMk cId="3437193451" sldId="600"/>
            <ac:spMk id="8" creationId="{C7661D61-8A35-3D77-EB47-9A90129E582F}"/>
          </ac:spMkLst>
        </pc:spChg>
        <pc:spChg chg="add mod">
          <ac:chgData name="Alexander Chatzizacharias" userId="e19297d77b9b6632" providerId="LiveId" clId="{F5B0E90A-4C19-428F-9F85-D6BA2A5C74CF}" dt="2023-08-31T11:47:48.292" v="516" actId="20577"/>
          <ac:spMkLst>
            <pc:docMk/>
            <pc:sldMk cId="3437193451" sldId="600"/>
            <ac:spMk id="8" creationId="{FE887033-0D1C-F80B-E743-531CC25F25B5}"/>
          </ac:spMkLst>
        </pc:spChg>
        <pc:spChg chg="add mod">
          <ac:chgData name="Alexander Chatzizacharias" userId="e19297d77b9b6632" providerId="LiveId" clId="{F5B0E90A-4C19-428F-9F85-D6BA2A5C74CF}" dt="2023-08-31T11:47:54.554" v="517" actId="207"/>
          <ac:spMkLst>
            <pc:docMk/>
            <pc:sldMk cId="3437193451" sldId="600"/>
            <ac:spMk id="9" creationId="{90092EC1-A466-A76B-2E5E-741AB937044F}"/>
          </ac:spMkLst>
        </pc:spChg>
        <pc:spChg chg="del">
          <ac:chgData name="Alexander Chatzizacharias" userId="e19297d77b9b6632" providerId="LiveId" clId="{F5B0E90A-4C19-428F-9F85-D6BA2A5C74CF}" dt="2023-08-31T10:54:00.134" v="234" actId="478"/>
          <ac:spMkLst>
            <pc:docMk/>
            <pc:sldMk cId="3437193451" sldId="600"/>
            <ac:spMk id="9" creationId="{C1E4D999-867D-A3CB-8B3D-3F27A48D5BF1}"/>
          </ac:spMkLst>
        </pc:spChg>
        <pc:spChg chg="del">
          <ac:chgData name="Alexander Chatzizacharias" userId="e19297d77b9b6632" providerId="LiveId" clId="{F5B0E90A-4C19-428F-9F85-D6BA2A5C74CF}" dt="2023-08-31T10:54:00.134" v="234" actId="478"/>
          <ac:spMkLst>
            <pc:docMk/>
            <pc:sldMk cId="3437193451" sldId="600"/>
            <ac:spMk id="10" creationId="{36770EC6-3DB4-5B52-34E4-432E06EAD9DF}"/>
          </ac:spMkLst>
        </pc:spChg>
        <pc:spChg chg="add del mod">
          <ac:chgData name="Alexander Chatzizacharias" userId="e19297d77b9b6632" providerId="LiveId" clId="{F5B0E90A-4C19-428F-9F85-D6BA2A5C74CF}" dt="2023-08-31T11:47:59.895" v="518" actId="478"/>
          <ac:spMkLst>
            <pc:docMk/>
            <pc:sldMk cId="3437193451" sldId="600"/>
            <ac:spMk id="10" creationId="{907619E5-6349-A890-690A-5E7B02754C40}"/>
          </ac:spMkLst>
        </pc:spChg>
        <pc:spChg chg="add mod">
          <ac:chgData name="Alexander Chatzizacharias" userId="e19297d77b9b6632" providerId="LiveId" clId="{F5B0E90A-4C19-428F-9F85-D6BA2A5C74CF}" dt="2023-08-31T10:58:46.286" v="457" actId="1076"/>
          <ac:spMkLst>
            <pc:docMk/>
            <pc:sldMk cId="3437193451" sldId="600"/>
            <ac:spMk id="11" creationId="{4255BA0E-48F3-E69A-DB25-8055FC955ABD}"/>
          </ac:spMkLst>
        </pc:spChg>
        <pc:spChg chg="add mod">
          <ac:chgData name="Alexander Chatzizacharias" userId="e19297d77b9b6632" providerId="LiveId" clId="{F5B0E90A-4C19-428F-9F85-D6BA2A5C74CF}" dt="2023-08-31T11:45:47.794" v="498" actId="1076"/>
          <ac:spMkLst>
            <pc:docMk/>
            <pc:sldMk cId="3437193451" sldId="600"/>
            <ac:spMk id="12" creationId="{5B201ABA-18CE-4642-C05D-85C807C77651}"/>
          </ac:spMkLst>
        </pc:spChg>
        <pc:spChg chg="add mod">
          <ac:chgData name="Alexander Chatzizacharias" userId="e19297d77b9b6632" providerId="LiveId" clId="{F5B0E90A-4C19-428F-9F85-D6BA2A5C74CF}" dt="2023-08-31T11:45:52.249" v="499" actId="1076"/>
          <ac:spMkLst>
            <pc:docMk/>
            <pc:sldMk cId="3437193451" sldId="600"/>
            <ac:spMk id="13" creationId="{09A7BD3A-4CD9-6ECC-61F3-E73AC4ACFD4A}"/>
          </ac:spMkLst>
        </pc:spChg>
        <pc:picChg chg="add mod">
          <ac:chgData name="Alexander Chatzizacharias" userId="e19297d77b9b6632" providerId="LiveId" clId="{F5B0E90A-4C19-428F-9F85-D6BA2A5C74CF}" dt="2023-08-31T11:50:55.364" v="524" actId="1076"/>
          <ac:picMkLst>
            <pc:docMk/>
            <pc:sldMk cId="3437193451" sldId="600"/>
            <ac:picMk id="15" creationId="{9336A0AF-B28F-730A-1CCB-3B89F0EF8C29}"/>
          </ac:picMkLst>
        </pc:picChg>
      </pc:sldChg>
      <pc:sldChg chg="addSp modSp add mod modAnim modNotesTx">
        <pc:chgData name="Alexander Chatzizacharias" userId="e19297d77b9b6632" providerId="LiveId" clId="{F5B0E90A-4C19-428F-9F85-D6BA2A5C74CF}" dt="2023-08-31T12:04:55.301" v="657"/>
        <pc:sldMkLst>
          <pc:docMk/>
          <pc:sldMk cId="3092484372" sldId="601"/>
        </pc:sldMkLst>
        <pc:spChg chg="mod">
          <ac:chgData name="Alexander Chatzizacharias" userId="e19297d77b9b6632" providerId="LiveId" clId="{F5B0E90A-4C19-428F-9F85-D6BA2A5C74CF}" dt="2023-08-31T12:01:05.257" v="543" actId="20577"/>
          <ac:spMkLst>
            <pc:docMk/>
            <pc:sldMk cId="3092484372" sldId="601"/>
            <ac:spMk id="2" creationId="{8A61E6CA-0F34-F5B6-A9FA-3C7FC6C9778F}"/>
          </ac:spMkLst>
        </pc:spChg>
        <pc:spChg chg="mod">
          <ac:chgData name="Alexander Chatzizacharias" userId="e19297d77b9b6632" providerId="LiveId" clId="{F5B0E90A-4C19-428F-9F85-D6BA2A5C74CF}" dt="2023-08-31T12:01:09.099" v="550" actId="20577"/>
          <ac:spMkLst>
            <pc:docMk/>
            <pc:sldMk cId="3092484372" sldId="601"/>
            <ac:spMk id="4" creationId="{5BF33517-C7C4-DE3B-A7F1-4462FCCE60EC}"/>
          </ac:spMkLst>
        </pc:spChg>
        <pc:picChg chg="mod">
          <ac:chgData name="Alexander Chatzizacharias" userId="e19297d77b9b6632" providerId="LiveId" clId="{F5B0E90A-4C19-428F-9F85-D6BA2A5C74CF}" dt="2023-08-31T12:01:23.006" v="552" actId="1076"/>
          <ac:picMkLst>
            <pc:docMk/>
            <pc:sldMk cId="3092484372" sldId="601"/>
            <ac:picMk id="5" creationId="{BBFE2F01-F453-286A-E9D6-643DF19492AA}"/>
          </ac:picMkLst>
        </pc:picChg>
        <pc:picChg chg="mod">
          <ac:chgData name="Alexander Chatzizacharias" userId="e19297d77b9b6632" providerId="LiveId" clId="{F5B0E90A-4C19-428F-9F85-D6BA2A5C74CF}" dt="2023-08-31T12:03:39.020" v="562" actId="1076"/>
          <ac:picMkLst>
            <pc:docMk/>
            <pc:sldMk cId="3092484372" sldId="601"/>
            <ac:picMk id="6" creationId="{001A74B5-83C2-48C9-5A2B-593926278331}"/>
          </ac:picMkLst>
        </pc:picChg>
        <pc:picChg chg="add mod">
          <ac:chgData name="Alexander Chatzizacharias" userId="e19297d77b9b6632" providerId="LiveId" clId="{F5B0E90A-4C19-428F-9F85-D6BA2A5C74CF}" dt="2023-08-31T12:04:39.509" v="655" actId="1076"/>
          <ac:picMkLst>
            <pc:docMk/>
            <pc:sldMk cId="3092484372" sldId="601"/>
            <ac:picMk id="7" creationId="{CA33B039-1E0D-1DDD-0341-5CF9428DB212}"/>
          </ac:picMkLst>
        </pc:picChg>
        <pc:picChg chg="mod">
          <ac:chgData name="Alexander Chatzizacharias" userId="e19297d77b9b6632" providerId="LiveId" clId="{F5B0E90A-4C19-428F-9F85-D6BA2A5C74CF}" dt="2023-08-31T12:03:47.751" v="566" actId="1076"/>
          <ac:picMkLst>
            <pc:docMk/>
            <pc:sldMk cId="3092484372" sldId="601"/>
            <ac:picMk id="1026" creationId="{3A2EF30D-9DD2-7C91-E56B-FD9624E7C9B9}"/>
          </ac:picMkLst>
        </pc:picChg>
        <pc:picChg chg="mod">
          <ac:chgData name="Alexander Chatzizacharias" userId="e19297d77b9b6632" providerId="LiveId" clId="{F5B0E90A-4C19-428F-9F85-D6BA2A5C74CF}" dt="2023-08-31T12:03:46.058" v="565" actId="1076"/>
          <ac:picMkLst>
            <pc:docMk/>
            <pc:sldMk cId="3092484372" sldId="601"/>
            <ac:picMk id="1028" creationId="{2B57F50B-93E2-7810-0456-1BF93A6E9461}"/>
          </ac:picMkLst>
        </pc:picChg>
        <pc:picChg chg="mod">
          <ac:chgData name="Alexander Chatzizacharias" userId="e19297d77b9b6632" providerId="LiveId" clId="{F5B0E90A-4C19-428F-9F85-D6BA2A5C74CF}" dt="2023-08-31T12:03:37.333" v="561" actId="1076"/>
          <ac:picMkLst>
            <pc:docMk/>
            <pc:sldMk cId="3092484372" sldId="601"/>
            <ac:picMk id="1030" creationId="{FA91ACB9-6CC4-CC23-BB8F-EFBEF156889F}"/>
          </ac:picMkLst>
        </pc:picChg>
        <pc:picChg chg="mod">
          <ac:chgData name="Alexander Chatzizacharias" userId="e19297d77b9b6632" providerId="LiveId" clId="{F5B0E90A-4C19-428F-9F85-D6BA2A5C74CF}" dt="2023-08-31T12:03:40.678" v="563" actId="1076"/>
          <ac:picMkLst>
            <pc:docMk/>
            <pc:sldMk cId="3092484372" sldId="601"/>
            <ac:picMk id="1038" creationId="{EF06045D-FB9A-953B-63B6-CB74D36C56FE}"/>
          </ac:picMkLst>
        </pc:picChg>
        <pc:picChg chg="mod">
          <ac:chgData name="Alexander Chatzizacharias" userId="e19297d77b9b6632" providerId="LiveId" clId="{F5B0E90A-4C19-428F-9F85-D6BA2A5C74CF}" dt="2023-08-31T12:03:58.055" v="587" actId="1076"/>
          <ac:picMkLst>
            <pc:docMk/>
            <pc:sldMk cId="3092484372" sldId="601"/>
            <ac:picMk id="1062" creationId="{226A4B05-B55B-16CF-D37C-3301A2AC3A04}"/>
          </ac:picMkLst>
        </pc:picChg>
        <pc:picChg chg="mod">
          <ac:chgData name="Alexander Chatzizacharias" userId="e19297d77b9b6632" providerId="LiveId" clId="{F5B0E90A-4C19-428F-9F85-D6BA2A5C74CF}" dt="2023-08-31T12:02:14.233" v="553" actId="1076"/>
          <ac:picMkLst>
            <pc:docMk/>
            <pc:sldMk cId="3092484372" sldId="601"/>
            <ac:picMk id="1064" creationId="{34DF7D74-0E65-92C8-8812-A655B2EBB43B}"/>
          </ac:picMkLst>
        </pc:picChg>
      </pc:sldChg>
      <pc:sldChg chg="addSp delSp modSp add mod modAnim modNotesTx">
        <pc:chgData name="Alexander Chatzizacharias" userId="e19297d77b9b6632" providerId="LiveId" clId="{F5B0E90A-4C19-428F-9F85-D6BA2A5C74CF}" dt="2023-08-31T13:43:16.143" v="728" actId="20577"/>
        <pc:sldMkLst>
          <pc:docMk/>
          <pc:sldMk cId="2597672651" sldId="602"/>
        </pc:sldMkLst>
        <pc:grpChg chg="add mod">
          <ac:chgData name="Alexander Chatzizacharias" userId="e19297d77b9b6632" providerId="LiveId" clId="{F5B0E90A-4C19-428F-9F85-D6BA2A5C74CF}" dt="2023-08-31T13:05:04.133" v="672" actId="164"/>
          <ac:grpSpMkLst>
            <pc:docMk/>
            <pc:sldMk cId="2597672651" sldId="602"/>
            <ac:grpSpMk id="6" creationId="{BEA9493F-C285-8E86-41A3-A4DA1493988A}"/>
          </ac:grpSpMkLst>
        </pc:grpChg>
        <pc:picChg chg="add mod">
          <ac:chgData name="Alexander Chatzizacharias" userId="e19297d77b9b6632" providerId="LiveId" clId="{F5B0E90A-4C19-428F-9F85-D6BA2A5C74CF}" dt="2023-08-31T13:05:04.133" v="672" actId="164"/>
          <ac:picMkLst>
            <pc:docMk/>
            <pc:sldMk cId="2597672651" sldId="602"/>
            <ac:picMk id="3" creationId="{4B52F16C-89BB-3749-F417-2C320F1F8537}"/>
          </ac:picMkLst>
        </pc:picChg>
        <pc:picChg chg="add mod">
          <ac:chgData name="Alexander Chatzizacharias" userId="e19297d77b9b6632" providerId="LiveId" clId="{F5B0E90A-4C19-428F-9F85-D6BA2A5C74CF}" dt="2023-08-31T13:05:04.133" v="672" actId="164"/>
          <ac:picMkLst>
            <pc:docMk/>
            <pc:sldMk cId="2597672651" sldId="602"/>
            <ac:picMk id="5" creationId="{85B4F413-B3C0-FCC5-A524-76A7387AAC8E}"/>
          </ac:picMkLst>
        </pc:picChg>
        <pc:picChg chg="add mod">
          <ac:chgData name="Alexander Chatzizacharias" userId="e19297d77b9b6632" providerId="LiveId" clId="{F5B0E90A-4C19-428F-9F85-D6BA2A5C74CF}" dt="2023-08-31T13:07:26.786" v="691" actId="1076"/>
          <ac:picMkLst>
            <pc:docMk/>
            <pc:sldMk cId="2597672651" sldId="602"/>
            <ac:picMk id="8" creationId="{5F5CE150-F3F1-DB6D-FF09-2CE418BE8B31}"/>
          </ac:picMkLst>
        </pc:picChg>
        <pc:picChg chg="add mod">
          <ac:chgData name="Alexander Chatzizacharias" userId="e19297d77b9b6632" providerId="LiveId" clId="{F5B0E90A-4C19-428F-9F85-D6BA2A5C74CF}" dt="2023-08-31T13:09:58.111" v="696" actId="207"/>
          <ac:picMkLst>
            <pc:docMk/>
            <pc:sldMk cId="2597672651" sldId="602"/>
            <ac:picMk id="10" creationId="{2CF86259-5AA9-6EB4-9E35-9AA1E97811C9}"/>
          </ac:picMkLst>
        </pc:picChg>
        <pc:picChg chg="add mod">
          <ac:chgData name="Alexander Chatzizacharias" userId="e19297d77b9b6632" providerId="LiveId" clId="{F5B0E90A-4C19-428F-9F85-D6BA2A5C74CF}" dt="2023-08-31T13:14:42.668" v="708" actId="1076"/>
          <ac:picMkLst>
            <pc:docMk/>
            <pc:sldMk cId="2597672651" sldId="602"/>
            <ac:picMk id="12" creationId="{FB2A985D-762E-F805-2F25-3A817CCFF2E7}"/>
          </ac:picMkLst>
        </pc:picChg>
        <pc:picChg chg="del">
          <ac:chgData name="Alexander Chatzizacharias" userId="e19297d77b9b6632" providerId="LiveId" clId="{F5B0E90A-4C19-428F-9F85-D6BA2A5C74CF}" dt="2023-08-31T13:03:05.235" v="659" actId="478"/>
          <ac:picMkLst>
            <pc:docMk/>
            <pc:sldMk cId="2597672651" sldId="602"/>
            <ac:picMk id="1030" creationId="{48CAC280-086D-0F7D-FBFD-CDB54B671011}"/>
          </ac:picMkLst>
        </pc:picChg>
      </pc:sldChg>
      <pc:sldChg chg="delSp add mod ord delAnim modNotesTx">
        <pc:chgData name="Alexander Chatzizacharias" userId="e19297d77b9b6632" providerId="LiveId" clId="{F5B0E90A-4C19-428F-9F85-D6BA2A5C74CF}" dt="2023-08-31T14:38:38.012" v="887" actId="20577"/>
        <pc:sldMkLst>
          <pc:docMk/>
          <pc:sldMk cId="3980199514" sldId="603"/>
        </pc:sldMkLst>
        <pc:grpChg chg="del">
          <ac:chgData name="Alexander Chatzizacharias" userId="e19297d77b9b6632" providerId="LiveId" clId="{F5B0E90A-4C19-428F-9F85-D6BA2A5C74CF}" dt="2023-08-31T13:43:07.675" v="723" actId="478"/>
          <ac:grpSpMkLst>
            <pc:docMk/>
            <pc:sldMk cId="3980199514" sldId="603"/>
            <ac:grpSpMk id="6" creationId="{BEA9493F-C285-8E86-41A3-A4DA1493988A}"/>
          </ac:grpSpMkLst>
        </pc:grpChg>
        <pc:picChg chg="del">
          <ac:chgData name="Alexander Chatzizacharias" userId="e19297d77b9b6632" providerId="LiveId" clId="{F5B0E90A-4C19-428F-9F85-D6BA2A5C74CF}" dt="2023-08-31T13:43:06.031" v="722" actId="478"/>
          <ac:picMkLst>
            <pc:docMk/>
            <pc:sldMk cId="3980199514" sldId="603"/>
            <ac:picMk id="8" creationId="{5F5CE150-F3F1-DB6D-FF09-2CE418BE8B31}"/>
          </ac:picMkLst>
        </pc:picChg>
        <pc:picChg chg="del">
          <ac:chgData name="Alexander Chatzizacharias" userId="e19297d77b9b6632" providerId="LiveId" clId="{F5B0E90A-4C19-428F-9F85-D6BA2A5C74CF}" dt="2023-08-31T13:43:06.031" v="722" actId="478"/>
          <ac:picMkLst>
            <pc:docMk/>
            <pc:sldMk cId="3980199514" sldId="603"/>
            <ac:picMk id="10" creationId="{2CF86259-5AA9-6EB4-9E35-9AA1E97811C9}"/>
          </ac:picMkLst>
        </pc:picChg>
        <pc:picChg chg="del">
          <ac:chgData name="Alexander Chatzizacharias" userId="e19297d77b9b6632" providerId="LiveId" clId="{F5B0E90A-4C19-428F-9F85-D6BA2A5C74CF}" dt="2023-08-31T13:43:06.031" v="722" actId="478"/>
          <ac:picMkLst>
            <pc:docMk/>
            <pc:sldMk cId="3980199514" sldId="603"/>
            <ac:picMk id="12" creationId="{FB2A985D-762E-F805-2F25-3A817CCFF2E7}"/>
          </ac:picMkLst>
        </pc:picChg>
      </pc:sldChg>
      <pc:sldChg chg="addSp modSp add ord modNotesTx">
        <pc:chgData name="Alexander Chatzizacharias" userId="e19297d77b9b6632" providerId="LiveId" clId="{F5B0E90A-4C19-428F-9F85-D6BA2A5C74CF}" dt="2023-08-31T13:46:00.413" v="736" actId="20577"/>
        <pc:sldMkLst>
          <pc:docMk/>
          <pc:sldMk cId="1737446004" sldId="604"/>
        </pc:sldMkLst>
        <pc:picChg chg="add mod">
          <ac:chgData name="Alexander Chatzizacharias" userId="e19297d77b9b6632" providerId="LiveId" clId="{F5B0E90A-4C19-428F-9F85-D6BA2A5C74CF}" dt="2023-08-31T13:45:38.251" v="735" actId="1076"/>
          <ac:picMkLst>
            <pc:docMk/>
            <pc:sldMk cId="1737446004" sldId="604"/>
            <ac:picMk id="2050" creationId="{99875A06-F2E2-0AAC-4180-BB9AEC3EB62F}"/>
          </ac:picMkLst>
        </pc:picChg>
      </pc:sldChg>
      <pc:sldChg chg="addSp delSp modSp add mod delAnim modAnim">
        <pc:chgData name="Alexander Chatzizacharias" userId="e19297d77b9b6632" providerId="LiveId" clId="{F5B0E90A-4C19-428F-9F85-D6BA2A5C74CF}" dt="2023-08-31T14:42:54.003" v="945"/>
        <pc:sldMkLst>
          <pc:docMk/>
          <pc:sldMk cId="2010901826" sldId="605"/>
        </pc:sldMkLst>
        <pc:spChg chg="add mod">
          <ac:chgData name="Alexander Chatzizacharias" userId="e19297d77b9b6632" providerId="LiveId" clId="{F5B0E90A-4C19-428F-9F85-D6BA2A5C74CF}" dt="2023-08-31T14:42:46.708" v="943" actId="1076"/>
          <ac:spMkLst>
            <pc:docMk/>
            <pc:sldMk cId="2010901826" sldId="605"/>
            <ac:spMk id="13" creationId="{750404B5-796D-702A-91E4-7268FCB1BBFA}"/>
          </ac:spMkLst>
        </pc:spChg>
        <pc:spChg chg="add mod">
          <ac:chgData name="Alexander Chatzizacharias" userId="e19297d77b9b6632" providerId="LiveId" clId="{F5B0E90A-4C19-428F-9F85-D6BA2A5C74CF}" dt="2023-08-31T14:42:32.720" v="939" actId="207"/>
          <ac:spMkLst>
            <pc:docMk/>
            <pc:sldMk cId="2010901826" sldId="605"/>
            <ac:spMk id="16" creationId="{34EC35D3-5712-2257-8F6F-69E04CCA53BE}"/>
          </ac:spMkLst>
        </pc:spChg>
        <pc:grpChg chg="add del mod">
          <ac:chgData name="Alexander Chatzizacharias" userId="e19297d77b9b6632" providerId="LiveId" clId="{F5B0E90A-4C19-428F-9F85-D6BA2A5C74CF}" dt="2023-08-31T13:46:14.487" v="740" actId="478"/>
          <ac:grpSpMkLst>
            <pc:docMk/>
            <pc:sldMk cId="2010901826" sldId="605"/>
            <ac:grpSpMk id="2" creationId="{9525A6FE-EA63-E2D4-5D29-594F7E62D8B4}"/>
          </ac:grpSpMkLst>
        </pc:grpChg>
        <pc:grpChg chg="add del mod">
          <ac:chgData name="Alexander Chatzizacharias" userId="e19297d77b9b6632" providerId="LiveId" clId="{F5B0E90A-4C19-428F-9F85-D6BA2A5C74CF}" dt="2023-08-31T13:55:21.041" v="785" actId="165"/>
          <ac:grpSpMkLst>
            <pc:docMk/>
            <pc:sldMk cId="2010901826" sldId="605"/>
            <ac:grpSpMk id="9" creationId="{7CDD8B8F-963F-3804-63ED-F3D34417990A}"/>
          </ac:grpSpMkLst>
        </pc:grpChg>
        <pc:picChg chg="mod topLvl">
          <ac:chgData name="Alexander Chatzizacharias" userId="e19297d77b9b6632" providerId="LiveId" clId="{F5B0E90A-4C19-428F-9F85-D6BA2A5C74CF}" dt="2023-08-31T13:55:21.041" v="785" actId="165"/>
          <ac:picMkLst>
            <pc:docMk/>
            <pc:sldMk cId="2010901826" sldId="605"/>
            <ac:picMk id="3" creationId="{A82594A9-0E7D-E237-9A19-C94631F0BC01}"/>
          </ac:picMkLst>
        </pc:picChg>
        <pc:picChg chg="del mod topLvl">
          <ac:chgData name="Alexander Chatzizacharias" userId="e19297d77b9b6632" providerId="LiveId" clId="{F5B0E90A-4C19-428F-9F85-D6BA2A5C74CF}" dt="2023-08-31T13:46:14.487" v="740" actId="478"/>
          <ac:picMkLst>
            <pc:docMk/>
            <pc:sldMk cId="2010901826" sldId="605"/>
            <ac:picMk id="4" creationId="{B4079BE2-1C73-4D72-A0AD-960F74C50EAE}"/>
          </ac:picMkLst>
        </pc:picChg>
        <pc:picChg chg="add mod topLvl">
          <ac:chgData name="Alexander Chatzizacharias" userId="e19297d77b9b6632" providerId="LiveId" clId="{F5B0E90A-4C19-428F-9F85-D6BA2A5C74CF}" dt="2023-08-31T13:55:21.041" v="785" actId="165"/>
          <ac:picMkLst>
            <pc:docMk/>
            <pc:sldMk cId="2010901826" sldId="605"/>
            <ac:picMk id="6" creationId="{D3F7E140-32B5-248F-8A8D-0C5D5C4A0EBD}"/>
          </ac:picMkLst>
        </pc:picChg>
        <pc:picChg chg="add mod">
          <ac:chgData name="Alexander Chatzizacharias" userId="e19297d77b9b6632" providerId="LiveId" clId="{F5B0E90A-4C19-428F-9F85-D6BA2A5C74CF}" dt="2023-08-31T13:47:55.570" v="768" actId="1076"/>
          <ac:picMkLst>
            <pc:docMk/>
            <pc:sldMk cId="2010901826" sldId="605"/>
            <ac:picMk id="8" creationId="{2BB34A85-6D24-9AC5-1064-89BDDA99295D}"/>
          </ac:picMkLst>
        </pc:picChg>
        <pc:picChg chg="add mod">
          <ac:chgData name="Alexander Chatzizacharias" userId="e19297d77b9b6632" providerId="LiveId" clId="{F5B0E90A-4C19-428F-9F85-D6BA2A5C74CF}" dt="2023-08-31T14:32:14.460" v="815" actId="1076"/>
          <ac:picMkLst>
            <pc:docMk/>
            <pc:sldMk cId="2010901826" sldId="605"/>
            <ac:picMk id="10" creationId="{64530D7C-999B-07BB-2EC2-F90A3CF12112}"/>
          </ac:picMkLst>
        </pc:picChg>
        <pc:picChg chg="add mod">
          <ac:chgData name="Alexander Chatzizacharias" userId="e19297d77b9b6632" providerId="LiveId" clId="{F5B0E90A-4C19-428F-9F85-D6BA2A5C74CF}" dt="2023-08-31T14:38:17.582" v="845" actId="1076"/>
          <ac:picMkLst>
            <pc:docMk/>
            <pc:sldMk cId="2010901826" sldId="605"/>
            <ac:picMk id="12" creationId="{0CBF2463-12F5-DB63-4421-CC79B0560261}"/>
          </ac:picMkLst>
        </pc:picChg>
        <pc:picChg chg="del">
          <ac:chgData name="Alexander Chatzizacharias" userId="e19297d77b9b6632" providerId="LiveId" clId="{F5B0E90A-4C19-428F-9F85-D6BA2A5C74CF}" dt="2023-08-31T13:46:04.505" v="738" actId="478"/>
          <ac:picMkLst>
            <pc:docMk/>
            <pc:sldMk cId="2010901826" sldId="605"/>
            <ac:picMk id="2050" creationId="{99875A06-F2E2-0AAC-4180-BB9AEC3EB62F}"/>
          </ac:picMkLst>
        </pc:picChg>
        <pc:cxnChg chg="add del">
          <ac:chgData name="Alexander Chatzizacharias" userId="e19297d77b9b6632" providerId="LiveId" clId="{F5B0E90A-4C19-428F-9F85-D6BA2A5C74CF}" dt="2023-08-31T14:41:54.530" v="936" actId="478"/>
          <ac:cxnSpMkLst>
            <pc:docMk/>
            <pc:sldMk cId="2010901826" sldId="605"/>
            <ac:cxnSpMk id="15" creationId="{53A96C1F-1BC5-72BD-7A32-1A66135D30EA}"/>
          </ac:cxnSpMkLst>
        </pc:cxnChg>
      </pc:sldChg>
      <pc:sldChg chg="add ord">
        <pc:chgData name="Alexander Chatzizacharias" userId="e19297d77b9b6632" providerId="LiveId" clId="{F5B0E90A-4C19-428F-9F85-D6BA2A5C74CF}" dt="2023-08-31T14:43:08.281" v="948"/>
        <pc:sldMkLst>
          <pc:docMk/>
          <pc:sldMk cId="2213603792" sldId="606"/>
        </pc:sldMkLst>
      </pc:sldChg>
      <pc:sldChg chg="modSp add del mod ord">
        <pc:chgData name="Alexander Chatzizacharias" userId="e19297d77b9b6632" providerId="LiveId" clId="{F5B0E90A-4C19-428F-9F85-D6BA2A5C74CF}" dt="2023-08-31T14:56:25.572" v="984" actId="47"/>
        <pc:sldMkLst>
          <pc:docMk/>
          <pc:sldMk cId="523244397" sldId="607"/>
        </pc:sldMkLst>
        <pc:picChg chg="mod">
          <ac:chgData name="Alexander Chatzizacharias" userId="e19297d77b9b6632" providerId="LiveId" clId="{F5B0E90A-4C19-428F-9F85-D6BA2A5C74CF}" dt="2023-08-31T14:50:27.503" v="954" actId="1076"/>
          <ac:picMkLst>
            <pc:docMk/>
            <pc:sldMk cId="523244397" sldId="607"/>
            <ac:picMk id="12" creationId="{FB2A985D-762E-F805-2F25-3A817CCFF2E7}"/>
          </ac:picMkLst>
        </pc:picChg>
      </pc:sldChg>
      <pc:sldChg chg="addSp modSp add mod modAnim">
        <pc:chgData name="Alexander Chatzizacharias" userId="e19297d77b9b6632" providerId="LiveId" clId="{F5B0E90A-4C19-428F-9F85-D6BA2A5C74CF}" dt="2023-08-31T15:00:00.229" v="996"/>
        <pc:sldMkLst>
          <pc:docMk/>
          <pc:sldMk cId="4043813635" sldId="608"/>
        </pc:sldMkLst>
        <pc:picChg chg="add mod">
          <ac:chgData name="Alexander Chatzizacharias" userId="e19297d77b9b6632" providerId="LiveId" clId="{F5B0E90A-4C19-428F-9F85-D6BA2A5C74CF}" dt="2023-08-31T14:53:21.068" v="982" actId="1076"/>
          <ac:picMkLst>
            <pc:docMk/>
            <pc:sldMk cId="4043813635" sldId="608"/>
            <ac:picMk id="4" creationId="{604E153F-8328-E131-9312-78EE4B12C243}"/>
          </ac:picMkLst>
        </pc:picChg>
        <pc:picChg chg="mod">
          <ac:chgData name="Alexander Chatzizacharias" userId="e19297d77b9b6632" providerId="LiveId" clId="{F5B0E90A-4C19-428F-9F85-D6BA2A5C74CF}" dt="2023-08-31T14:51:01.913" v="959" actId="1076"/>
          <ac:picMkLst>
            <pc:docMk/>
            <pc:sldMk cId="4043813635" sldId="608"/>
            <ac:picMk id="8" creationId="{5F5CE150-F3F1-DB6D-FF09-2CE418BE8B31}"/>
          </ac:picMkLst>
        </pc:picChg>
        <pc:picChg chg="add mod">
          <ac:chgData name="Alexander Chatzizacharias" userId="e19297d77b9b6632" providerId="LiveId" clId="{F5B0E90A-4C19-428F-9F85-D6BA2A5C74CF}" dt="2023-08-31T14:53:14.926" v="980" actId="207"/>
          <ac:picMkLst>
            <pc:docMk/>
            <pc:sldMk cId="4043813635" sldId="608"/>
            <ac:picMk id="9" creationId="{250641FB-0897-C44F-816F-982E780E8C45}"/>
          </ac:picMkLst>
        </pc:picChg>
        <pc:picChg chg="mod">
          <ac:chgData name="Alexander Chatzizacharias" userId="e19297d77b9b6632" providerId="LiveId" clId="{F5B0E90A-4C19-428F-9F85-D6BA2A5C74CF}" dt="2023-08-31T14:56:33.678" v="987" actId="1076"/>
          <ac:picMkLst>
            <pc:docMk/>
            <pc:sldMk cId="4043813635" sldId="608"/>
            <ac:picMk id="10" creationId="{2CF86259-5AA9-6EB4-9E35-9AA1E97811C9}"/>
          </ac:picMkLst>
        </pc:picChg>
        <pc:picChg chg="add mod">
          <ac:chgData name="Alexander Chatzizacharias" userId="e19297d77b9b6632" providerId="LiveId" clId="{F5B0E90A-4C19-428F-9F85-D6BA2A5C74CF}" dt="2023-08-31T14:57:07.130" v="995" actId="1076"/>
          <ac:picMkLst>
            <pc:docMk/>
            <pc:sldMk cId="4043813635" sldId="608"/>
            <ac:picMk id="11" creationId="{DC960D0B-72D6-0895-734F-4C0DC30A6C06}"/>
          </ac:picMkLst>
        </pc:picChg>
        <pc:picChg chg="mod">
          <ac:chgData name="Alexander Chatzizacharias" userId="e19297d77b9b6632" providerId="LiveId" clId="{F5B0E90A-4C19-428F-9F85-D6BA2A5C74CF}" dt="2023-08-31T14:53:17.605" v="981" actId="1076"/>
          <ac:picMkLst>
            <pc:docMk/>
            <pc:sldMk cId="4043813635" sldId="608"/>
            <ac:picMk id="12" creationId="{FB2A985D-762E-F805-2F25-3A817CCFF2E7}"/>
          </ac:picMkLst>
        </pc:picChg>
      </pc:sldChg>
      <pc:sldChg chg="add ord">
        <pc:chgData name="Alexander Chatzizacharias" userId="e19297d77b9b6632" providerId="LiveId" clId="{F5B0E90A-4C19-428F-9F85-D6BA2A5C74CF}" dt="2023-08-31T15:00:12.018" v="999"/>
        <pc:sldMkLst>
          <pc:docMk/>
          <pc:sldMk cId="2066602369" sldId="609"/>
        </pc:sldMkLst>
      </pc:sldChg>
    </pc:docChg>
  </pc:docChgLst>
  <pc:docChgLst>
    <pc:chgData name="Alexander Chatzizacharias" userId="e19297d77b9b6632" providerId="Windows Live" clId="Web-{6C823F31-6986-4FE4-AFD3-9175D9803B9E}"/>
    <pc:docChg chg="modSld">
      <pc:chgData name="Alexander Chatzizacharias" userId="e19297d77b9b6632" providerId="Windows Live" clId="Web-{6C823F31-6986-4FE4-AFD3-9175D9803B9E}" dt="2022-07-05T12:41:05.915" v="1" actId="20577"/>
      <pc:docMkLst>
        <pc:docMk/>
      </pc:docMkLst>
      <pc:sldChg chg="modSp addAnim delAnim">
        <pc:chgData name="Alexander Chatzizacharias" userId="e19297d77b9b6632" providerId="Windows Live" clId="Web-{6C823F31-6986-4FE4-AFD3-9175D9803B9E}" dt="2022-07-05T12:41:05.915" v="1" actId="20577"/>
        <pc:sldMkLst>
          <pc:docMk/>
          <pc:sldMk cId="3437673126" sldId="257"/>
        </pc:sldMkLst>
        <pc:spChg chg="mod">
          <ac:chgData name="Alexander Chatzizacharias" userId="e19297d77b9b6632" providerId="Windows Live" clId="Web-{6C823F31-6986-4FE4-AFD3-9175D9803B9E}" dt="2022-07-05T12:41:05.915" v="1" actId="20577"/>
          <ac:spMkLst>
            <pc:docMk/>
            <pc:sldMk cId="3437673126" sldId="257"/>
            <ac:spMk id="25" creationId="{00000000-0000-0000-0000-000000000000}"/>
          </ac:spMkLst>
        </pc:spChg>
      </pc:sldChg>
    </pc:docChg>
  </pc:docChgLst>
  <pc:docChgLst>
    <pc:chgData name="Alexander Chatzizacharias" userId="e19297d77b9b6632" providerId="LiveId" clId="{8A76C6E3-EA47-4C00-B577-5605757DD914}"/>
    <pc:docChg chg="undo redo custSel addSld delSld modSld sldOrd">
      <pc:chgData name="Alexander Chatzizacharias" userId="e19297d77b9b6632" providerId="LiveId" clId="{8A76C6E3-EA47-4C00-B577-5605757DD914}" dt="2022-10-06T15:20:10.016" v="1544"/>
      <pc:docMkLst>
        <pc:docMk/>
      </pc:docMkLst>
      <pc:sldChg chg="addSp delSp modSp mod">
        <pc:chgData name="Alexander Chatzizacharias" userId="e19297d77b9b6632" providerId="LiveId" clId="{8A76C6E3-EA47-4C00-B577-5605757DD914}" dt="2022-10-06T14:12:43.425" v="653" actId="1076"/>
        <pc:sldMkLst>
          <pc:docMk/>
          <pc:sldMk cId="3437673126" sldId="257"/>
        </pc:sldMkLst>
        <pc:grpChg chg="del">
          <ac:chgData name="Alexander Chatzizacharias" userId="e19297d77b9b6632" providerId="LiveId" clId="{8A76C6E3-EA47-4C00-B577-5605757DD914}" dt="2022-10-06T14:12:21.008" v="647" actId="478"/>
          <ac:grpSpMkLst>
            <pc:docMk/>
            <pc:sldMk cId="3437673126" sldId="257"/>
            <ac:grpSpMk id="21" creationId="{A441DEC1-773E-4EC6-BF51-D16D78094132}"/>
          </ac:grpSpMkLst>
        </pc:grpChg>
        <pc:picChg chg="add del">
          <ac:chgData name="Alexander Chatzizacharias" userId="e19297d77b9b6632" providerId="LiveId" clId="{8A76C6E3-EA47-4C00-B577-5605757DD914}" dt="2022-10-06T14:12:37.530" v="649"/>
          <ac:picMkLst>
            <pc:docMk/>
            <pc:sldMk cId="3437673126" sldId="257"/>
            <ac:picMk id="2050" creationId="{7D7DC9D1-EC82-89BA-BD4F-05A79DDF92CC}"/>
          </ac:picMkLst>
        </pc:picChg>
        <pc:picChg chg="add mod">
          <ac:chgData name="Alexander Chatzizacharias" userId="e19297d77b9b6632" providerId="LiveId" clId="{8A76C6E3-EA47-4C00-B577-5605757DD914}" dt="2022-10-06T14:12:43.425" v="653" actId="1076"/>
          <ac:picMkLst>
            <pc:docMk/>
            <pc:sldMk cId="3437673126" sldId="257"/>
            <ac:picMk id="2052" creationId="{478102EB-2B2E-930A-529E-B7064D03E7FA}"/>
          </ac:picMkLst>
        </pc:picChg>
      </pc:sldChg>
      <pc:sldChg chg="addSp delSp modSp mod">
        <pc:chgData name="Alexander Chatzizacharias" userId="e19297d77b9b6632" providerId="LiveId" clId="{8A76C6E3-EA47-4C00-B577-5605757DD914}" dt="2022-10-06T14:13:24.630" v="662" actId="21"/>
        <pc:sldMkLst>
          <pc:docMk/>
          <pc:sldMk cId="3174216688" sldId="266"/>
        </pc:sldMkLst>
        <pc:spChg chg="del">
          <ac:chgData name="Alexander Chatzizacharias" userId="e19297d77b9b6632" providerId="LiveId" clId="{8A76C6E3-EA47-4C00-B577-5605757DD914}" dt="2022-10-06T14:12:19.357" v="646" actId="478"/>
          <ac:spMkLst>
            <pc:docMk/>
            <pc:sldMk cId="3174216688" sldId="266"/>
            <ac:spMk id="13" creationId="{00000000-0000-0000-0000-000000000000}"/>
          </ac:spMkLst>
        </pc:spChg>
        <pc:picChg chg="add mod">
          <ac:chgData name="Alexander Chatzizacharias" userId="e19297d77b9b6632" providerId="LiveId" clId="{8A76C6E3-EA47-4C00-B577-5605757DD914}" dt="2022-10-06T14:12:50.670" v="657" actId="1076"/>
          <ac:picMkLst>
            <pc:docMk/>
            <pc:sldMk cId="3174216688" sldId="266"/>
            <ac:picMk id="4098" creationId="{45CDC905-49DD-6664-49A5-8214235DB231}"/>
          </ac:picMkLst>
        </pc:picChg>
        <pc:picChg chg="add del mod">
          <ac:chgData name="Alexander Chatzizacharias" userId="e19297d77b9b6632" providerId="LiveId" clId="{8A76C6E3-EA47-4C00-B577-5605757DD914}" dt="2022-10-06T14:13:24.630" v="662" actId="21"/>
          <ac:picMkLst>
            <pc:docMk/>
            <pc:sldMk cId="3174216688" sldId="266"/>
            <ac:picMk id="4100" creationId="{1CB4163F-A267-07F5-8CD1-7091C7F3ACF7}"/>
          </ac:picMkLst>
        </pc:picChg>
      </pc:sldChg>
      <pc:sldChg chg="modNotes">
        <pc:chgData name="Alexander Chatzizacharias" userId="e19297d77b9b6632" providerId="LiveId" clId="{8A76C6E3-EA47-4C00-B577-5605757DD914}" dt="2022-10-06T12:28:38.519" v="143"/>
        <pc:sldMkLst>
          <pc:docMk/>
          <pc:sldMk cId="659817182" sldId="526"/>
        </pc:sldMkLst>
      </pc:sldChg>
      <pc:sldChg chg="modNotesTx">
        <pc:chgData name="Alexander Chatzizacharias" userId="e19297d77b9b6632" providerId="LiveId" clId="{8A76C6E3-EA47-4C00-B577-5605757DD914}" dt="2022-10-06T14:18:33.637" v="840" actId="20577"/>
        <pc:sldMkLst>
          <pc:docMk/>
          <pc:sldMk cId="1075411187" sldId="532"/>
        </pc:sldMkLst>
      </pc:sldChg>
      <pc:sldChg chg="modSp del mod">
        <pc:chgData name="Alexander Chatzizacharias" userId="e19297d77b9b6632" providerId="LiveId" clId="{8A76C6E3-EA47-4C00-B577-5605757DD914}" dt="2022-10-06T14:17:08.231" v="665" actId="47"/>
        <pc:sldMkLst>
          <pc:docMk/>
          <pc:sldMk cId="2611609431" sldId="534"/>
        </pc:sldMkLst>
        <pc:picChg chg="mod">
          <ac:chgData name="Alexander Chatzizacharias" userId="e19297d77b9b6632" providerId="LiveId" clId="{8A76C6E3-EA47-4C00-B577-5605757DD914}" dt="2022-10-06T13:12:52.363" v="180" actId="1076"/>
          <ac:picMkLst>
            <pc:docMk/>
            <pc:sldMk cId="2611609431" sldId="534"/>
            <ac:picMk id="5" creationId="{D7D6ADEF-6B95-4C07-8B74-D1277C1CE122}"/>
          </ac:picMkLst>
        </pc:picChg>
      </pc:sldChg>
      <pc:sldChg chg="modNotesTx">
        <pc:chgData name="Alexander Chatzizacharias" userId="e19297d77b9b6632" providerId="LiveId" clId="{8A76C6E3-EA47-4C00-B577-5605757DD914}" dt="2022-10-06T13:51:44.045" v="291"/>
        <pc:sldMkLst>
          <pc:docMk/>
          <pc:sldMk cId="11591585" sldId="547"/>
        </pc:sldMkLst>
      </pc:sldChg>
      <pc:sldChg chg="addSp delSp modSp mod ord modClrScheme delAnim modAnim chgLayout">
        <pc:chgData name="Alexander Chatzizacharias" userId="e19297d77b9b6632" providerId="LiveId" clId="{8A76C6E3-EA47-4C00-B577-5605757DD914}" dt="2022-10-06T13:54:40.903" v="371"/>
        <pc:sldMkLst>
          <pc:docMk/>
          <pc:sldMk cId="2604461065" sldId="548"/>
        </pc:sldMkLst>
        <pc:spChg chg="add mod ord">
          <ac:chgData name="Alexander Chatzizacharias" userId="e19297d77b9b6632" providerId="LiveId" clId="{8A76C6E3-EA47-4C00-B577-5605757DD914}" dt="2022-10-06T13:53:44.030" v="348" actId="21"/>
          <ac:spMkLst>
            <pc:docMk/>
            <pc:sldMk cId="2604461065" sldId="548"/>
            <ac:spMk id="2" creationId="{2B9D30CD-4CC0-D36E-84E7-8B4C806C7E76}"/>
          </ac:spMkLst>
        </pc:spChg>
        <pc:spChg chg="add mod">
          <ac:chgData name="Alexander Chatzizacharias" userId="e19297d77b9b6632" providerId="LiveId" clId="{8A76C6E3-EA47-4C00-B577-5605757DD914}" dt="2022-10-06T13:46:40.465" v="217" actId="14100"/>
          <ac:spMkLst>
            <pc:docMk/>
            <pc:sldMk cId="2604461065" sldId="548"/>
            <ac:spMk id="3" creationId="{2F4DE470-16C8-0FDD-9172-FDA2268502EC}"/>
          </ac:spMkLst>
        </pc:spChg>
        <pc:spChg chg="add del mod">
          <ac:chgData name="Alexander Chatzizacharias" userId="e19297d77b9b6632" providerId="LiveId" clId="{8A76C6E3-EA47-4C00-B577-5605757DD914}" dt="2022-10-06T13:52:06.448" v="296" actId="478"/>
          <ac:spMkLst>
            <pc:docMk/>
            <pc:sldMk cId="2604461065" sldId="548"/>
            <ac:spMk id="7" creationId="{3C3FE256-0064-7155-C4B8-4501705F4200}"/>
          </ac:spMkLst>
        </pc:spChg>
        <pc:spChg chg="add mod">
          <ac:chgData name="Alexander Chatzizacharias" userId="e19297d77b9b6632" providerId="LiveId" clId="{8A76C6E3-EA47-4C00-B577-5605757DD914}" dt="2022-10-06T13:53:34.009" v="345" actId="1076"/>
          <ac:spMkLst>
            <pc:docMk/>
            <pc:sldMk cId="2604461065" sldId="548"/>
            <ac:spMk id="10" creationId="{64117B21-920B-4524-2FCD-E6174467DD5E}"/>
          </ac:spMkLst>
        </pc:spChg>
        <pc:spChg chg="add mod">
          <ac:chgData name="Alexander Chatzizacharias" userId="e19297d77b9b6632" providerId="LiveId" clId="{8A76C6E3-EA47-4C00-B577-5605757DD914}" dt="2022-10-06T13:54:05.275" v="363" actId="20577"/>
          <ac:spMkLst>
            <pc:docMk/>
            <pc:sldMk cId="2604461065" sldId="548"/>
            <ac:spMk id="13" creationId="{1306AD4C-42E5-4656-725F-538450BE355C}"/>
          </ac:spMkLst>
        </pc:spChg>
        <pc:grpChg chg="add mod">
          <ac:chgData name="Alexander Chatzizacharias" userId="e19297d77b9b6632" providerId="LiveId" clId="{8A76C6E3-EA47-4C00-B577-5605757DD914}" dt="2022-10-06T13:46:51.836" v="221" actId="1076"/>
          <ac:grpSpMkLst>
            <pc:docMk/>
            <pc:sldMk cId="2604461065" sldId="548"/>
            <ac:grpSpMk id="5" creationId="{35812AB6-E276-B68F-825F-5C8F87BAF9B5}"/>
          </ac:grpSpMkLst>
        </pc:grpChg>
        <pc:picChg chg="mod">
          <ac:chgData name="Alexander Chatzizacharias" userId="e19297d77b9b6632" providerId="LiveId" clId="{8A76C6E3-EA47-4C00-B577-5605757DD914}" dt="2022-10-06T13:46:51.836" v="221" actId="1076"/>
          <ac:picMkLst>
            <pc:docMk/>
            <pc:sldMk cId="2604461065" sldId="548"/>
            <ac:picMk id="4" creationId="{6B090D86-B16A-4280-B8BE-5A9F7EE6DF12}"/>
          </ac:picMkLst>
        </pc:picChg>
        <pc:picChg chg="add mod">
          <ac:chgData name="Alexander Chatzizacharias" userId="e19297d77b9b6632" providerId="LiveId" clId="{8A76C6E3-EA47-4C00-B577-5605757DD914}" dt="2022-10-06T13:53:41.778" v="347" actId="1076"/>
          <ac:picMkLst>
            <pc:docMk/>
            <pc:sldMk cId="2604461065" sldId="548"/>
            <ac:picMk id="9" creationId="{C0ABFFDE-6112-0AF2-10C5-8C6D9CEEEEE3}"/>
          </ac:picMkLst>
        </pc:picChg>
        <pc:picChg chg="add mod">
          <ac:chgData name="Alexander Chatzizacharias" userId="e19297d77b9b6632" providerId="LiveId" clId="{8A76C6E3-EA47-4C00-B577-5605757DD914}" dt="2022-10-06T13:53:59.213" v="353" actId="1076"/>
          <ac:picMkLst>
            <pc:docMk/>
            <pc:sldMk cId="2604461065" sldId="548"/>
            <ac:picMk id="12" creationId="{A790C90A-97C0-8965-5FF6-16148B941A78}"/>
          </ac:picMkLst>
        </pc:picChg>
        <pc:picChg chg="mod">
          <ac:chgData name="Alexander Chatzizacharias" userId="e19297d77b9b6632" providerId="LiveId" clId="{8A76C6E3-EA47-4C00-B577-5605757DD914}" dt="2022-10-06T13:46:51.836" v="221" actId="1076"/>
          <ac:picMkLst>
            <pc:docMk/>
            <pc:sldMk cId="2604461065" sldId="548"/>
            <ac:picMk id="1026" creationId="{75EC7BB2-2B87-4E9D-856D-6ACA6D7D96C8}"/>
          </ac:picMkLst>
        </pc:picChg>
        <pc:picChg chg="mod">
          <ac:chgData name="Alexander Chatzizacharias" userId="e19297d77b9b6632" providerId="LiveId" clId="{8A76C6E3-EA47-4C00-B577-5605757DD914}" dt="2022-10-06T13:46:54.535" v="223" actId="14100"/>
          <ac:picMkLst>
            <pc:docMk/>
            <pc:sldMk cId="2604461065" sldId="548"/>
            <ac:picMk id="1028" creationId="{C3939FFC-51AC-4169-AB65-F78088B3A8DE}"/>
          </ac:picMkLst>
        </pc:picChg>
        <pc:cxnChg chg="del mod">
          <ac:chgData name="Alexander Chatzizacharias" userId="e19297d77b9b6632" providerId="LiveId" clId="{8A76C6E3-EA47-4C00-B577-5605757DD914}" dt="2022-10-06T13:46:49.571" v="220" actId="478"/>
          <ac:cxnSpMkLst>
            <pc:docMk/>
            <pc:sldMk cId="2604461065" sldId="548"/>
            <ac:cxnSpMk id="6" creationId="{C5F80FCE-2F5A-4F1A-AA6E-DB9ED12467CA}"/>
          </ac:cxnSpMkLst>
        </pc:cxnChg>
        <pc:cxnChg chg="del">
          <ac:chgData name="Alexander Chatzizacharias" userId="e19297d77b9b6632" providerId="LiveId" clId="{8A76C6E3-EA47-4C00-B577-5605757DD914}" dt="2022-10-06T13:46:49.571" v="220" actId="478"/>
          <ac:cxnSpMkLst>
            <pc:docMk/>
            <pc:sldMk cId="2604461065" sldId="548"/>
            <ac:cxnSpMk id="11" creationId="{DDA2795A-D142-451E-9CC0-5BAEF56898F0}"/>
          </ac:cxnSpMkLst>
        </pc:cxnChg>
        <pc:cxnChg chg="del">
          <ac:chgData name="Alexander Chatzizacharias" userId="e19297d77b9b6632" providerId="LiveId" clId="{8A76C6E3-EA47-4C00-B577-5605757DD914}" dt="2022-10-06T13:46:49.571" v="220" actId="478"/>
          <ac:cxnSpMkLst>
            <pc:docMk/>
            <pc:sldMk cId="2604461065" sldId="548"/>
            <ac:cxnSpMk id="16" creationId="{CA2DEEFD-4ACE-4382-934F-872035E64974}"/>
          </ac:cxnSpMkLst>
        </pc:cxnChg>
      </pc:sldChg>
      <pc:sldChg chg="modSp">
        <pc:chgData name="Alexander Chatzizacharias" userId="e19297d77b9b6632" providerId="LiveId" clId="{8A76C6E3-EA47-4C00-B577-5605757DD914}" dt="2022-10-06T14:00:15.380" v="452" actId="1076"/>
        <pc:sldMkLst>
          <pc:docMk/>
          <pc:sldMk cId="403779097" sldId="554"/>
        </pc:sldMkLst>
        <pc:picChg chg="mod">
          <ac:chgData name="Alexander Chatzizacharias" userId="e19297d77b9b6632" providerId="LiveId" clId="{8A76C6E3-EA47-4C00-B577-5605757DD914}" dt="2022-10-06T14:00:15.380" v="452" actId="1076"/>
          <ac:picMkLst>
            <pc:docMk/>
            <pc:sldMk cId="403779097" sldId="554"/>
            <ac:picMk id="3076" creationId="{690DD0E6-F1B6-AB1C-FC56-1357EC54393E}"/>
          </ac:picMkLst>
        </pc:picChg>
      </pc:sldChg>
      <pc:sldChg chg="add del">
        <pc:chgData name="Alexander Chatzizacharias" userId="e19297d77b9b6632" providerId="LiveId" clId="{8A76C6E3-EA47-4C00-B577-5605757DD914}" dt="2022-10-06T11:47:47.359" v="1" actId="2890"/>
        <pc:sldMkLst>
          <pc:docMk/>
          <pc:sldMk cId="81614781" sldId="560"/>
        </pc:sldMkLst>
      </pc:sldChg>
      <pc:sldChg chg="addSp delSp modSp add mod ord modTransition modAnim">
        <pc:chgData name="Alexander Chatzizacharias" userId="e19297d77b9b6632" providerId="LiveId" clId="{8A76C6E3-EA47-4C00-B577-5605757DD914}" dt="2022-10-06T12:12:36.166" v="115"/>
        <pc:sldMkLst>
          <pc:docMk/>
          <pc:sldMk cId="1151402102" sldId="560"/>
        </pc:sldMkLst>
        <pc:spChg chg="del">
          <ac:chgData name="Alexander Chatzizacharias" userId="e19297d77b9b6632" providerId="LiveId" clId="{8A76C6E3-EA47-4C00-B577-5605757DD914}" dt="2022-10-06T11:48:06.190" v="10" actId="478"/>
          <ac:spMkLst>
            <pc:docMk/>
            <pc:sldMk cId="1151402102" sldId="560"/>
            <ac:spMk id="9" creationId="{727DCFE1-7CF3-889E-FAAA-7807BF169049}"/>
          </ac:spMkLst>
        </pc:spChg>
        <pc:spChg chg="del">
          <ac:chgData name="Alexander Chatzizacharias" userId="e19297d77b9b6632" providerId="LiveId" clId="{8A76C6E3-EA47-4C00-B577-5605757DD914}" dt="2022-10-06T11:48:05.205" v="9" actId="478"/>
          <ac:spMkLst>
            <pc:docMk/>
            <pc:sldMk cId="1151402102" sldId="560"/>
            <ac:spMk id="11" creationId="{DE69D69F-740D-52C8-87CB-24A016F181FA}"/>
          </ac:spMkLst>
        </pc:spChg>
        <pc:spChg chg="del">
          <ac:chgData name="Alexander Chatzizacharias" userId="e19297d77b9b6632" providerId="LiveId" clId="{8A76C6E3-EA47-4C00-B577-5605757DD914}" dt="2022-10-06T11:48:06.190" v="10" actId="478"/>
          <ac:spMkLst>
            <pc:docMk/>
            <pc:sldMk cId="1151402102" sldId="560"/>
            <ac:spMk id="12" creationId="{2214BA2D-9145-D443-28F9-FFD4117B0AC3}"/>
          </ac:spMkLst>
        </pc:spChg>
        <pc:spChg chg="del">
          <ac:chgData name="Alexander Chatzizacharias" userId="e19297d77b9b6632" providerId="LiveId" clId="{8A76C6E3-EA47-4C00-B577-5605757DD914}" dt="2022-10-06T11:48:06.190" v="10" actId="478"/>
          <ac:spMkLst>
            <pc:docMk/>
            <pc:sldMk cId="1151402102" sldId="560"/>
            <ac:spMk id="13" creationId="{33CBD93B-3E3A-2925-4046-4F6568AD6FFA}"/>
          </ac:spMkLst>
        </pc:spChg>
        <pc:spChg chg="del">
          <ac:chgData name="Alexander Chatzizacharias" userId="e19297d77b9b6632" providerId="LiveId" clId="{8A76C6E3-EA47-4C00-B577-5605757DD914}" dt="2022-10-06T11:48:06.190" v="10" actId="478"/>
          <ac:spMkLst>
            <pc:docMk/>
            <pc:sldMk cId="1151402102" sldId="560"/>
            <ac:spMk id="14" creationId="{D8966C45-FF9E-A637-BC9D-68CE53F83463}"/>
          </ac:spMkLst>
        </pc:spChg>
        <pc:spChg chg="add mod">
          <ac:chgData name="Alexander Chatzizacharias" userId="e19297d77b9b6632" providerId="LiveId" clId="{8A76C6E3-EA47-4C00-B577-5605757DD914}" dt="2022-10-06T12:11:57.350" v="107" actId="164"/>
          <ac:spMkLst>
            <pc:docMk/>
            <pc:sldMk cId="1151402102" sldId="560"/>
            <ac:spMk id="23" creationId="{69900B95-423E-5BC4-A68F-FEA4B0ECCA7D}"/>
          </ac:spMkLst>
        </pc:spChg>
        <pc:grpChg chg="add mod">
          <ac:chgData name="Alexander Chatzizacharias" userId="e19297d77b9b6632" providerId="LiveId" clId="{8A76C6E3-EA47-4C00-B577-5605757DD914}" dt="2022-10-06T12:11:57.350" v="107" actId="164"/>
          <ac:grpSpMkLst>
            <pc:docMk/>
            <pc:sldMk cId="1151402102" sldId="560"/>
            <ac:grpSpMk id="24" creationId="{17D3A2CF-8CA9-3E34-0D8E-A8F614688BF9}"/>
          </ac:grpSpMkLst>
        </pc:grpChg>
        <pc:picChg chg="add del mod">
          <ac:chgData name="Alexander Chatzizacharias" userId="e19297d77b9b6632" providerId="LiveId" clId="{8A76C6E3-EA47-4C00-B577-5605757DD914}" dt="2022-10-06T12:04:28.833" v="49" actId="478"/>
          <ac:picMkLst>
            <pc:docMk/>
            <pc:sldMk cId="1151402102" sldId="560"/>
            <ac:picMk id="2" creationId="{5DC4E393-F433-ABFF-BF2C-F24D251F0830}"/>
          </ac:picMkLst>
        </pc:picChg>
        <pc:picChg chg="add mod">
          <ac:chgData name="Alexander Chatzizacharias" userId="e19297d77b9b6632" providerId="LiveId" clId="{8A76C6E3-EA47-4C00-B577-5605757DD914}" dt="2022-10-06T12:07:58.765" v="60" actId="1076"/>
          <ac:picMkLst>
            <pc:docMk/>
            <pc:sldMk cId="1151402102" sldId="560"/>
            <ac:picMk id="4" creationId="{216D16BF-FBAF-9E9B-7C8C-F0F6DA21D03A}"/>
          </ac:picMkLst>
        </pc:picChg>
        <pc:picChg chg="add mod">
          <ac:chgData name="Alexander Chatzizacharias" userId="e19297d77b9b6632" providerId="LiveId" clId="{8A76C6E3-EA47-4C00-B577-5605757DD914}" dt="2022-10-06T12:08:37.437" v="68" actId="1076"/>
          <ac:picMkLst>
            <pc:docMk/>
            <pc:sldMk cId="1151402102" sldId="560"/>
            <ac:picMk id="5" creationId="{086C0DD8-C598-A332-4220-1077E2D8B20E}"/>
          </ac:picMkLst>
        </pc:picChg>
        <pc:picChg chg="mod">
          <ac:chgData name="Alexander Chatzizacharias" userId="e19297d77b9b6632" providerId="LiveId" clId="{8A76C6E3-EA47-4C00-B577-5605757DD914}" dt="2022-10-06T12:08:24.113" v="66" actId="1035"/>
          <ac:picMkLst>
            <pc:docMk/>
            <pc:sldMk cId="1151402102" sldId="560"/>
            <ac:picMk id="6" creationId="{1FBD5ACA-BC4F-8A1F-11A3-2DED133FADF8}"/>
          </ac:picMkLst>
        </pc:picChg>
        <pc:picChg chg="del">
          <ac:chgData name="Alexander Chatzizacharias" userId="e19297d77b9b6632" providerId="LiveId" clId="{8A76C6E3-EA47-4C00-B577-5605757DD914}" dt="2022-10-06T11:48:04.630" v="8" actId="478"/>
          <ac:picMkLst>
            <pc:docMk/>
            <pc:sldMk cId="1151402102" sldId="560"/>
            <ac:picMk id="8" creationId="{CFE3F342-FE76-DCB5-004B-260D628733FB}"/>
          </ac:picMkLst>
        </pc:picChg>
        <pc:picChg chg="add del mod">
          <ac:chgData name="Alexander Chatzizacharias" userId="e19297d77b9b6632" providerId="LiveId" clId="{8A76C6E3-EA47-4C00-B577-5605757DD914}" dt="2022-10-06T12:01:52.126" v="28" actId="478"/>
          <ac:picMkLst>
            <pc:docMk/>
            <pc:sldMk cId="1151402102" sldId="560"/>
            <ac:picMk id="1026" creationId="{76E2C922-A639-D0A9-2779-522D16A46505}"/>
          </ac:picMkLst>
        </pc:picChg>
        <pc:picChg chg="add mod">
          <ac:chgData name="Alexander Chatzizacharias" userId="e19297d77b9b6632" providerId="LiveId" clId="{8A76C6E3-EA47-4C00-B577-5605757DD914}" dt="2022-10-06T12:03:21.551" v="46" actId="1076"/>
          <ac:picMkLst>
            <pc:docMk/>
            <pc:sldMk cId="1151402102" sldId="560"/>
            <ac:picMk id="1028" creationId="{D4910F7C-FD6B-2257-5489-F476A0CF27CB}"/>
          </ac:picMkLst>
        </pc:picChg>
        <pc:picChg chg="add del">
          <ac:chgData name="Alexander Chatzizacharias" userId="e19297d77b9b6632" providerId="LiveId" clId="{8A76C6E3-EA47-4C00-B577-5605757DD914}" dt="2022-10-06T12:06:38.258" v="51"/>
          <ac:picMkLst>
            <pc:docMk/>
            <pc:sldMk cId="1151402102" sldId="560"/>
            <ac:picMk id="1030" creationId="{7A8597FA-6C75-0BA5-E820-3D9FA9F3E641}"/>
          </ac:picMkLst>
        </pc:picChg>
        <pc:picChg chg="add mod">
          <ac:chgData name="Alexander Chatzizacharias" userId="e19297d77b9b6632" providerId="LiveId" clId="{8A76C6E3-EA47-4C00-B577-5605757DD914}" dt="2022-10-06T12:09:26.110" v="76" actId="1076"/>
          <ac:picMkLst>
            <pc:docMk/>
            <pc:sldMk cId="1151402102" sldId="560"/>
            <ac:picMk id="1032" creationId="{87A832A4-F11F-8596-EDC9-376710385588}"/>
          </ac:picMkLst>
        </pc:picChg>
        <pc:picChg chg="del">
          <ac:chgData name="Alexander Chatzizacharias" userId="e19297d77b9b6632" providerId="LiveId" clId="{8A76C6E3-EA47-4C00-B577-5605757DD914}" dt="2022-10-06T11:48:06.190" v="10" actId="478"/>
          <ac:picMkLst>
            <pc:docMk/>
            <pc:sldMk cId="1151402102" sldId="560"/>
            <ac:picMk id="4098" creationId="{213DE2C4-53F4-3C02-333F-3CFB89353052}"/>
          </ac:picMkLst>
        </pc:picChg>
        <pc:picChg chg="del">
          <ac:chgData name="Alexander Chatzizacharias" userId="e19297d77b9b6632" providerId="LiveId" clId="{8A76C6E3-EA47-4C00-B577-5605757DD914}" dt="2022-10-06T11:48:02.081" v="5" actId="478"/>
          <ac:picMkLst>
            <pc:docMk/>
            <pc:sldMk cId="1151402102" sldId="560"/>
            <ac:picMk id="4100" creationId="{70D56807-DFF3-7A26-C05C-3F387721FB6D}"/>
          </ac:picMkLst>
        </pc:picChg>
        <pc:cxnChg chg="add del mod">
          <ac:chgData name="Alexander Chatzizacharias" userId="e19297d77b9b6632" providerId="LiveId" clId="{8A76C6E3-EA47-4C00-B577-5605757DD914}" dt="2022-10-06T12:11:04.327" v="98" actId="478"/>
          <ac:cxnSpMkLst>
            <pc:docMk/>
            <pc:sldMk cId="1151402102" sldId="560"/>
            <ac:cxnSpMk id="10" creationId="{3BFEB2E6-8822-195F-8153-5E0E0CE16DD2}"/>
          </ac:cxnSpMkLst>
        </pc:cxnChg>
        <pc:cxnChg chg="add del">
          <ac:chgData name="Alexander Chatzizacharias" userId="e19297d77b9b6632" providerId="LiveId" clId="{8A76C6E3-EA47-4C00-B577-5605757DD914}" dt="2022-10-06T12:11:03.159" v="97" actId="478"/>
          <ac:cxnSpMkLst>
            <pc:docMk/>
            <pc:sldMk cId="1151402102" sldId="560"/>
            <ac:cxnSpMk id="16" creationId="{A937BD58-9379-B7E4-D4F0-3EA64B8AB151}"/>
          </ac:cxnSpMkLst>
        </pc:cxnChg>
        <pc:cxnChg chg="add del">
          <ac:chgData name="Alexander Chatzizacharias" userId="e19297d77b9b6632" providerId="LiveId" clId="{8A76C6E3-EA47-4C00-B577-5605757DD914}" dt="2022-10-06T12:11:12.054" v="100" actId="11529"/>
          <ac:cxnSpMkLst>
            <pc:docMk/>
            <pc:sldMk cId="1151402102" sldId="560"/>
            <ac:cxnSpMk id="18" creationId="{B1D81BAF-6D4B-17BB-815C-A9A10F2C68EE}"/>
          </ac:cxnSpMkLst>
        </pc:cxnChg>
        <pc:cxnChg chg="add mod">
          <ac:chgData name="Alexander Chatzizacharias" userId="e19297d77b9b6632" providerId="LiveId" clId="{8A76C6E3-EA47-4C00-B577-5605757DD914}" dt="2022-10-06T12:11:57.350" v="107" actId="164"/>
          <ac:cxnSpMkLst>
            <pc:docMk/>
            <pc:sldMk cId="1151402102" sldId="560"/>
            <ac:cxnSpMk id="20" creationId="{5C65FE10-ACCD-F7C4-4593-35365C58E0F3}"/>
          </ac:cxnSpMkLst>
        </pc:cxnChg>
      </pc:sldChg>
      <pc:sldChg chg="addSp delSp modSp add mod modAnim">
        <pc:chgData name="Alexander Chatzizacharias" userId="e19297d77b9b6632" providerId="LiveId" clId="{8A76C6E3-EA47-4C00-B577-5605757DD914}" dt="2022-10-06T12:13:15.111" v="130"/>
        <pc:sldMkLst>
          <pc:docMk/>
          <pc:sldMk cId="3927084326" sldId="561"/>
        </pc:sldMkLst>
        <pc:spChg chg="add mod">
          <ac:chgData name="Alexander Chatzizacharias" userId="e19297d77b9b6632" providerId="LiveId" clId="{8A76C6E3-EA47-4C00-B577-5605757DD914}" dt="2022-10-06T12:12:58.336" v="122"/>
          <ac:spMkLst>
            <pc:docMk/>
            <pc:sldMk cId="3927084326" sldId="561"/>
            <ac:spMk id="2" creationId="{740763A7-B4B9-9A1F-056F-8C3DB6619ECA}"/>
          </ac:spMkLst>
        </pc:spChg>
        <pc:spChg chg="mod topLvl">
          <ac:chgData name="Alexander Chatzizacharias" userId="e19297d77b9b6632" providerId="LiveId" clId="{8A76C6E3-EA47-4C00-B577-5605757DD914}" dt="2022-10-06T12:12:53.915" v="121" actId="1076"/>
          <ac:spMkLst>
            <pc:docMk/>
            <pc:sldMk cId="3927084326" sldId="561"/>
            <ac:spMk id="23" creationId="{69900B95-423E-5BC4-A68F-FEA4B0ECCA7D}"/>
          </ac:spMkLst>
        </pc:spChg>
        <pc:grpChg chg="add del">
          <ac:chgData name="Alexander Chatzizacharias" userId="e19297d77b9b6632" providerId="LiveId" clId="{8A76C6E3-EA47-4C00-B577-5605757DD914}" dt="2022-10-06T12:12:49.100" v="119" actId="165"/>
          <ac:grpSpMkLst>
            <pc:docMk/>
            <pc:sldMk cId="3927084326" sldId="561"/>
            <ac:grpSpMk id="24" creationId="{17D3A2CF-8CA9-3E34-0D8E-A8F614688BF9}"/>
          </ac:grpSpMkLst>
        </pc:grpChg>
        <pc:cxnChg chg="del mod topLvl">
          <ac:chgData name="Alexander Chatzizacharias" userId="e19297d77b9b6632" providerId="LiveId" clId="{8A76C6E3-EA47-4C00-B577-5605757DD914}" dt="2022-10-06T12:12:51.654" v="120" actId="478"/>
          <ac:cxnSpMkLst>
            <pc:docMk/>
            <pc:sldMk cId="3927084326" sldId="561"/>
            <ac:cxnSpMk id="20" creationId="{5C65FE10-ACCD-F7C4-4593-35365C58E0F3}"/>
          </ac:cxnSpMkLst>
        </pc:cxnChg>
      </pc:sldChg>
      <pc:sldChg chg="addSp delSp modSp add mod delAnim modAnim">
        <pc:chgData name="Alexander Chatzizacharias" userId="e19297d77b9b6632" providerId="LiveId" clId="{8A76C6E3-EA47-4C00-B577-5605757DD914}" dt="2022-10-06T13:03:32.580" v="178"/>
        <pc:sldMkLst>
          <pc:docMk/>
          <pc:sldMk cId="2168682766" sldId="562"/>
        </pc:sldMkLst>
        <pc:spChg chg="del">
          <ac:chgData name="Alexander Chatzizacharias" userId="e19297d77b9b6632" providerId="LiveId" clId="{8A76C6E3-EA47-4C00-B577-5605757DD914}" dt="2022-10-06T12:13:30.132" v="132" actId="478"/>
          <ac:spMkLst>
            <pc:docMk/>
            <pc:sldMk cId="2168682766" sldId="562"/>
            <ac:spMk id="2" creationId="{740763A7-B4B9-9A1F-056F-8C3DB6619ECA}"/>
          </ac:spMkLst>
        </pc:spChg>
        <pc:spChg chg="mod">
          <ac:chgData name="Alexander Chatzizacharias" userId="e19297d77b9b6632" providerId="LiveId" clId="{8A76C6E3-EA47-4C00-B577-5605757DD914}" dt="2022-10-06T12:13:39.912" v="133"/>
          <ac:spMkLst>
            <pc:docMk/>
            <pc:sldMk cId="2168682766" sldId="562"/>
            <ac:spMk id="8" creationId="{1C5C80DC-9072-D9B6-ED6B-8B9EDB6BAEDE}"/>
          </ac:spMkLst>
        </pc:spChg>
        <pc:spChg chg="del">
          <ac:chgData name="Alexander Chatzizacharias" userId="e19297d77b9b6632" providerId="LiveId" clId="{8A76C6E3-EA47-4C00-B577-5605757DD914}" dt="2022-10-06T12:13:42.761" v="134" actId="478"/>
          <ac:spMkLst>
            <pc:docMk/>
            <pc:sldMk cId="2168682766" sldId="562"/>
            <ac:spMk id="23" creationId="{69900B95-423E-5BC4-A68F-FEA4B0ECCA7D}"/>
          </ac:spMkLst>
        </pc:spChg>
        <pc:grpChg chg="add mod">
          <ac:chgData name="Alexander Chatzizacharias" userId="e19297d77b9b6632" providerId="LiveId" clId="{8A76C6E3-EA47-4C00-B577-5605757DD914}" dt="2022-10-06T12:13:39.912" v="133"/>
          <ac:grpSpMkLst>
            <pc:docMk/>
            <pc:sldMk cId="2168682766" sldId="562"/>
            <ac:grpSpMk id="3" creationId="{7D66812C-84C8-515C-577F-F2161BD7DCE4}"/>
          </ac:grpSpMkLst>
        </pc:grpChg>
        <pc:grpChg chg="add mod">
          <ac:chgData name="Alexander Chatzizacharias" userId="e19297d77b9b6632" providerId="LiveId" clId="{8A76C6E3-EA47-4C00-B577-5605757DD914}" dt="2022-10-06T12:14:53.204" v="135" actId="164"/>
          <ac:grpSpMkLst>
            <pc:docMk/>
            <pc:sldMk cId="2168682766" sldId="562"/>
            <ac:grpSpMk id="9" creationId="{BD58832E-5CAA-7208-8B45-D20B561CDD43}"/>
          </ac:grpSpMkLst>
        </pc:grpChg>
        <pc:grpChg chg="add mod">
          <ac:chgData name="Alexander Chatzizacharias" userId="e19297d77b9b6632" providerId="LiveId" clId="{8A76C6E3-EA47-4C00-B577-5605757DD914}" dt="2022-10-06T13:03:23.575" v="176" actId="1076"/>
          <ac:grpSpMkLst>
            <pc:docMk/>
            <pc:sldMk cId="2168682766" sldId="562"/>
            <ac:grpSpMk id="10" creationId="{A0C828CD-C396-86F3-A361-0F0EE5E086A4}"/>
          </ac:grpSpMkLst>
        </pc:grpChg>
        <pc:picChg chg="mod">
          <ac:chgData name="Alexander Chatzizacharias" userId="e19297d77b9b6632" providerId="LiveId" clId="{8A76C6E3-EA47-4C00-B577-5605757DD914}" dt="2022-10-06T12:14:53.204" v="135" actId="164"/>
          <ac:picMkLst>
            <pc:docMk/>
            <pc:sldMk cId="2168682766" sldId="562"/>
            <ac:picMk id="4" creationId="{216D16BF-FBAF-9E9B-7C8C-F0F6DA21D03A}"/>
          </ac:picMkLst>
        </pc:picChg>
        <pc:picChg chg="mod">
          <ac:chgData name="Alexander Chatzizacharias" userId="e19297d77b9b6632" providerId="LiveId" clId="{8A76C6E3-EA47-4C00-B577-5605757DD914}" dt="2022-10-06T12:14:53.204" v="135" actId="164"/>
          <ac:picMkLst>
            <pc:docMk/>
            <pc:sldMk cId="2168682766" sldId="562"/>
            <ac:picMk id="6" creationId="{1FBD5ACA-BC4F-8A1F-11A3-2DED133FADF8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1" creationId="{FCC322B7-1E36-55E9-82E1-9F57A0FEBBEF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2" creationId="{A1B209F9-4300-2DD5-8ECA-7D52D59A40EF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3" creationId="{8691FC22-7B18-7C7E-59B4-DE1C3CC02006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4" creationId="{E9CC1509-E308-5754-7277-E0A507CC6129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5" creationId="{8DD6159A-1401-D318-265C-564B5CE04089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6" creationId="{B6321E3C-9866-A960-B743-90B5AA3F5300}"/>
          </ac:picMkLst>
        </pc:picChg>
        <pc:picChg chg="mod">
          <ac:chgData name="Alexander Chatzizacharias" userId="e19297d77b9b6632" providerId="LiveId" clId="{8A76C6E3-EA47-4C00-B577-5605757DD914}" dt="2022-10-06T13:03:23.575" v="176" actId="1076"/>
          <ac:picMkLst>
            <pc:docMk/>
            <pc:sldMk cId="2168682766" sldId="562"/>
            <ac:picMk id="17" creationId="{4E51BA21-B523-B91F-A21A-71A3BAC372B4}"/>
          </ac:picMkLst>
        </pc:picChg>
        <pc:picChg chg="mod">
          <ac:chgData name="Alexander Chatzizacharias" userId="e19297d77b9b6632" providerId="LiveId" clId="{8A76C6E3-EA47-4C00-B577-5605757DD914}" dt="2022-10-06T12:14:53.204" v="135" actId="164"/>
          <ac:picMkLst>
            <pc:docMk/>
            <pc:sldMk cId="2168682766" sldId="562"/>
            <ac:picMk id="1028" creationId="{D4910F7C-FD6B-2257-5489-F476A0CF27CB}"/>
          </ac:picMkLst>
        </pc:picChg>
        <pc:cxnChg chg="mod">
          <ac:chgData name="Alexander Chatzizacharias" userId="e19297d77b9b6632" providerId="LiveId" clId="{8A76C6E3-EA47-4C00-B577-5605757DD914}" dt="2022-10-06T12:13:39.912" v="133"/>
          <ac:cxnSpMkLst>
            <pc:docMk/>
            <pc:sldMk cId="2168682766" sldId="562"/>
            <ac:cxnSpMk id="7" creationId="{F977BABB-A359-F657-7B58-4E829F87D5FB}"/>
          </ac:cxnSpMkLst>
        </pc:cxnChg>
      </pc:sldChg>
      <pc:sldChg chg="add">
        <pc:chgData name="Alexander Chatzizacharias" userId="e19297d77b9b6632" providerId="LiveId" clId="{8A76C6E3-EA47-4C00-B577-5605757DD914}" dt="2022-10-06T13:44:51.159" v="181" actId="2890"/>
        <pc:sldMkLst>
          <pc:docMk/>
          <pc:sldMk cId="1096702885" sldId="563"/>
        </pc:sldMkLst>
      </pc:sldChg>
      <pc:sldChg chg="addSp delSp modSp add mod modTransition delAnim modAnim">
        <pc:chgData name="Alexander Chatzizacharias" userId="e19297d77b9b6632" providerId="LiveId" clId="{8A76C6E3-EA47-4C00-B577-5605757DD914}" dt="2022-10-06T15:11:03.993" v="1447"/>
        <pc:sldMkLst>
          <pc:docMk/>
          <pc:sldMk cId="2627267329" sldId="564"/>
        </pc:sldMkLst>
        <pc:spChg chg="mod">
          <ac:chgData name="Alexander Chatzizacharias" userId="e19297d77b9b6632" providerId="LiveId" clId="{8A76C6E3-EA47-4C00-B577-5605757DD914}" dt="2022-10-06T13:54:48.964" v="379" actId="20577"/>
          <ac:spMkLst>
            <pc:docMk/>
            <pc:sldMk cId="2627267329" sldId="564"/>
            <ac:spMk id="2" creationId="{2B9D30CD-4CC0-D36E-84E7-8B4C806C7E76}"/>
          </ac:spMkLst>
        </pc:spChg>
        <pc:spChg chg="add del mod">
          <ac:chgData name="Alexander Chatzizacharias" userId="e19297d77b9b6632" providerId="LiveId" clId="{8A76C6E3-EA47-4C00-B577-5605757DD914}" dt="2022-10-06T13:55:45.324" v="411" actId="478"/>
          <ac:spMkLst>
            <pc:docMk/>
            <pc:sldMk cId="2627267329" sldId="564"/>
            <ac:spMk id="6" creationId="{39AE34DD-26AF-77EF-0B94-4E3FBAB8EA3D}"/>
          </ac:spMkLst>
        </pc:spChg>
        <pc:spChg chg="add mod">
          <ac:chgData name="Alexander Chatzizacharias" userId="e19297d77b9b6632" providerId="LiveId" clId="{8A76C6E3-EA47-4C00-B577-5605757DD914}" dt="2022-10-06T13:56:59.621" v="419" actId="1076"/>
          <ac:spMkLst>
            <pc:docMk/>
            <pc:sldMk cId="2627267329" sldId="564"/>
            <ac:spMk id="7" creationId="{F41C1A75-7DB0-F0E2-7624-40AC6889BA04}"/>
          </ac:spMkLst>
        </pc:spChg>
        <pc:spChg chg="add mod">
          <ac:chgData name="Alexander Chatzizacharias" userId="e19297d77b9b6632" providerId="LiveId" clId="{8A76C6E3-EA47-4C00-B577-5605757DD914}" dt="2022-10-06T13:57:05.088" v="420" actId="1076"/>
          <ac:spMkLst>
            <pc:docMk/>
            <pc:sldMk cId="2627267329" sldId="564"/>
            <ac:spMk id="8" creationId="{E2CCDB99-9718-C417-F788-D828654915BB}"/>
          </ac:spMkLst>
        </pc:spChg>
        <pc:spChg chg="del">
          <ac:chgData name="Alexander Chatzizacharias" userId="e19297d77b9b6632" providerId="LiveId" clId="{8A76C6E3-EA47-4C00-B577-5605757DD914}" dt="2022-10-06T13:54:54.796" v="380" actId="478"/>
          <ac:spMkLst>
            <pc:docMk/>
            <pc:sldMk cId="2627267329" sldId="564"/>
            <ac:spMk id="10" creationId="{64117B21-920B-4524-2FCD-E6174467DD5E}"/>
          </ac:spMkLst>
        </pc:spChg>
        <pc:spChg chg="add mod">
          <ac:chgData name="Alexander Chatzizacharias" userId="e19297d77b9b6632" providerId="LiveId" clId="{8A76C6E3-EA47-4C00-B577-5605757DD914}" dt="2022-10-06T13:57:23.343" v="426" actId="1076"/>
          <ac:spMkLst>
            <pc:docMk/>
            <pc:sldMk cId="2627267329" sldId="564"/>
            <ac:spMk id="11" creationId="{71683F77-B619-EC0A-FE13-5314FAC8CD79}"/>
          </ac:spMkLst>
        </pc:spChg>
        <pc:spChg chg="del">
          <ac:chgData name="Alexander Chatzizacharias" userId="e19297d77b9b6632" providerId="LiveId" clId="{8A76C6E3-EA47-4C00-B577-5605757DD914}" dt="2022-10-06T13:54:56.431" v="382" actId="478"/>
          <ac:spMkLst>
            <pc:docMk/>
            <pc:sldMk cId="2627267329" sldId="564"/>
            <ac:spMk id="13" creationId="{1306AD4C-42E5-4656-725F-538450BE355C}"/>
          </ac:spMkLst>
        </pc:spChg>
        <pc:spChg chg="add mod">
          <ac:chgData name="Alexander Chatzizacharias" userId="e19297d77b9b6632" providerId="LiveId" clId="{8A76C6E3-EA47-4C00-B577-5605757DD914}" dt="2022-10-06T13:57:27.977" v="429" actId="20577"/>
          <ac:spMkLst>
            <pc:docMk/>
            <pc:sldMk cId="2627267329" sldId="564"/>
            <ac:spMk id="14" creationId="{51EBA343-093A-066E-3E81-EF0C37461D73}"/>
          </ac:spMkLst>
        </pc:spChg>
        <pc:picChg chg="del">
          <ac:chgData name="Alexander Chatzizacharias" userId="e19297d77b9b6632" providerId="LiveId" clId="{8A76C6E3-EA47-4C00-B577-5605757DD914}" dt="2022-10-06T13:54:55.651" v="381" actId="478"/>
          <ac:picMkLst>
            <pc:docMk/>
            <pc:sldMk cId="2627267329" sldId="564"/>
            <ac:picMk id="9" creationId="{C0ABFFDE-6112-0AF2-10C5-8C6D9CEEEEE3}"/>
          </ac:picMkLst>
        </pc:picChg>
        <pc:picChg chg="del">
          <ac:chgData name="Alexander Chatzizacharias" userId="e19297d77b9b6632" providerId="LiveId" clId="{8A76C6E3-EA47-4C00-B577-5605757DD914}" dt="2022-10-06T13:54:57.181" v="383" actId="478"/>
          <ac:picMkLst>
            <pc:docMk/>
            <pc:sldMk cId="2627267329" sldId="564"/>
            <ac:picMk id="12" creationId="{A790C90A-97C0-8965-5FF6-16148B941A78}"/>
          </ac:picMkLst>
        </pc:picChg>
      </pc:sldChg>
      <pc:sldChg chg="addSp delSp modSp add mod ord delAnim modAnim">
        <pc:chgData name="Alexander Chatzizacharias" userId="e19297d77b9b6632" providerId="LiveId" clId="{8A76C6E3-EA47-4C00-B577-5605757DD914}" dt="2022-10-06T14:04:17.660" v="530"/>
        <pc:sldMkLst>
          <pc:docMk/>
          <pc:sldMk cId="2628647257" sldId="565"/>
        </pc:sldMkLst>
        <pc:spChg chg="mod">
          <ac:chgData name="Alexander Chatzizacharias" userId="e19297d77b9b6632" providerId="LiveId" clId="{8A76C6E3-EA47-4C00-B577-5605757DD914}" dt="2022-10-06T13:59:09.947" v="433" actId="207"/>
          <ac:spMkLst>
            <pc:docMk/>
            <pc:sldMk cId="2628647257" sldId="565"/>
            <ac:spMk id="2" creationId="{2B9D30CD-4CC0-D36E-84E7-8B4C806C7E76}"/>
          </ac:spMkLst>
        </pc:spChg>
        <pc:spChg chg="del mod">
          <ac:chgData name="Alexander Chatzizacharias" userId="e19297d77b9b6632" providerId="LiveId" clId="{8A76C6E3-EA47-4C00-B577-5605757DD914}" dt="2022-10-06T13:59:22.531" v="436" actId="478"/>
          <ac:spMkLst>
            <pc:docMk/>
            <pc:sldMk cId="2628647257" sldId="565"/>
            <ac:spMk id="3" creationId="{2F4DE470-16C8-0FDD-9172-FDA2268502EC}"/>
          </ac:spMkLst>
        </pc:spChg>
        <pc:spChg chg="add mod">
          <ac:chgData name="Alexander Chatzizacharias" userId="e19297d77b9b6632" providerId="LiveId" clId="{8A76C6E3-EA47-4C00-B577-5605757DD914}" dt="2022-10-06T13:59:46.045" v="444" actId="1582"/>
          <ac:spMkLst>
            <pc:docMk/>
            <pc:sldMk cId="2628647257" sldId="565"/>
            <ac:spMk id="6" creationId="{8237734A-9723-1E74-D5A2-0F30D4A3DD48}"/>
          </ac:spMkLst>
        </pc:spChg>
        <pc:spChg chg="del">
          <ac:chgData name="Alexander Chatzizacharias" userId="e19297d77b9b6632" providerId="LiveId" clId="{8A76C6E3-EA47-4C00-B577-5605757DD914}" dt="2022-10-06T13:59:18.216" v="434" actId="478"/>
          <ac:spMkLst>
            <pc:docMk/>
            <pc:sldMk cId="2628647257" sldId="565"/>
            <ac:spMk id="10" creationId="{64117B21-920B-4524-2FCD-E6174467DD5E}"/>
          </ac:spMkLst>
        </pc:spChg>
        <pc:spChg chg="del">
          <ac:chgData name="Alexander Chatzizacharias" userId="e19297d77b9b6632" providerId="LiveId" clId="{8A76C6E3-EA47-4C00-B577-5605757DD914}" dt="2022-10-06T13:59:18.216" v="434" actId="478"/>
          <ac:spMkLst>
            <pc:docMk/>
            <pc:sldMk cId="2628647257" sldId="565"/>
            <ac:spMk id="13" creationId="{1306AD4C-42E5-4656-725F-538450BE355C}"/>
          </ac:spMkLst>
        </pc:spChg>
        <pc:spChg chg="add mod">
          <ac:chgData name="Alexander Chatzizacharias" userId="e19297d77b9b6632" providerId="LiveId" clId="{8A76C6E3-EA47-4C00-B577-5605757DD914}" dt="2022-10-06T14:02:29.454" v="507" actId="1076"/>
          <ac:spMkLst>
            <pc:docMk/>
            <pc:sldMk cId="2628647257" sldId="565"/>
            <ac:spMk id="17" creationId="{B570A2AD-F860-79BD-5D6B-45EAA94770CB}"/>
          </ac:spMkLst>
        </pc:spChg>
        <pc:spChg chg="add del mod">
          <ac:chgData name="Alexander Chatzizacharias" userId="e19297d77b9b6632" providerId="LiveId" clId="{8A76C6E3-EA47-4C00-B577-5605757DD914}" dt="2022-10-06T14:02:15.427" v="482" actId="478"/>
          <ac:spMkLst>
            <pc:docMk/>
            <pc:sldMk cId="2628647257" sldId="565"/>
            <ac:spMk id="18" creationId="{D2D49F08-933D-284F-3D30-17360C6C3666}"/>
          </ac:spMkLst>
        </pc:spChg>
        <pc:spChg chg="add mod">
          <ac:chgData name="Alexander Chatzizacharias" userId="e19297d77b9b6632" providerId="LiveId" clId="{8A76C6E3-EA47-4C00-B577-5605757DD914}" dt="2022-10-06T14:02:52.906" v="528" actId="1076"/>
          <ac:spMkLst>
            <pc:docMk/>
            <pc:sldMk cId="2628647257" sldId="565"/>
            <ac:spMk id="20" creationId="{A8049199-AA27-1F7C-324A-F3AE20BF51A1}"/>
          </ac:spMkLst>
        </pc:spChg>
        <pc:grpChg chg="del">
          <ac:chgData name="Alexander Chatzizacharias" userId="e19297d77b9b6632" providerId="LiveId" clId="{8A76C6E3-EA47-4C00-B577-5605757DD914}" dt="2022-10-06T13:59:18.216" v="434" actId="478"/>
          <ac:grpSpMkLst>
            <pc:docMk/>
            <pc:sldMk cId="2628647257" sldId="565"/>
            <ac:grpSpMk id="5" creationId="{35812AB6-E276-B68F-825F-5C8F87BAF9B5}"/>
          </ac:grpSpMkLst>
        </pc:grpChg>
        <pc:grpChg chg="add mod">
          <ac:chgData name="Alexander Chatzizacharias" userId="e19297d77b9b6632" providerId="LiveId" clId="{8A76C6E3-EA47-4C00-B577-5605757DD914}" dt="2022-10-06T14:00:24.355" v="456" actId="1076"/>
          <ac:grpSpMkLst>
            <pc:docMk/>
            <pc:sldMk cId="2628647257" sldId="565"/>
            <ac:grpSpMk id="14" creationId="{6E9D09F9-E8FC-828A-544D-F5D302C3259A}"/>
          </ac:grpSpMkLst>
        </pc:grpChg>
        <pc:picChg chg="add del mod">
          <ac:chgData name="Alexander Chatzizacharias" userId="e19297d77b9b6632" providerId="LiveId" clId="{8A76C6E3-EA47-4C00-B577-5605757DD914}" dt="2022-10-06T13:59:55.652" v="446"/>
          <ac:picMkLst>
            <pc:docMk/>
            <pc:sldMk cId="2628647257" sldId="565"/>
            <ac:picMk id="7" creationId="{D9B906D2-D5B8-082D-8DFE-3C68EE1225A3}"/>
          </ac:picMkLst>
        </pc:picChg>
        <pc:picChg chg="add mod">
          <ac:chgData name="Alexander Chatzizacharias" userId="e19297d77b9b6632" providerId="LiveId" clId="{8A76C6E3-EA47-4C00-B577-5605757DD914}" dt="2022-10-06T14:00:24.355" v="456" actId="1076"/>
          <ac:picMkLst>
            <pc:docMk/>
            <pc:sldMk cId="2628647257" sldId="565"/>
            <ac:picMk id="8" creationId="{8C784DA5-5518-50A8-F5B7-06939634F73A}"/>
          </ac:picMkLst>
        </pc:picChg>
        <pc:picChg chg="del">
          <ac:chgData name="Alexander Chatzizacharias" userId="e19297d77b9b6632" providerId="LiveId" clId="{8A76C6E3-EA47-4C00-B577-5605757DD914}" dt="2022-10-06T13:59:18.216" v="434" actId="478"/>
          <ac:picMkLst>
            <pc:docMk/>
            <pc:sldMk cId="2628647257" sldId="565"/>
            <ac:picMk id="9" creationId="{C0ABFFDE-6112-0AF2-10C5-8C6D9CEEEEE3}"/>
          </ac:picMkLst>
        </pc:picChg>
        <pc:picChg chg="add mod">
          <ac:chgData name="Alexander Chatzizacharias" userId="e19297d77b9b6632" providerId="LiveId" clId="{8A76C6E3-EA47-4C00-B577-5605757DD914}" dt="2022-10-06T14:00:24.355" v="456" actId="1076"/>
          <ac:picMkLst>
            <pc:docMk/>
            <pc:sldMk cId="2628647257" sldId="565"/>
            <ac:picMk id="11" creationId="{F0D67220-EE65-9AE5-FB18-543075698D20}"/>
          </ac:picMkLst>
        </pc:picChg>
        <pc:picChg chg="del">
          <ac:chgData name="Alexander Chatzizacharias" userId="e19297d77b9b6632" providerId="LiveId" clId="{8A76C6E3-EA47-4C00-B577-5605757DD914}" dt="2022-10-06T13:59:18.216" v="434" actId="478"/>
          <ac:picMkLst>
            <pc:docMk/>
            <pc:sldMk cId="2628647257" sldId="565"/>
            <ac:picMk id="12" creationId="{A790C90A-97C0-8965-5FF6-16148B941A78}"/>
          </ac:picMkLst>
        </pc:picChg>
        <pc:picChg chg="add mod">
          <ac:chgData name="Alexander Chatzizacharias" userId="e19297d77b9b6632" providerId="LiveId" clId="{8A76C6E3-EA47-4C00-B577-5605757DD914}" dt="2022-10-06T14:00:25.716" v="457" actId="1076"/>
          <ac:picMkLst>
            <pc:docMk/>
            <pc:sldMk cId="2628647257" sldId="565"/>
            <ac:picMk id="15" creationId="{56B9C23D-BA87-9DFD-1289-3B4359F643EC}"/>
          </ac:picMkLst>
        </pc:picChg>
        <pc:picChg chg="add mod">
          <ac:chgData name="Alexander Chatzizacharias" userId="e19297d77b9b6632" providerId="LiveId" clId="{8A76C6E3-EA47-4C00-B577-5605757DD914}" dt="2022-10-06T14:02:07.312" v="479" actId="208"/>
          <ac:picMkLst>
            <pc:docMk/>
            <pc:sldMk cId="2628647257" sldId="565"/>
            <ac:picMk id="16" creationId="{F5EBC837-A7D5-0BF1-FCBA-A1140548742E}"/>
          </ac:picMkLst>
        </pc:picChg>
        <pc:picChg chg="add mod">
          <ac:chgData name="Alexander Chatzizacharias" userId="e19297d77b9b6632" providerId="LiveId" clId="{8A76C6E3-EA47-4C00-B577-5605757DD914}" dt="2022-10-06T14:02:35.033" v="509" actId="1076"/>
          <ac:picMkLst>
            <pc:docMk/>
            <pc:sldMk cId="2628647257" sldId="565"/>
            <ac:picMk id="19" creationId="{22CC22AC-F5D1-04CE-8D9C-DC06F6DB7305}"/>
          </ac:picMkLst>
        </pc:picChg>
        <pc:picChg chg="del">
          <ac:chgData name="Alexander Chatzizacharias" userId="e19297d77b9b6632" providerId="LiveId" clId="{8A76C6E3-EA47-4C00-B577-5605757DD914}" dt="2022-10-06T13:59:18.216" v="434" actId="478"/>
          <ac:picMkLst>
            <pc:docMk/>
            <pc:sldMk cId="2628647257" sldId="565"/>
            <ac:picMk id="1028" creationId="{C3939FFC-51AC-4169-AB65-F78088B3A8DE}"/>
          </ac:picMkLst>
        </pc:picChg>
      </pc:sldChg>
      <pc:sldChg chg="addSp delSp modSp add mod modTransition delAnim modAnim">
        <pc:chgData name="Alexander Chatzizacharias" userId="e19297d77b9b6632" providerId="LiveId" clId="{8A76C6E3-EA47-4C00-B577-5605757DD914}" dt="2022-10-06T15:10:57.003" v="1445"/>
        <pc:sldMkLst>
          <pc:docMk/>
          <pc:sldMk cId="2908710038" sldId="566"/>
        </pc:sldMkLst>
        <pc:spChg chg="mod">
          <ac:chgData name="Alexander Chatzizacharias" userId="e19297d77b9b6632" providerId="LiveId" clId="{8A76C6E3-EA47-4C00-B577-5605757DD914}" dt="2022-10-06T14:04:28.933" v="538" actId="20577"/>
          <ac:spMkLst>
            <pc:docMk/>
            <pc:sldMk cId="2908710038" sldId="566"/>
            <ac:spMk id="2" creationId="{2B9D30CD-4CC0-D36E-84E7-8B4C806C7E76}"/>
          </ac:spMkLst>
        </pc:spChg>
        <pc:spChg chg="add mod ord">
          <ac:chgData name="Alexander Chatzizacharias" userId="e19297d77b9b6632" providerId="LiveId" clId="{8A76C6E3-EA47-4C00-B577-5605757DD914}" dt="2022-10-06T14:05:04.616" v="548" actId="1076"/>
          <ac:spMkLst>
            <pc:docMk/>
            <pc:sldMk cId="2908710038" sldId="566"/>
            <ac:spMk id="3" creationId="{0611A1EC-654B-BFFE-7B65-10A1BFAE75FB}"/>
          </ac:spMkLst>
        </pc:spChg>
        <pc:spChg chg="add mod">
          <ac:chgData name="Alexander Chatzizacharias" userId="e19297d77b9b6632" providerId="LiveId" clId="{8A76C6E3-EA47-4C00-B577-5605757DD914}" dt="2022-10-06T14:05:51.489" v="553" actId="208"/>
          <ac:spMkLst>
            <pc:docMk/>
            <pc:sldMk cId="2908710038" sldId="566"/>
            <ac:spMk id="4" creationId="{F2AA22A8-9288-20F1-1FB8-7207A51E51B8}"/>
          </ac:spMkLst>
        </pc:spChg>
        <pc:spChg chg="del">
          <ac:chgData name="Alexander Chatzizacharias" userId="e19297d77b9b6632" providerId="LiveId" clId="{8A76C6E3-EA47-4C00-B577-5605757DD914}" dt="2022-10-06T14:04:32.731" v="539" actId="478"/>
          <ac:spMkLst>
            <pc:docMk/>
            <pc:sldMk cId="2908710038" sldId="566"/>
            <ac:spMk id="17" creationId="{B570A2AD-F860-79BD-5D6B-45EAA94770CB}"/>
          </ac:spMkLst>
        </pc:spChg>
        <pc:spChg chg="del">
          <ac:chgData name="Alexander Chatzizacharias" userId="e19297d77b9b6632" providerId="LiveId" clId="{8A76C6E3-EA47-4C00-B577-5605757DD914}" dt="2022-10-06T14:04:34.419" v="541" actId="478"/>
          <ac:spMkLst>
            <pc:docMk/>
            <pc:sldMk cId="2908710038" sldId="566"/>
            <ac:spMk id="20" creationId="{A8049199-AA27-1F7C-324A-F3AE20BF51A1}"/>
          </ac:spMkLst>
        </pc:spChg>
        <pc:picChg chg="del">
          <ac:chgData name="Alexander Chatzizacharias" userId="e19297d77b9b6632" providerId="LiveId" clId="{8A76C6E3-EA47-4C00-B577-5605757DD914}" dt="2022-10-06T14:04:33.565" v="540" actId="478"/>
          <ac:picMkLst>
            <pc:docMk/>
            <pc:sldMk cId="2908710038" sldId="566"/>
            <ac:picMk id="16" creationId="{F5EBC837-A7D5-0BF1-FCBA-A1140548742E}"/>
          </ac:picMkLst>
        </pc:picChg>
        <pc:picChg chg="del">
          <ac:chgData name="Alexander Chatzizacharias" userId="e19297d77b9b6632" providerId="LiveId" clId="{8A76C6E3-EA47-4C00-B577-5605757DD914}" dt="2022-10-06T14:04:35.037" v="542" actId="478"/>
          <ac:picMkLst>
            <pc:docMk/>
            <pc:sldMk cId="2908710038" sldId="566"/>
            <ac:picMk id="19" creationId="{22CC22AC-F5D1-04CE-8D9C-DC06F6DB7305}"/>
          </ac:picMkLst>
        </pc:picChg>
      </pc:sldChg>
      <pc:sldChg chg="addSp delSp modSp add mod ord modTransition modClrScheme delAnim modAnim chgLayout modNotesTx">
        <pc:chgData name="Alexander Chatzizacharias" userId="e19297d77b9b6632" providerId="LiveId" clId="{8A76C6E3-EA47-4C00-B577-5605757DD914}" dt="2022-10-06T14:42:58.390" v="968"/>
        <pc:sldMkLst>
          <pc:docMk/>
          <pc:sldMk cId="2609166148" sldId="567"/>
        </pc:sldMkLst>
        <pc:spChg chg="add mod ord">
          <ac:chgData name="Alexander Chatzizacharias" userId="e19297d77b9b6632" providerId="LiveId" clId="{8A76C6E3-EA47-4C00-B577-5605757DD914}" dt="2022-10-06T14:12:10.310" v="645" actId="207"/>
          <ac:spMkLst>
            <pc:docMk/>
            <pc:sldMk cId="2609166148" sldId="567"/>
            <ac:spMk id="2" creationId="{DAFDED8B-55AA-6897-B33E-7069F1784F9C}"/>
          </ac:spMkLst>
        </pc:spChg>
        <pc:spChg chg="add mod">
          <ac:chgData name="Alexander Chatzizacharias" userId="e19297d77b9b6632" providerId="LiveId" clId="{8A76C6E3-EA47-4C00-B577-5605757DD914}" dt="2022-10-06T14:42:22.387" v="944" actId="208"/>
          <ac:spMkLst>
            <pc:docMk/>
            <pc:sldMk cId="2609166148" sldId="567"/>
            <ac:spMk id="3" creationId="{A6B882FC-B911-431E-5C7D-F6805A51D243}"/>
          </ac:spMkLst>
        </pc:spChg>
        <pc:spChg chg="add mod">
          <ac:chgData name="Alexander Chatzizacharias" userId="e19297d77b9b6632" providerId="LiveId" clId="{8A76C6E3-EA47-4C00-B577-5605757DD914}" dt="2022-10-06T14:40:43.931" v="926" actId="208"/>
          <ac:spMkLst>
            <pc:docMk/>
            <pc:sldMk cId="2609166148" sldId="567"/>
            <ac:spMk id="8" creationId="{7C26C038-2AE2-57BB-2B07-DAD0139748E8}"/>
          </ac:spMkLst>
        </pc:spChg>
        <pc:spChg chg="add mod">
          <ac:chgData name="Alexander Chatzizacharias" userId="e19297d77b9b6632" providerId="LiveId" clId="{8A76C6E3-EA47-4C00-B577-5605757DD914}" dt="2022-10-06T14:40:43.931" v="926" actId="208"/>
          <ac:spMkLst>
            <pc:docMk/>
            <pc:sldMk cId="2609166148" sldId="567"/>
            <ac:spMk id="9" creationId="{02A89461-88E4-7348-2B32-E7A855EBCD71}"/>
          </ac:spMkLst>
        </pc:spChg>
        <pc:spChg chg="add mod">
          <ac:chgData name="Alexander Chatzizacharias" userId="e19297d77b9b6632" providerId="LiveId" clId="{8A76C6E3-EA47-4C00-B577-5605757DD914}" dt="2022-10-06T14:40:43.931" v="926" actId="208"/>
          <ac:spMkLst>
            <pc:docMk/>
            <pc:sldMk cId="2609166148" sldId="567"/>
            <ac:spMk id="14" creationId="{AFFB28A8-AAD8-5A7E-A115-AA87F633F1D9}"/>
          </ac:spMkLst>
        </pc:spChg>
        <pc:spChg chg="mod">
          <ac:chgData name="Alexander Chatzizacharias" userId="e19297d77b9b6632" providerId="LiveId" clId="{8A76C6E3-EA47-4C00-B577-5605757DD914}" dt="2022-10-06T14:36:40.997" v="897" actId="1076"/>
          <ac:spMkLst>
            <pc:docMk/>
            <pc:sldMk cId="2609166148" sldId="567"/>
            <ac:spMk id="23" creationId="{D4E64B83-D2B5-CC49-2F3A-7924AE819840}"/>
          </ac:spMkLst>
        </pc:spChg>
        <pc:spChg chg="del">
          <ac:chgData name="Alexander Chatzizacharias" userId="e19297d77b9b6632" providerId="LiveId" clId="{8A76C6E3-EA47-4C00-B577-5605757DD914}" dt="2022-10-06T14:06:24.130" v="556" actId="478"/>
          <ac:spMkLst>
            <pc:docMk/>
            <pc:sldMk cId="2609166148" sldId="567"/>
            <ac:spMk id="24" creationId="{E99FB331-E9A7-E8D1-B3C5-F8E9DAF4A50E}"/>
          </ac:spMkLst>
        </pc:spChg>
        <pc:spChg chg="add mod">
          <ac:chgData name="Alexander Chatzizacharias" userId="e19297d77b9b6632" providerId="LiveId" clId="{8A76C6E3-EA47-4C00-B577-5605757DD914}" dt="2022-10-06T14:42:43.176" v="966" actId="14100"/>
          <ac:spMkLst>
            <pc:docMk/>
            <pc:sldMk cId="2609166148" sldId="567"/>
            <ac:spMk id="26" creationId="{697B1332-6BCE-C16A-3353-B531ADBCCC6F}"/>
          </ac:spMkLst>
        </pc:spChg>
        <pc:grpChg chg="mod">
          <ac:chgData name="Alexander Chatzizacharias" userId="e19297d77b9b6632" providerId="LiveId" clId="{8A76C6E3-EA47-4C00-B577-5605757DD914}" dt="2022-10-06T14:11:46.777" v="639" actId="1076"/>
          <ac:grpSpMkLst>
            <pc:docMk/>
            <pc:sldMk cId="2609166148" sldId="567"/>
            <ac:grpSpMk id="7" creationId="{47E8E92A-9C66-B361-C803-7805616FF6F6}"/>
          </ac:grpSpMkLst>
        </pc:grpChg>
        <pc:grpChg chg="mod">
          <ac:chgData name="Alexander Chatzizacharias" userId="e19297d77b9b6632" providerId="LiveId" clId="{8A76C6E3-EA47-4C00-B577-5605757DD914}" dt="2022-10-06T14:36:40.997" v="897" actId="1076"/>
          <ac:grpSpMkLst>
            <pc:docMk/>
            <pc:sldMk cId="2609166148" sldId="567"/>
            <ac:grpSpMk id="17" creationId="{5E4E18F2-212B-D9D1-8F05-626A9039F075}"/>
          </ac:grpSpMkLst>
        </pc:grpChg>
        <pc:picChg chg="add mod">
          <ac:chgData name="Alexander Chatzizacharias" userId="e19297d77b9b6632" providerId="LiveId" clId="{8A76C6E3-EA47-4C00-B577-5605757DD914}" dt="2022-10-06T14:40:33.599" v="923" actId="207"/>
          <ac:picMkLst>
            <pc:docMk/>
            <pc:sldMk cId="2609166148" sldId="567"/>
            <ac:picMk id="4" creationId="{02B675B5-C827-9773-B116-879A1102B655}"/>
          </ac:picMkLst>
        </pc:picChg>
        <pc:picChg chg="del">
          <ac:chgData name="Alexander Chatzizacharias" userId="e19297d77b9b6632" providerId="LiveId" clId="{8A76C6E3-EA47-4C00-B577-5605757DD914}" dt="2022-10-06T14:06:44.261" v="566" actId="478"/>
          <ac:picMkLst>
            <pc:docMk/>
            <pc:sldMk cId="2609166148" sldId="567"/>
            <ac:picMk id="5" creationId="{B1D3BCFB-8DA5-DDA8-90BA-6DBD74548E0B}"/>
          </ac:picMkLst>
        </pc:picChg>
        <pc:picChg chg="add mod">
          <ac:chgData name="Alexander Chatzizacharias" userId="e19297d77b9b6632" providerId="LiveId" clId="{8A76C6E3-EA47-4C00-B577-5605757DD914}" dt="2022-10-06T14:40:33.599" v="923" actId="207"/>
          <ac:picMkLst>
            <pc:docMk/>
            <pc:sldMk cId="2609166148" sldId="567"/>
            <ac:picMk id="6" creationId="{758DB216-022E-7D25-AA8A-D70174A7804A}"/>
          </ac:picMkLst>
        </pc:picChg>
        <pc:picChg chg="mod">
          <ac:chgData name="Alexander Chatzizacharias" userId="e19297d77b9b6632" providerId="LiveId" clId="{8A76C6E3-EA47-4C00-B577-5605757DD914}" dt="2022-10-06T14:11:46.777" v="639" actId="1076"/>
          <ac:picMkLst>
            <pc:docMk/>
            <pc:sldMk cId="2609166148" sldId="567"/>
            <ac:picMk id="10" creationId="{9082B7BB-BFA7-B6CF-47D1-6F47E91A128D}"/>
          </ac:picMkLst>
        </pc:picChg>
        <pc:picChg chg="mod">
          <ac:chgData name="Alexander Chatzizacharias" userId="e19297d77b9b6632" providerId="LiveId" clId="{8A76C6E3-EA47-4C00-B577-5605757DD914}" dt="2022-10-06T14:11:46.777" v="639" actId="1076"/>
          <ac:picMkLst>
            <pc:docMk/>
            <pc:sldMk cId="2609166148" sldId="567"/>
            <ac:picMk id="15" creationId="{9B666A89-8F8A-AE56-7B4B-37069998C499}"/>
          </ac:picMkLst>
        </pc:picChg>
        <pc:picChg chg="mod">
          <ac:chgData name="Alexander Chatzizacharias" userId="e19297d77b9b6632" providerId="LiveId" clId="{8A76C6E3-EA47-4C00-B577-5605757DD914}" dt="2022-10-06T14:11:46.777" v="639" actId="1076"/>
          <ac:picMkLst>
            <pc:docMk/>
            <pc:sldMk cId="2609166148" sldId="567"/>
            <ac:picMk id="16" creationId="{86153261-8455-9139-352F-439362B68FF2}"/>
          </ac:picMkLst>
        </pc:picChg>
        <pc:picChg chg="mod">
          <ac:chgData name="Alexander Chatzizacharias" userId="e19297d77b9b6632" providerId="LiveId" clId="{8A76C6E3-EA47-4C00-B577-5605757DD914}" dt="2022-10-06T14:36:40.997" v="897" actId="1076"/>
          <ac:picMkLst>
            <pc:docMk/>
            <pc:sldMk cId="2609166148" sldId="567"/>
            <ac:picMk id="18" creationId="{6C6BEB27-786C-B98B-1C49-99DE2B2C07F0}"/>
          </ac:picMkLst>
        </pc:picChg>
        <pc:picChg chg="add mod">
          <ac:chgData name="Alexander Chatzizacharias" userId="e19297d77b9b6632" providerId="LiveId" clId="{8A76C6E3-EA47-4C00-B577-5605757DD914}" dt="2022-10-06T14:42:32.983" v="948" actId="1076"/>
          <ac:picMkLst>
            <pc:docMk/>
            <pc:sldMk cId="2609166148" sldId="567"/>
            <ac:picMk id="27" creationId="{DE405270-8754-B213-BD8E-02CC051F9597}"/>
          </ac:picMkLst>
        </pc:picChg>
        <pc:cxnChg chg="add mod">
          <ac:chgData name="Alexander Chatzizacharias" userId="e19297d77b9b6632" providerId="LiveId" clId="{8A76C6E3-EA47-4C00-B577-5605757DD914}" dt="2022-10-06T14:42:17.653" v="943" actId="208"/>
          <ac:cxnSpMkLst>
            <pc:docMk/>
            <pc:sldMk cId="2609166148" sldId="567"/>
            <ac:cxnSpMk id="12" creationId="{2B8837C0-C447-6B76-8B7D-08A2FF77CD10}"/>
          </ac:cxnSpMkLst>
        </pc:cxnChg>
      </pc:sldChg>
      <pc:sldChg chg="addSp delSp modSp new mod modClrScheme chgLayout">
        <pc:chgData name="Alexander Chatzizacharias" userId="e19297d77b9b6632" providerId="LiveId" clId="{8A76C6E3-EA47-4C00-B577-5605757DD914}" dt="2022-10-06T14:13:29.056" v="664" actId="1076"/>
        <pc:sldMkLst>
          <pc:docMk/>
          <pc:sldMk cId="3029301834" sldId="568"/>
        </pc:sldMkLst>
        <pc:spChg chg="del">
          <ac:chgData name="Alexander Chatzizacharias" userId="e19297d77b9b6632" providerId="LiveId" clId="{8A76C6E3-EA47-4C00-B577-5605757DD914}" dt="2022-10-06T14:13:22.544" v="661" actId="700"/>
          <ac:spMkLst>
            <pc:docMk/>
            <pc:sldMk cId="3029301834" sldId="568"/>
            <ac:spMk id="2" creationId="{8346CAEA-517C-6C0F-3D20-1B079CEAEDED}"/>
          </ac:spMkLst>
        </pc:spChg>
        <pc:spChg chg="del">
          <ac:chgData name="Alexander Chatzizacharias" userId="e19297d77b9b6632" providerId="LiveId" clId="{8A76C6E3-EA47-4C00-B577-5605757DD914}" dt="2022-10-06T14:13:22.544" v="661" actId="700"/>
          <ac:spMkLst>
            <pc:docMk/>
            <pc:sldMk cId="3029301834" sldId="568"/>
            <ac:spMk id="3" creationId="{A73E84A7-EA40-90A1-C187-CA774934F38D}"/>
          </ac:spMkLst>
        </pc:spChg>
        <pc:picChg chg="add mod">
          <ac:chgData name="Alexander Chatzizacharias" userId="e19297d77b9b6632" providerId="LiveId" clId="{8A76C6E3-EA47-4C00-B577-5605757DD914}" dt="2022-10-06T14:13:29.056" v="664" actId="1076"/>
          <ac:picMkLst>
            <pc:docMk/>
            <pc:sldMk cId="3029301834" sldId="568"/>
            <ac:picMk id="4" creationId="{5BA1CD6A-00EC-7B77-5FFF-FCBCE618B4DB}"/>
          </ac:picMkLst>
        </pc:picChg>
      </pc:sldChg>
      <pc:sldChg chg="add modTransition modAnim">
        <pc:chgData name="Alexander Chatzizacharias" userId="e19297d77b9b6632" providerId="LiveId" clId="{8A76C6E3-EA47-4C00-B577-5605757DD914}" dt="2022-10-06T14:41:55.693" v="939"/>
        <pc:sldMkLst>
          <pc:docMk/>
          <pc:sldMk cId="3805863154" sldId="569"/>
        </pc:sldMkLst>
      </pc:sldChg>
      <pc:sldChg chg="addSp delSp modSp add mod ord modTransition delAnim modAnim">
        <pc:chgData name="Alexander Chatzizacharias" userId="e19297d77b9b6632" providerId="LiveId" clId="{8A76C6E3-EA47-4C00-B577-5605757DD914}" dt="2022-10-06T15:10:49.623" v="1443"/>
        <pc:sldMkLst>
          <pc:docMk/>
          <pc:sldMk cId="3356178090" sldId="570"/>
        </pc:sldMkLst>
        <pc:spChg chg="mod">
          <ac:chgData name="Alexander Chatzizacharias" userId="e19297d77b9b6632" providerId="LiveId" clId="{8A76C6E3-EA47-4C00-B577-5605757DD914}" dt="2022-10-06T14:43:53.882" v="982" actId="20577"/>
          <ac:spMkLst>
            <pc:docMk/>
            <pc:sldMk cId="3356178090" sldId="570"/>
            <ac:spMk id="2" creationId="{DAFDED8B-55AA-6897-B33E-7069F1784F9C}"/>
          </ac:spMkLst>
        </pc:spChg>
        <pc:spChg chg="add del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5" creationId="{F5DB9402-453D-720D-0014-D804D5DCB04D}"/>
          </ac:spMkLst>
        </pc:spChg>
        <pc:spChg chg="del">
          <ac:chgData name="Alexander Chatzizacharias" userId="e19297d77b9b6632" providerId="LiveId" clId="{8A76C6E3-EA47-4C00-B577-5605757DD914}" dt="2022-10-06T14:43:59.339" v="983" actId="478"/>
          <ac:spMkLst>
            <pc:docMk/>
            <pc:sldMk cId="3356178090" sldId="570"/>
            <ac:spMk id="8" creationId="{7C26C038-2AE2-57BB-2B07-DAD0139748E8}"/>
          </ac:spMkLst>
        </pc:spChg>
        <pc:spChg chg="del">
          <ac:chgData name="Alexander Chatzizacharias" userId="e19297d77b9b6632" providerId="LiveId" clId="{8A76C6E3-EA47-4C00-B577-5605757DD914}" dt="2022-10-06T14:44:02.144" v="987" actId="478"/>
          <ac:spMkLst>
            <pc:docMk/>
            <pc:sldMk cId="3356178090" sldId="570"/>
            <ac:spMk id="9" creationId="{02A89461-88E4-7348-2B32-E7A855EBCD71}"/>
          </ac:spMkLst>
        </pc:spChg>
        <pc:spChg chg="add del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11" creationId="{217EF468-BD06-1668-F758-B4A6DECE5A78}"/>
          </ac:spMkLst>
        </pc:spChg>
        <pc:spChg chg="add del">
          <ac:chgData name="Alexander Chatzizacharias" userId="e19297d77b9b6632" providerId="LiveId" clId="{8A76C6E3-EA47-4C00-B577-5605757DD914}" dt="2022-10-06T14:44:57.131" v="995" actId="478"/>
          <ac:spMkLst>
            <pc:docMk/>
            <pc:sldMk cId="3356178090" sldId="570"/>
            <ac:spMk id="13" creationId="{D1A89BCE-9F12-7947-3C9A-E20BE1909938}"/>
          </ac:spMkLst>
        </pc:spChg>
        <pc:spChg chg="del">
          <ac:chgData name="Alexander Chatzizacharias" userId="e19297d77b9b6632" providerId="LiveId" clId="{8A76C6E3-EA47-4C00-B577-5605757DD914}" dt="2022-10-06T14:44:01.394" v="986" actId="478"/>
          <ac:spMkLst>
            <pc:docMk/>
            <pc:sldMk cId="3356178090" sldId="570"/>
            <ac:spMk id="14" creationId="{AFFB28A8-AAD8-5A7E-A115-AA87F633F1D9}"/>
          </ac:spMkLst>
        </pc:spChg>
        <pc:spChg chg="add del">
          <ac:chgData name="Alexander Chatzizacharias" userId="e19297d77b9b6632" providerId="LiveId" clId="{8A76C6E3-EA47-4C00-B577-5605757DD914}" dt="2022-10-06T14:45:13.453" v="998" actId="11529"/>
          <ac:spMkLst>
            <pc:docMk/>
            <pc:sldMk cId="3356178090" sldId="570"/>
            <ac:spMk id="19" creationId="{CBEE62E9-7B9E-9307-C6CD-0FF426DE6CDA}"/>
          </ac:spMkLst>
        </pc:spChg>
        <pc:spChg chg="add mod">
          <ac:chgData name="Alexander Chatzizacharias" userId="e19297d77b9b6632" providerId="LiveId" clId="{8A76C6E3-EA47-4C00-B577-5605757DD914}" dt="2022-10-06T14:45:25.094" v="1001"/>
          <ac:spMkLst>
            <pc:docMk/>
            <pc:sldMk cId="3356178090" sldId="570"/>
            <ac:spMk id="20" creationId="{848FF51A-068F-E995-36B0-F347BABC0EE3}"/>
          </ac:spMkLst>
        </pc:spChg>
        <pc:spChg chg="add mod">
          <ac:chgData name="Alexander Chatzizacharias" userId="e19297d77b9b6632" providerId="LiveId" clId="{8A76C6E3-EA47-4C00-B577-5605757DD914}" dt="2022-10-06T14:45:25.094" v="1001"/>
          <ac:spMkLst>
            <pc:docMk/>
            <pc:sldMk cId="3356178090" sldId="570"/>
            <ac:spMk id="21" creationId="{5C35CA15-4C6B-B2CB-D853-4F6E6062A518}"/>
          </ac:spMkLst>
        </pc:spChg>
        <pc:spChg chg="add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22" creationId="{854404C1-678C-2BB5-4A48-EC399778535E}"/>
          </ac:spMkLst>
        </pc:spChg>
        <pc:spChg chg="mod">
          <ac:chgData name="Alexander Chatzizacharias" userId="e19297d77b9b6632" providerId="LiveId" clId="{8A76C6E3-EA47-4C00-B577-5605757DD914}" dt="2022-10-06T14:48:21.570" v="1036" actId="1076"/>
          <ac:spMkLst>
            <pc:docMk/>
            <pc:sldMk cId="3356178090" sldId="570"/>
            <ac:spMk id="23" creationId="{D4E64B83-D2B5-CC49-2F3A-7924AE819840}"/>
          </ac:spMkLst>
        </pc:spChg>
        <pc:spChg chg="add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24" creationId="{A2252AA7-FE64-EC43-7004-C16217C36594}"/>
          </ac:spMkLst>
        </pc:spChg>
        <pc:spChg chg="add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25" creationId="{43DB72F7-41AF-37C5-29CA-8626ACA6D1C6}"/>
          </ac:spMkLst>
        </pc:spChg>
        <pc:spChg chg="add mod">
          <ac:chgData name="Alexander Chatzizacharias" userId="e19297d77b9b6632" providerId="LiveId" clId="{8A76C6E3-EA47-4C00-B577-5605757DD914}" dt="2022-10-06T14:48:01.574" v="1030" actId="1076"/>
          <ac:spMkLst>
            <pc:docMk/>
            <pc:sldMk cId="3356178090" sldId="570"/>
            <ac:spMk id="26" creationId="{C2F59CB5-76C3-1813-80E6-9A96FB884EE4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27" creationId="{A20F890A-9AEA-ABFE-F13A-F350FA683F94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28" creationId="{1A01236A-7884-7823-3923-6D32F368C092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29" creationId="{14FD3D6B-557F-6DCA-7E7B-6D089769872C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30" creationId="{BC21A373-E178-8BC2-6AF6-6FE12D69C1BF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31" creationId="{78318C89-477D-E2DB-ECE6-D5618F6B44EC}"/>
          </ac:spMkLst>
        </pc:spChg>
        <pc:spChg chg="add mod">
          <ac:chgData name="Alexander Chatzizacharias" userId="e19297d77b9b6632" providerId="LiveId" clId="{8A76C6E3-EA47-4C00-B577-5605757DD914}" dt="2022-10-06T14:47:59.866" v="1028"/>
          <ac:spMkLst>
            <pc:docMk/>
            <pc:sldMk cId="3356178090" sldId="570"/>
            <ac:spMk id="32" creationId="{27E97483-B13A-D871-AA2B-15D958E1FB0B}"/>
          </ac:spMkLst>
        </pc:spChg>
        <pc:spChg chg="add mod">
          <ac:chgData name="Alexander Chatzizacharias" userId="e19297d77b9b6632" providerId="LiveId" clId="{8A76C6E3-EA47-4C00-B577-5605757DD914}" dt="2022-10-06T14:49:08.546" v="1042" actId="208"/>
          <ac:spMkLst>
            <pc:docMk/>
            <pc:sldMk cId="3356178090" sldId="570"/>
            <ac:spMk id="33" creationId="{E0D50D6A-F122-CE51-B952-BEF331BDD45D}"/>
          </ac:spMkLst>
        </pc:spChg>
        <pc:spChg chg="add mod">
          <ac:chgData name="Alexander Chatzizacharias" userId="e19297d77b9b6632" providerId="LiveId" clId="{8A76C6E3-EA47-4C00-B577-5605757DD914}" dt="2022-10-06T14:49:08.546" v="1042" actId="208"/>
          <ac:spMkLst>
            <pc:docMk/>
            <pc:sldMk cId="3356178090" sldId="570"/>
            <ac:spMk id="34" creationId="{20CE3521-6EEE-C70D-2F63-8D6008442975}"/>
          </ac:spMkLst>
        </pc:spChg>
        <pc:spChg chg="add mod">
          <ac:chgData name="Alexander Chatzizacharias" userId="e19297d77b9b6632" providerId="LiveId" clId="{8A76C6E3-EA47-4C00-B577-5605757DD914}" dt="2022-10-06T14:49:08.546" v="1042" actId="208"/>
          <ac:spMkLst>
            <pc:docMk/>
            <pc:sldMk cId="3356178090" sldId="570"/>
            <ac:spMk id="35" creationId="{E1ED4B30-A32B-D0C2-99A2-ABBE7A1BA891}"/>
          </ac:spMkLst>
        </pc:spChg>
        <pc:spChg chg="add mod">
          <ac:chgData name="Alexander Chatzizacharias" userId="e19297d77b9b6632" providerId="LiveId" clId="{8A76C6E3-EA47-4C00-B577-5605757DD914}" dt="2022-10-06T14:49:17.177" v="1043" actId="208"/>
          <ac:spMkLst>
            <pc:docMk/>
            <pc:sldMk cId="3356178090" sldId="570"/>
            <ac:spMk id="36" creationId="{A7AB0C27-811A-A3ED-41BA-B090827E6FEF}"/>
          </ac:spMkLst>
        </pc:spChg>
        <pc:spChg chg="add mod">
          <ac:chgData name="Alexander Chatzizacharias" userId="e19297d77b9b6632" providerId="LiveId" clId="{8A76C6E3-EA47-4C00-B577-5605757DD914}" dt="2022-10-06T14:49:17.177" v="1043" actId="208"/>
          <ac:spMkLst>
            <pc:docMk/>
            <pc:sldMk cId="3356178090" sldId="570"/>
            <ac:spMk id="37" creationId="{16BEED53-2FA2-D4B9-6538-91CCB0C9E7FC}"/>
          </ac:spMkLst>
        </pc:spChg>
        <pc:spChg chg="add mod">
          <ac:chgData name="Alexander Chatzizacharias" userId="e19297d77b9b6632" providerId="LiveId" clId="{8A76C6E3-EA47-4C00-B577-5605757DD914}" dt="2022-10-06T14:49:17.177" v="1043" actId="208"/>
          <ac:spMkLst>
            <pc:docMk/>
            <pc:sldMk cId="3356178090" sldId="570"/>
            <ac:spMk id="38" creationId="{D608F35B-8108-A493-EF6C-21006A40B3DB}"/>
          </ac:spMkLst>
        </pc:spChg>
        <pc:grpChg chg="mod">
          <ac:chgData name="Alexander Chatzizacharias" userId="e19297d77b9b6632" providerId="LiveId" clId="{8A76C6E3-EA47-4C00-B577-5605757DD914}" dt="2022-10-06T14:45:51.600" v="1005" actId="1076"/>
          <ac:grpSpMkLst>
            <pc:docMk/>
            <pc:sldMk cId="3356178090" sldId="570"/>
            <ac:grpSpMk id="7" creationId="{47E8E92A-9C66-B361-C803-7805616FF6F6}"/>
          </ac:grpSpMkLst>
        </pc:grpChg>
        <pc:grpChg chg="mod">
          <ac:chgData name="Alexander Chatzizacharias" userId="e19297d77b9b6632" providerId="LiveId" clId="{8A76C6E3-EA47-4C00-B577-5605757DD914}" dt="2022-10-06T14:48:21.570" v="1036" actId="1076"/>
          <ac:grpSpMkLst>
            <pc:docMk/>
            <pc:sldMk cId="3356178090" sldId="570"/>
            <ac:grpSpMk id="17" creationId="{5E4E18F2-212B-D9D1-8F05-626A9039F075}"/>
          </ac:grpSpMkLst>
        </pc:grpChg>
        <pc:picChg chg="del">
          <ac:chgData name="Alexander Chatzizacharias" userId="e19297d77b9b6632" providerId="LiveId" clId="{8A76C6E3-EA47-4C00-B577-5605757DD914}" dt="2022-10-06T14:44:00.074" v="984" actId="478"/>
          <ac:picMkLst>
            <pc:docMk/>
            <pc:sldMk cId="3356178090" sldId="570"/>
            <ac:picMk id="4" creationId="{02B675B5-C827-9773-B116-879A1102B655}"/>
          </ac:picMkLst>
        </pc:picChg>
        <pc:picChg chg="del">
          <ac:chgData name="Alexander Chatzizacharias" userId="e19297d77b9b6632" providerId="LiveId" clId="{8A76C6E3-EA47-4C00-B577-5605757DD914}" dt="2022-10-06T14:44:02.776" v="988" actId="478"/>
          <ac:picMkLst>
            <pc:docMk/>
            <pc:sldMk cId="3356178090" sldId="570"/>
            <ac:picMk id="6" creationId="{758DB216-022E-7D25-AA8A-D70174A7804A}"/>
          </ac:picMkLst>
        </pc:picChg>
        <pc:picChg chg="mod">
          <ac:chgData name="Alexander Chatzizacharias" userId="e19297d77b9b6632" providerId="LiveId" clId="{8A76C6E3-EA47-4C00-B577-5605757DD914}" dt="2022-10-06T14:45:51.600" v="1005" actId="1076"/>
          <ac:picMkLst>
            <pc:docMk/>
            <pc:sldMk cId="3356178090" sldId="570"/>
            <ac:picMk id="10" creationId="{9082B7BB-BFA7-B6CF-47D1-6F47E91A128D}"/>
          </ac:picMkLst>
        </pc:picChg>
        <pc:picChg chg="mod">
          <ac:chgData name="Alexander Chatzizacharias" userId="e19297d77b9b6632" providerId="LiveId" clId="{8A76C6E3-EA47-4C00-B577-5605757DD914}" dt="2022-10-06T14:45:51.600" v="1005" actId="1076"/>
          <ac:picMkLst>
            <pc:docMk/>
            <pc:sldMk cId="3356178090" sldId="570"/>
            <ac:picMk id="15" creationId="{9B666A89-8F8A-AE56-7B4B-37069998C499}"/>
          </ac:picMkLst>
        </pc:picChg>
        <pc:picChg chg="mod">
          <ac:chgData name="Alexander Chatzizacharias" userId="e19297d77b9b6632" providerId="LiveId" clId="{8A76C6E3-EA47-4C00-B577-5605757DD914}" dt="2022-10-06T14:45:51.600" v="1005" actId="1076"/>
          <ac:picMkLst>
            <pc:docMk/>
            <pc:sldMk cId="3356178090" sldId="570"/>
            <ac:picMk id="16" creationId="{86153261-8455-9139-352F-439362B68FF2}"/>
          </ac:picMkLst>
        </pc:picChg>
        <pc:picChg chg="mod">
          <ac:chgData name="Alexander Chatzizacharias" userId="e19297d77b9b6632" providerId="LiveId" clId="{8A76C6E3-EA47-4C00-B577-5605757DD914}" dt="2022-10-06T14:48:21.570" v="1036" actId="1076"/>
          <ac:picMkLst>
            <pc:docMk/>
            <pc:sldMk cId="3356178090" sldId="570"/>
            <ac:picMk id="18" creationId="{6C6BEB27-786C-B98B-1C49-99DE2B2C07F0}"/>
          </ac:picMkLst>
        </pc:picChg>
        <pc:cxnChg chg="del mod">
          <ac:chgData name="Alexander Chatzizacharias" userId="e19297d77b9b6632" providerId="LiveId" clId="{8A76C6E3-EA47-4C00-B577-5605757DD914}" dt="2022-10-06T14:44:00.809" v="985" actId="478"/>
          <ac:cxnSpMkLst>
            <pc:docMk/>
            <pc:sldMk cId="3356178090" sldId="570"/>
            <ac:cxnSpMk id="12" creationId="{2B8837C0-C447-6B76-8B7D-08A2FF77CD10}"/>
          </ac:cxnSpMkLst>
        </pc:cxnChg>
      </pc:sldChg>
      <pc:sldChg chg="addSp delSp modSp add mod ord modAnim modNotesTx">
        <pc:chgData name="Alexander Chatzizacharias" userId="e19297d77b9b6632" providerId="LiveId" clId="{8A76C6E3-EA47-4C00-B577-5605757DD914}" dt="2022-10-06T15:09:56.600" v="1422" actId="20577"/>
        <pc:sldMkLst>
          <pc:docMk/>
          <pc:sldMk cId="3466034994" sldId="571"/>
        </pc:sldMkLst>
        <pc:spChg chg="mod">
          <ac:chgData name="Alexander Chatzizacharias" userId="e19297d77b9b6632" providerId="LiveId" clId="{8A76C6E3-EA47-4C00-B577-5605757DD914}" dt="2022-10-06T14:57:20.470" v="1059" actId="207"/>
          <ac:spMkLst>
            <pc:docMk/>
            <pc:sldMk cId="3466034994" sldId="571"/>
            <ac:spMk id="2" creationId="{DAFDED8B-55AA-6897-B33E-7069F1784F9C}"/>
          </ac:spMkLst>
        </pc:spChg>
        <pc:spChg chg="del">
          <ac:chgData name="Alexander Chatzizacharias" userId="e19297d77b9b6632" providerId="LiveId" clId="{8A76C6E3-EA47-4C00-B577-5605757DD914}" dt="2022-10-06T14:57:26.306" v="1061" actId="478"/>
          <ac:spMkLst>
            <pc:docMk/>
            <pc:sldMk cId="3466034994" sldId="571"/>
            <ac:spMk id="3" creationId="{A6B882FC-B911-431E-5C7D-F6805A51D243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5" creationId="{F5DB9402-453D-720D-0014-D804D5DCB04D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11" creationId="{217EF468-BD06-1668-F758-B4A6DECE5A78}"/>
          </ac:spMkLst>
        </pc:spChg>
        <pc:spChg chg="add mod">
          <ac:chgData name="Alexander Chatzizacharias" userId="e19297d77b9b6632" providerId="LiveId" clId="{8A76C6E3-EA47-4C00-B577-5605757DD914}" dt="2022-10-06T15:00:43.600" v="1121" actId="208"/>
          <ac:spMkLst>
            <pc:docMk/>
            <pc:sldMk cId="3466034994" sldId="571"/>
            <ac:spMk id="13" creationId="{F6A57AD2-24D8-10C1-B0EA-9EFCF5AC2AB6}"/>
          </ac:spMkLst>
        </pc:spChg>
        <pc:spChg chg="add mod">
          <ac:chgData name="Alexander Chatzizacharias" userId="e19297d77b9b6632" providerId="LiveId" clId="{8A76C6E3-EA47-4C00-B577-5605757DD914}" dt="2022-10-06T15:03:34.641" v="1160" actId="208"/>
          <ac:spMkLst>
            <pc:docMk/>
            <pc:sldMk cId="3466034994" sldId="571"/>
            <ac:spMk id="20" creationId="{468FE117-6DCE-8237-DACB-EBA7CF39A28D}"/>
          </ac:spMkLst>
        </pc:spChg>
        <pc:spChg chg="add mod">
          <ac:chgData name="Alexander Chatzizacharias" userId="e19297d77b9b6632" providerId="LiveId" clId="{8A76C6E3-EA47-4C00-B577-5605757DD914}" dt="2022-10-06T15:03:52.848" v="1177" actId="14100"/>
          <ac:spMkLst>
            <pc:docMk/>
            <pc:sldMk cId="3466034994" sldId="571"/>
            <ac:spMk id="21" creationId="{EA938F0F-486E-FA65-C47B-17CD448BB791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22" creationId="{854404C1-678C-2BB5-4A48-EC399778535E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24" creationId="{A2252AA7-FE64-EC43-7004-C16217C36594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25" creationId="{43DB72F7-41AF-37C5-29CA-8626ACA6D1C6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26" creationId="{C2F59CB5-76C3-1813-80E6-9A96FB884EE4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3" creationId="{E0D50D6A-F122-CE51-B952-BEF331BDD45D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4" creationId="{20CE3521-6EEE-C70D-2F63-8D6008442975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5" creationId="{E1ED4B30-A32B-D0C2-99A2-ABBE7A1BA891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6" creationId="{A7AB0C27-811A-A3ED-41BA-B090827E6FEF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7" creationId="{16BEED53-2FA2-D4B9-6538-91CCB0C9E7FC}"/>
          </ac:spMkLst>
        </pc:spChg>
        <pc:spChg chg="del">
          <ac:chgData name="Alexander Chatzizacharias" userId="e19297d77b9b6632" providerId="LiveId" clId="{8A76C6E3-EA47-4C00-B577-5605757DD914}" dt="2022-10-06T14:57:25.269" v="1060" actId="478"/>
          <ac:spMkLst>
            <pc:docMk/>
            <pc:sldMk cId="3466034994" sldId="571"/>
            <ac:spMk id="38" creationId="{D608F35B-8108-A493-EF6C-21006A40B3DB}"/>
          </ac:spMkLst>
        </pc:spChg>
        <pc:spChg chg="add mod">
          <ac:chgData name="Alexander Chatzizacharias" userId="e19297d77b9b6632" providerId="LiveId" clId="{8A76C6E3-EA47-4C00-B577-5605757DD914}" dt="2022-10-06T15:05:52.292" v="1245" actId="20577"/>
          <ac:spMkLst>
            <pc:docMk/>
            <pc:sldMk cId="3466034994" sldId="571"/>
            <ac:spMk id="43" creationId="{CF3187AB-AB06-B612-10D9-089F282A51A2}"/>
          </ac:spMkLst>
        </pc:spChg>
        <pc:spChg chg="add mod">
          <ac:chgData name="Alexander Chatzizacharias" userId="e19297d77b9b6632" providerId="LiveId" clId="{8A76C6E3-EA47-4C00-B577-5605757DD914}" dt="2022-10-06T15:06:23.823" v="1265" actId="20577"/>
          <ac:spMkLst>
            <pc:docMk/>
            <pc:sldMk cId="3466034994" sldId="571"/>
            <ac:spMk id="44" creationId="{B41FBC8F-9DCE-3E19-6C56-071741F213DA}"/>
          </ac:spMkLst>
        </pc:spChg>
        <pc:spChg chg="add mod">
          <ac:chgData name="Alexander Chatzizacharias" userId="e19297d77b9b6632" providerId="LiveId" clId="{8A76C6E3-EA47-4C00-B577-5605757DD914}" dt="2022-10-06T15:07:27.467" v="1286" actId="20577"/>
          <ac:spMkLst>
            <pc:docMk/>
            <pc:sldMk cId="3466034994" sldId="571"/>
            <ac:spMk id="45" creationId="{2F97F338-5933-3087-58B6-F0F0FD686A04}"/>
          </ac:spMkLst>
        </pc:spChg>
        <pc:spChg chg="add mod">
          <ac:chgData name="Alexander Chatzizacharias" userId="e19297d77b9b6632" providerId="LiveId" clId="{8A76C6E3-EA47-4C00-B577-5605757DD914}" dt="2022-10-06T15:09:06.716" v="1382" actId="20577"/>
          <ac:spMkLst>
            <pc:docMk/>
            <pc:sldMk cId="3466034994" sldId="571"/>
            <ac:spMk id="46" creationId="{9127BC18-E6D1-1A95-AEA0-A22A7C917F19}"/>
          </ac:spMkLst>
        </pc:spChg>
        <pc:spChg chg="add mod">
          <ac:chgData name="Alexander Chatzizacharias" userId="e19297d77b9b6632" providerId="LiveId" clId="{8A76C6E3-EA47-4C00-B577-5605757DD914}" dt="2022-10-06T15:08:48.729" v="1369" actId="20577"/>
          <ac:spMkLst>
            <pc:docMk/>
            <pc:sldMk cId="3466034994" sldId="571"/>
            <ac:spMk id="47" creationId="{7C2FB7E2-429C-CF62-02BB-0158DC6E229E}"/>
          </ac:spMkLst>
        </pc:spChg>
        <pc:spChg chg="add mod">
          <ac:chgData name="Alexander Chatzizacharias" userId="e19297d77b9b6632" providerId="LiveId" clId="{8A76C6E3-EA47-4C00-B577-5605757DD914}" dt="2022-10-06T15:09:42.973" v="1420" actId="1076"/>
          <ac:spMkLst>
            <pc:docMk/>
            <pc:sldMk cId="3466034994" sldId="571"/>
            <ac:spMk id="48" creationId="{43BDA7BD-5E5D-2A9C-A66B-0625CC593F38}"/>
          </ac:spMkLst>
        </pc:spChg>
        <pc:grpChg chg="add mod">
          <ac:chgData name="Alexander Chatzizacharias" userId="e19297d77b9b6632" providerId="LiveId" clId="{8A76C6E3-EA47-4C00-B577-5605757DD914}" dt="2022-10-06T15:00:22.034" v="1115" actId="1076"/>
          <ac:grpSpMkLst>
            <pc:docMk/>
            <pc:sldMk cId="3466034994" sldId="571"/>
            <ac:grpSpMk id="4" creationId="{4F49C4F3-245A-9DB9-E142-EAB99CF5B09F}"/>
          </ac:grpSpMkLst>
        </pc:grpChg>
        <pc:grpChg chg="del">
          <ac:chgData name="Alexander Chatzizacharias" userId="e19297d77b9b6632" providerId="LiveId" clId="{8A76C6E3-EA47-4C00-B577-5605757DD914}" dt="2022-10-06T14:57:25.269" v="1060" actId="478"/>
          <ac:grpSpMkLst>
            <pc:docMk/>
            <pc:sldMk cId="3466034994" sldId="571"/>
            <ac:grpSpMk id="7" creationId="{47E8E92A-9C66-B361-C803-7805616FF6F6}"/>
          </ac:grpSpMkLst>
        </pc:grpChg>
        <pc:grpChg chg="del">
          <ac:chgData name="Alexander Chatzizacharias" userId="e19297d77b9b6632" providerId="LiveId" clId="{8A76C6E3-EA47-4C00-B577-5605757DD914}" dt="2022-10-06T14:57:25.269" v="1060" actId="478"/>
          <ac:grpSpMkLst>
            <pc:docMk/>
            <pc:sldMk cId="3466034994" sldId="571"/>
            <ac:grpSpMk id="17" creationId="{5E4E18F2-212B-D9D1-8F05-626A9039F075}"/>
          </ac:grpSpMkLst>
        </pc:grpChg>
        <pc:picChg chg="mod">
          <ac:chgData name="Alexander Chatzizacharias" userId="e19297d77b9b6632" providerId="LiveId" clId="{8A76C6E3-EA47-4C00-B577-5605757DD914}" dt="2022-10-06T15:00:22.034" v="1115" actId="1076"/>
          <ac:picMkLst>
            <pc:docMk/>
            <pc:sldMk cId="3466034994" sldId="571"/>
            <ac:picMk id="6" creationId="{1E74DA7C-AE90-B7A4-7DC1-09B73158A595}"/>
          </ac:picMkLst>
        </pc:picChg>
        <pc:picChg chg="mod">
          <ac:chgData name="Alexander Chatzizacharias" userId="e19297d77b9b6632" providerId="LiveId" clId="{8A76C6E3-EA47-4C00-B577-5605757DD914}" dt="2022-10-06T15:00:22.034" v="1115" actId="1076"/>
          <ac:picMkLst>
            <pc:docMk/>
            <pc:sldMk cId="3466034994" sldId="571"/>
            <ac:picMk id="8" creationId="{DDBF534B-8B33-7A58-23E3-6E4CF677C48F}"/>
          </ac:picMkLst>
        </pc:picChg>
        <pc:picChg chg="mod">
          <ac:chgData name="Alexander Chatzizacharias" userId="e19297d77b9b6632" providerId="LiveId" clId="{8A76C6E3-EA47-4C00-B577-5605757DD914}" dt="2022-10-06T15:00:22.034" v="1115" actId="1076"/>
          <ac:picMkLst>
            <pc:docMk/>
            <pc:sldMk cId="3466034994" sldId="571"/>
            <ac:picMk id="9" creationId="{D3F2CDBA-5599-8F0E-317B-8AE01C750ED4}"/>
          </ac:picMkLst>
        </pc:picChg>
        <pc:picChg chg="add mod">
          <ac:chgData name="Alexander Chatzizacharias" userId="e19297d77b9b6632" providerId="LiveId" clId="{8A76C6E3-EA47-4C00-B577-5605757DD914}" dt="2022-10-06T15:00:13.328" v="1111" actId="1076"/>
          <ac:picMkLst>
            <pc:docMk/>
            <pc:sldMk cId="3466034994" sldId="571"/>
            <ac:picMk id="12" creationId="{3858601E-073D-AE5E-4863-25BC03C4E2E1}"/>
          </ac:picMkLst>
        </pc:picChg>
        <pc:picChg chg="add mod">
          <ac:chgData name="Alexander Chatzizacharias" userId="e19297d77b9b6632" providerId="LiveId" clId="{8A76C6E3-EA47-4C00-B577-5605757DD914}" dt="2022-10-06T15:01:04.935" v="1125" actId="1076"/>
          <ac:picMkLst>
            <pc:docMk/>
            <pc:sldMk cId="3466034994" sldId="571"/>
            <ac:picMk id="14" creationId="{58774AD7-E3C8-74FA-67A4-1568D888D7C0}"/>
          </ac:picMkLst>
        </pc:picChg>
        <pc:picChg chg="add mod">
          <ac:chgData name="Alexander Chatzizacharias" userId="e19297d77b9b6632" providerId="LiveId" clId="{8A76C6E3-EA47-4C00-B577-5605757DD914}" dt="2022-10-06T15:03:55.017" v="1178" actId="1076"/>
          <ac:picMkLst>
            <pc:docMk/>
            <pc:sldMk cId="3466034994" sldId="571"/>
            <ac:picMk id="19" creationId="{8A4F8CEC-5C08-EA2A-864E-3D3108272780}"/>
          </ac:picMkLst>
        </pc:picChg>
        <pc:picChg chg="add mod">
          <ac:chgData name="Alexander Chatzizacharias" userId="e19297d77b9b6632" providerId="LiveId" clId="{8A76C6E3-EA47-4C00-B577-5605757DD914}" dt="2022-10-06T15:04:21.965" v="1182" actId="1076"/>
          <ac:picMkLst>
            <pc:docMk/>
            <pc:sldMk cId="3466034994" sldId="571"/>
            <ac:picMk id="27" creationId="{1DEEC562-4B98-B61B-2A94-8F70A82E3341}"/>
          </ac:picMkLst>
        </pc:picChg>
        <pc:picChg chg="add mod">
          <ac:chgData name="Alexander Chatzizacharias" userId="e19297d77b9b6632" providerId="LiveId" clId="{8A76C6E3-EA47-4C00-B577-5605757DD914}" dt="2022-10-06T15:04:27.363" v="1184" actId="1076"/>
          <ac:picMkLst>
            <pc:docMk/>
            <pc:sldMk cId="3466034994" sldId="571"/>
            <ac:picMk id="28" creationId="{15EFD5E6-6F67-41F2-2151-FADE35970CE0}"/>
          </ac:picMkLst>
        </pc:picChg>
        <pc:picChg chg="add mod">
          <ac:chgData name="Alexander Chatzizacharias" userId="e19297d77b9b6632" providerId="LiveId" clId="{8A76C6E3-EA47-4C00-B577-5605757DD914}" dt="2022-10-06T15:04:29.687" v="1186" actId="1076"/>
          <ac:picMkLst>
            <pc:docMk/>
            <pc:sldMk cId="3466034994" sldId="571"/>
            <ac:picMk id="29" creationId="{93CBF60D-9AF0-558B-9821-98D7E3B79B22}"/>
          </ac:picMkLst>
        </pc:picChg>
        <pc:picChg chg="add mod">
          <ac:chgData name="Alexander Chatzizacharias" userId="e19297d77b9b6632" providerId="LiveId" clId="{8A76C6E3-EA47-4C00-B577-5605757DD914}" dt="2022-10-06T15:04:31.766" v="1188" actId="1076"/>
          <ac:picMkLst>
            <pc:docMk/>
            <pc:sldMk cId="3466034994" sldId="571"/>
            <ac:picMk id="30" creationId="{186C4A36-0156-7035-F3A2-75D726B4EFE4}"/>
          </ac:picMkLst>
        </pc:picChg>
        <pc:picChg chg="add mod">
          <ac:chgData name="Alexander Chatzizacharias" userId="e19297d77b9b6632" providerId="LiveId" clId="{8A76C6E3-EA47-4C00-B577-5605757DD914}" dt="2022-10-06T15:04:35.238" v="1190" actId="1076"/>
          <ac:picMkLst>
            <pc:docMk/>
            <pc:sldMk cId="3466034994" sldId="571"/>
            <ac:picMk id="31" creationId="{AED59C44-7481-6283-628D-BC40FE741ABF}"/>
          </ac:picMkLst>
        </pc:picChg>
        <pc:picChg chg="add mod">
          <ac:chgData name="Alexander Chatzizacharias" userId="e19297d77b9b6632" providerId="LiveId" clId="{8A76C6E3-EA47-4C00-B577-5605757DD914}" dt="2022-10-06T15:04:42.587" v="1192" actId="1076"/>
          <ac:picMkLst>
            <pc:docMk/>
            <pc:sldMk cId="3466034994" sldId="571"/>
            <ac:picMk id="32" creationId="{253B9A8D-5554-BC0D-3A3F-C60B215E9352}"/>
          </ac:picMkLst>
        </pc:picChg>
        <pc:picChg chg="add mod">
          <ac:chgData name="Alexander Chatzizacharias" userId="e19297d77b9b6632" providerId="LiveId" clId="{8A76C6E3-EA47-4C00-B577-5605757DD914}" dt="2022-10-06T15:04:45.002" v="1194" actId="1076"/>
          <ac:picMkLst>
            <pc:docMk/>
            <pc:sldMk cId="3466034994" sldId="571"/>
            <ac:picMk id="39" creationId="{A94BBA25-DEEA-502E-A944-50E4D3526A9A}"/>
          </ac:picMkLst>
        </pc:picChg>
        <pc:picChg chg="add mod">
          <ac:chgData name="Alexander Chatzizacharias" userId="e19297d77b9b6632" providerId="LiveId" clId="{8A76C6E3-EA47-4C00-B577-5605757DD914}" dt="2022-10-06T15:04:50.321" v="1196" actId="1076"/>
          <ac:picMkLst>
            <pc:docMk/>
            <pc:sldMk cId="3466034994" sldId="571"/>
            <ac:picMk id="40" creationId="{4C06C788-409E-DD67-C4E5-1F7FECAEA915}"/>
          </ac:picMkLst>
        </pc:picChg>
        <pc:picChg chg="add mod">
          <ac:chgData name="Alexander Chatzizacharias" userId="e19297d77b9b6632" providerId="LiveId" clId="{8A76C6E3-EA47-4C00-B577-5605757DD914}" dt="2022-10-06T15:04:54.490" v="1198" actId="1076"/>
          <ac:picMkLst>
            <pc:docMk/>
            <pc:sldMk cId="3466034994" sldId="571"/>
            <ac:picMk id="41" creationId="{6986E6B0-4798-2EEA-FAF6-DD8442E90AF8}"/>
          </ac:picMkLst>
        </pc:picChg>
        <pc:picChg chg="add mod">
          <ac:chgData name="Alexander Chatzizacharias" userId="e19297d77b9b6632" providerId="LiveId" clId="{8A76C6E3-EA47-4C00-B577-5605757DD914}" dt="2022-10-06T15:04:58.339" v="1200" actId="1076"/>
          <ac:picMkLst>
            <pc:docMk/>
            <pc:sldMk cId="3466034994" sldId="571"/>
            <ac:picMk id="42" creationId="{AB15CA3B-3FC6-E318-6C20-EB708B46A92D}"/>
          </ac:picMkLst>
        </pc:picChg>
      </pc:sldChg>
      <pc:sldChg chg="addSp delSp modSp add mod modTransition delAnim modAnim">
        <pc:chgData name="Alexander Chatzizacharias" userId="e19297d77b9b6632" providerId="LiveId" clId="{8A76C6E3-EA47-4C00-B577-5605757DD914}" dt="2022-10-06T15:20:10.016" v="1544"/>
        <pc:sldMkLst>
          <pc:docMk/>
          <pc:sldMk cId="3932472967" sldId="572"/>
        </pc:sldMkLst>
        <pc:spChg chg="mod">
          <ac:chgData name="Alexander Chatzizacharias" userId="e19297d77b9b6632" providerId="LiveId" clId="{8A76C6E3-EA47-4C00-B577-5605757DD914}" dt="2022-10-06T15:10:01.916" v="1430" actId="20577"/>
          <ac:spMkLst>
            <pc:docMk/>
            <pc:sldMk cId="3932472967" sldId="572"/>
            <ac:spMk id="2" creationId="{DAFDED8B-55AA-6897-B33E-7069F1784F9C}"/>
          </ac:spMkLst>
        </pc:spChg>
        <pc:spChg chg="add mod">
          <ac:chgData name="Alexander Chatzizacharias" userId="e19297d77b9b6632" providerId="LiveId" clId="{8A76C6E3-EA47-4C00-B577-5605757DD914}" dt="2022-10-06T15:15:27.945" v="1458" actId="1076"/>
          <ac:spMkLst>
            <pc:docMk/>
            <pc:sldMk cId="3932472967" sldId="572"/>
            <ac:spMk id="3" creationId="{6E19545E-06F9-CF9B-24F7-F4A9C15913CE}"/>
          </ac:spMkLst>
        </pc:spChg>
        <pc:spChg chg="add mod">
          <ac:chgData name="Alexander Chatzizacharias" userId="e19297d77b9b6632" providerId="LiveId" clId="{8A76C6E3-EA47-4C00-B577-5605757DD914}" dt="2022-10-06T15:15:26.625" v="1457" actId="1076"/>
          <ac:spMkLst>
            <pc:docMk/>
            <pc:sldMk cId="3932472967" sldId="572"/>
            <ac:spMk id="5" creationId="{1E4EBCF9-663F-0A7F-0E5A-2F9E781C64A9}"/>
          </ac:spMkLst>
        </pc:spChg>
        <pc:spChg chg="add mod">
          <ac:chgData name="Alexander Chatzizacharias" userId="e19297d77b9b6632" providerId="LiveId" clId="{8A76C6E3-EA47-4C00-B577-5605757DD914}" dt="2022-10-06T15:15:31.628" v="1460" actId="1076"/>
          <ac:spMkLst>
            <pc:docMk/>
            <pc:sldMk cId="3932472967" sldId="572"/>
            <ac:spMk id="7" creationId="{E35116DD-B3AB-FBB3-A159-55DE58FB2A2E}"/>
          </ac:spMkLst>
        </pc:spChg>
        <pc:spChg chg="add mod">
          <ac:chgData name="Alexander Chatzizacharias" userId="e19297d77b9b6632" providerId="LiveId" clId="{8A76C6E3-EA47-4C00-B577-5605757DD914}" dt="2022-10-06T15:15:34.065" v="1462" actId="1076"/>
          <ac:spMkLst>
            <pc:docMk/>
            <pc:sldMk cId="3932472967" sldId="572"/>
            <ac:spMk id="10" creationId="{73286885-E48E-6F2A-4C0F-AA4238010FBF}"/>
          </ac:spMkLst>
        </pc:spChg>
        <pc:spChg chg="add mod">
          <ac:chgData name="Alexander Chatzizacharias" userId="e19297d77b9b6632" providerId="LiveId" clId="{8A76C6E3-EA47-4C00-B577-5605757DD914}" dt="2022-10-06T15:15:37.073" v="1464" actId="1076"/>
          <ac:spMkLst>
            <pc:docMk/>
            <pc:sldMk cId="3932472967" sldId="572"/>
            <ac:spMk id="11" creationId="{F81882B2-3BC5-E6B5-8AB0-80E053D5E2D7}"/>
          </ac:spMkLst>
        </pc:spChg>
        <pc:spChg chg="del">
          <ac:chgData name="Alexander Chatzizacharias" userId="e19297d77b9b6632" providerId="LiveId" clId="{8A76C6E3-EA47-4C00-B577-5605757DD914}" dt="2022-10-06T15:10:16.117" v="1433" actId="478"/>
          <ac:spMkLst>
            <pc:docMk/>
            <pc:sldMk cId="3932472967" sldId="572"/>
            <ac:spMk id="13" creationId="{F6A57AD2-24D8-10C1-B0EA-9EFCF5AC2AB6}"/>
          </ac:spMkLst>
        </pc:spChg>
        <pc:spChg chg="add mod">
          <ac:chgData name="Alexander Chatzizacharias" userId="e19297d77b9b6632" providerId="LiveId" clId="{8A76C6E3-EA47-4C00-B577-5605757DD914}" dt="2022-10-06T15:15:41.843" v="1467" actId="1076"/>
          <ac:spMkLst>
            <pc:docMk/>
            <pc:sldMk cId="3932472967" sldId="572"/>
            <ac:spMk id="15" creationId="{9F3E485E-5F3C-F3A0-AC26-99A55D57948E}"/>
          </ac:spMkLst>
        </pc:spChg>
        <pc:spChg chg="add mod">
          <ac:chgData name="Alexander Chatzizacharias" userId="e19297d77b9b6632" providerId="LiveId" clId="{8A76C6E3-EA47-4C00-B577-5605757DD914}" dt="2022-10-06T15:15:53.453" v="1471" actId="1076"/>
          <ac:spMkLst>
            <pc:docMk/>
            <pc:sldMk cId="3932472967" sldId="572"/>
            <ac:spMk id="16" creationId="{04F569EA-13A7-2EF2-31D7-A03AB2BEC01D}"/>
          </ac:spMkLst>
        </pc:spChg>
        <pc:spChg chg="add mod">
          <ac:chgData name="Alexander Chatzizacharias" userId="e19297d77b9b6632" providerId="LiveId" clId="{8A76C6E3-EA47-4C00-B577-5605757DD914}" dt="2022-10-06T15:15:59.003" v="1475" actId="1076"/>
          <ac:spMkLst>
            <pc:docMk/>
            <pc:sldMk cId="3932472967" sldId="572"/>
            <ac:spMk id="17" creationId="{773EA46F-086C-E378-7DD8-B07A55C73DE3}"/>
          </ac:spMkLst>
        </pc:spChg>
        <pc:spChg chg="add mod">
          <ac:chgData name="Alexander Chatzizacharias" userId="e19297d77b9b6632" providerId="LiveId" clId="{8A76C6E3-EA47-4C00-B577-5605757DD914}" dt="2022-10-06T15:16:08.191" v="1479" actId="1076"/>
          <ac:spMkLst>
            <pc:docMk/>
            <pc:sldMk cId="3932472967" sldId="572"/>
            <ac:spMk id="18" creationId="{4A819A63-9667-65A6-E102-997E0435DAC7}"/>
          </ac:spMkLst>
        </pc:spChg>
        <pc:spChg chg="del">
          <ac:chgData name="Alexander Chatzizacharias" userId="e19297d77b9b6632" providerId="LiveId" clId="{8A76C6E3-EA47-4C00-B577-5605757DD914}" dt="2022-10-06T15:10:16.117" v="1433" actId="478"/>
          <ac:spMkLst>
            <pc:docMk/>
            <pc:sldMk cId="3932472967" sldId="572"/>
            <ac:spMk id="20" creationId="{468FE117-6DCE-8237-DACB-EBA7CF39A28D}"/>
          </ac:spMkLst>
        </pc:spChg>
        <pc:spChg chg="del">
          <ac:chgData name="Alexander Chatzizacharias" userId="e19297d77b9b6632" providerId="LiveId" clId="{8A76C6E3-EA47-4C00-B577-5605757DD914}" dt="2022-10-06T15:10:16.117" v="1433" actId="478"/>
          <ac:spMkLst>
            <pc:docMk/>
            <pc:sldMk cId="3932472967" sldId="572"/>
            <ac:spMk id="21" creationId="{EA938F0F-486E-FA65-C47B-17CD448BB791}"/>
          </ac:spMkLst>
        </pc:spChg>
        <pc:spChg chg="add mod">
          <ac:chgData name="Alexander Chatzizacharias" userId="e19297d77b9b6632" providerId="LiveId" clId="{8A76C6E3-EA47-4C00-B577-5605757DD914}" dt="2022-10-06T15:16:10.397" v="1481" actId="1076"/>
          <ac:spMkLst>
            <pc:docMk/>
            <pc:sldMk cId="3932472967" sldId="572"/>
            <ac:spMk id="22" creationId="{F6AEB12D-7F3C-C383-1BAC-0DCB8FAB3263}"/>
          </ac:spMkLst>
        </pc:spChg>
        <pc:spChg chg="add mod">
          <ac:chgData name="Alexander Chatzizacharias" userId="e19297d77b9b6632" providerId="LiveId" clId="{8A76C6E3-EA47-4C00-B577-5605757DD914}" dt="2022-10-06T15:16:12.608" v="1483" actId="1076"/>
          <ac:spMkLst>
            <pc:docMk/>
            <pc:sldMk cId="3932472967" sldId="572"/>
            <ac:spMk id="23" creationId="{4595D52E-AA79-D4EF-C25E-64CA981425D1}"/>
          </ac:spMkLst>
        </pc:spChg>
        <pc:spChg chg="add mod">
          <ac:chgData name="Alexander Chatzizacharias" userId="e19297d77b9b6632" providerId="LiveId" clId="{8A76C6E3-EA47-4C00-B577-5605757DD914}" dt="2022-10-06T15:16:14.895" v="1485" actId="1076"/>
          <ac:spMkLst>
            <pc:docMk/>
            <pc:sldMk cId="3932472967" sldId="572"/>
            <ac:spMk id="24" creationId="{4484E909-EE31-E857-83F4-A1CFCEF5884A}"/>
          </ac:spMkLst>
        </pc:spChg>
        <pc:spChg chg="add mod">
          <ac:chgData name="Alexander Chatzizacharias" userId="e19297d77b9b6632" providerId="LiveId" clId="{8A76C6E3-EA47-4C00-B577-5605757DD914}" dt="2022-10-06T15:16:18.254" v="1487" actId="1076"/>
          <ac:spMkLst>
            <pc:docMk/>
            <pc:sldMk cId="3932472967" sldId="572"/>
            <ac:spMk id="25" creationId="{82C84B87-54DC-1A9C-A44A-2E2D81A60ED9}"/>
          </ac:spMkLst>
        </pc:spChg>
        <pc:spChg chg="add mod">
          <ac:chgData name="Alexander Chatzizacharias" userId="e19297d77b9b6632" providerId="LiveId" clId="{8A76C6E3-EA47-4C00-B577-5605757DD914}" dt="2022-10-06T15:16:20.144" v="1489" actId="1076"/>
          <ac:spMkLst>
            <pc:docMk/>
            <pc:sldMk cId="3932472967" sldId="572"/>
            <ac:spMk id="26" creationId="{C7FE7017-2B6B-A695-EDC6-ECA4B6F32945}"/>
          </ac:spMkLst>
        </pc:spChg>
        <pc:spChg chg="add mod">
          <ac:chgData name="Alexander Chatzizacharias" userId="e19297d77b9b6632" providerId="LiveId" clId="{8A76C6E3-EA47-4C00-B577-5605757DD914}" dt="2022-10-06T15:16:22.628" v="1491" actId="1076"/>
          <ac:spMkLst>
            <pc:docMk/>
            <pc:sldMk cId="3932472967" sldId="572"/>
            <ac:spMk id="33" creationId="{AC388E13-116D-8776-845C-7620E0C9CE36}"/>
          </ac:spMkLst>
        </pc:spChg>
        <pc:spChg chg="add mod">
          <ac:chgData name="Alexander Chatzizacharias" userId="e19297d77b9b6632" providerId="LiveId" clId="{8A76C6E3-EA47-4C00-B577-5605757DD914}" dt="2022-10-06T15:20:03.787" v="1543" actId="20577"/>
          <ac:spMkLst>
            <pc:docMk/>
            <pc:sldMk cId="3932472967" sldId="572"/>
            <ac:spMk id="34" creationId="{EE3C0F98-0411-BAF5-7010-AC6D64464412}"/>
          </ac:spMkLst>
        </pc:spChg>
        <pc:spChg chg="del">
          <ac:chgData name="Alexander Chatzizacharias" userId="e19297d77b9b6632" providerId="LiveId" clId="{8A76C6E3-EA47-4C00-B577-5605757DD914}" dt="2022-10-06T15:10:07.343" v="1431" actId="478"/>
          <ac:spMkLst>
            <pc:docMk/>
            <pc:sldMk cId="3932472967" sldId="572"/>
            <ac:spMk id="43" creationId="{CF3187AB-AB06-B612-10D9-089F282A51A2}"/>
          </ac:spMkLst>
        </pc:spChg>
        <pc:spChg chg="del">
          <ac:chgData name="Alexander Chatzizacharias" userId="e19297d77b9b6632" providerId="LiveId" clId="{8A76C6E3-EA47-4C00-B577-5605757DD914}" dt="2022-10-06T15:10:07.343" v="1431" actId="478"/>
          <ac:spMkLst>
            <pc:docMk/>
            <pc:sldMk cId="3932472967" sldId="572"/>
            <ac:spMk id="44" creationId="{B41FBC8F-9DCE-3E19-6C56-071741F213DA}"/>
          </ac:spMkLst>
        </pc:spChg>
        <pc:spChg chg="del">
          <ac:chgData name="Alexander Chatzizacharias" userId="e19297d77b9b6632" providerId="LiveId" clId="{8A76C6E3-EA47-4C00-B577-5605757DD914}" dt="2022-10-06T15:10:07.343" v="1431" actId="478"/>
          <ac:spMkLst>
            <pc:docMk/>
            <pc:sldMk cId="3932472967" sldId="572"/>
            <ac:spMk id="45" creationId="{2F97F338-5933-3087-58B6-F0F0FD686A04}"/>
          </ac:spMkLst>
        </pc:spChg>
        <pc:spChg chg="del">
          <ac:chgData name="Alexander Chatzizacharias" userId="e19297d77b9b6632" providerId="LiveId" clId="{8A76C6E3-EA47-4C00-B577-5605757DD914}" dt="2022-10-06T15:10:07.343" v="1431" actId="478"/>
          <ac:spMkLst>
            <pc:docMk/>
            <pc:sldMk cId="3932472967" sldId="572"/>
            <ac:spMk id="46" creationId="{9127BC18-E6D1-1A95-AEA0-A22A7C917F19}"/>
          </ac:spMkLst>
        </pc:spChg>
        <pc:spChg chg="del">
          <ac:chgData name="Alexander Chatzizacharias" userId="e19297d77b9b6632" providerId="LiveId" clId="{8A76C6E3-EA47-4C00-B577-5605757DD914}" dt="2022-10-06T15:10:07.343" v="1431" actId="478"/>
          <ac:spMkLst>
            <pc:docMk/>
            <pc:sldMk cId="3932472967" sldId="572"/>
            <ac:spMk id="47" creationId="{7C2FB7E2-429C-CF62-02BB-0158DC6E229E}"/>
          </ac:spMkLst>
        </pc:spChg>
        <pc:spChg chg="del">
          <ac:chgData name="Alexander Chatzizacharias" userId="e19297d77b9b6632" providerId="LiveId" clId="{8A76C6E3-EA47-4C00-B577-5605757DD914}" dt="2022-10-06T15:10:08.420" v="1432" actId="478"/>
          <ac:spMkLst>
            <pc:docMk/>
            <pc:sldMk cId="3932472967" sldId="572"/>
            <ac:spMk id="48" creationId="{43BDA7BD-5E5D-2A9C-A66B-0625CC593F38}"/>
          </ac:spMkLst>
        </pc:spChg>
        <pc:grpChg chg="mod">
          <ac:chgData name="Alexander Chatzizacharias" userId="e19297d77b9b6632" providerId="LiveId" clId="{8A76C6E3-EA47-4C00-B577-5605757DD914}" dt="2022-10-06T15:10:31.040" v="1440" actId="1076"/>
          <ac:grpSpMkLst>
            <pc:docMk/>
            <pc:sldMk cId="3932472967" sldId="572"/>
            <ac:grpSpMk id="4" creationId="{4F49C4F3-245A-9DB9-E142-EAB99CF5B09F}"/>
          </ac:grpSpMkLst>
        </pc:grpChg>
        <pc:picChg chg="mod">
          <ac:chgData name="Alexander Chatzizacharias" userId="e19297d77b9b6632" providerId="LiveId" clId="{8A76C6E3-EA47-4C00-B577-5605757DD914}" dt="2022-10-06T15:10:31.040" v="1440" actId="1076"/>
          <ac:picMkLst>
            <pc:docMk/>
            <pc:sldMk cId="3932472967" sldId="572"/>
            <ac:picMk id="6" creationId="{1E74DA7C-AE90-B7A4-7DC1-09B73158A595}"/>
          </ac:picMkLst>
        </pc:picChg>
        <pc:picChg chg="mod">
          <ac:chgData name="Alexander Chatzizacharias" userId="e19297d77b9b6632" providerId="LiveId" clId="{8A76C6E3-EA47-4C00-B577-5605757DD914}" dt="2022-10-06T15:10:31.040" v="1440" actId="1076"/>
          <ac:picMkLst>
            <pc:docMk/>
            <pc:sldMk cId="3932472967" sldId="572"/>
            <ac:picMk id="8" creationId="{DDBF534B-8B33-7A58-23E3-6E4CF677C48F}"/>
          </ac:picMkLst>
        </pc:picChg>
        <pc:picChg chg="mod">
          <ac:chgData name="Alexander Chatzizacharias" userId="e19297d77b9b6632" providerId="LiveId" clId="{8A76C6E3-EA47-4C00-B577-5605757DD914}" dt="2022-10-06T15:10:31.040" v="1440" actId="1076"/>
          <ac:picMkLst>
            <pc:docMk/>
            <pc:sldMk cId="3932472967" sldId="572"/>
            <ac:picMk id="9" creationId="{D3F2CDBA-5599-8F0E-317B-8AE01C750ED4}"/>
          </ac:picMkLst>
        </pc:picChg>
        <pc:picChg chg="del">
          <ac:chgData name="Alexander Chatzizacharias" userId="e19297d77b9b6632" providerId="LiveId" clId="{8A76C6E3-EA47-4C00-B577-5605757DD914}" dt="2022-10-06T15:10:16.117" v="1433" actId="478"/>
          <ac:picMkLst>
            <pc:docMk/>
            <pc:sldMk cId="3932472967" sldId="572"/>
            <ac:picMk id="12" creationId="{3858601E-073D-AE5E-4863-25BC03C4E2E1}"/>
          </ac:picMkLst>
        </pc:picChg>
        <pc:picChg chg="del">
          <ac:chgData name="Alexander Chatzizacharias" userId="e19297d77b9b6632" providerId="LiveId" clId="{8A76C6E3-EA47-4C00-B577-5605757DD914}" dt="2022-10-06T15:10:16.117" v="1433" actId="478"/>
          <ac:picMkLst>
            <pc:docMk/>
            <pc:sldMk cId="3932472967" sldId="572"/>
            <ac:picMk id="14" creationId="{58774AD7-E3C8-74FA-67A4-1568D888D7C0}"/>
          </ac:picMkLst>
        </pc:picChg>
        <pc:picChg chg="del">
          <ac:chgData name="Alexander Chatzizacharias" userId="e19297d77b9b6632" providerId="LiveId" clId="{8A76C6E3-EA47-4C00-B577-5605757DD914}" dt="2022-10-06T15:10:16.117" v="1433" actId="478"/>
          <ac:picMkLst>
            <pc:docMk/>
            <pc:sldMk cId="3932472967" sldId="572"/>
            <ac:picMk id="19" creationId="{8A4F8CEC-5C08-EA2A-864E-3D3108272780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27" creationId="{1DEEC562-4B98-B61B-2A94-8F70A82E3341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28" creationId="{15EFD5E6-6F67-41F2-2151-FADE35970CE0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29" creationId="{93CBF60D-9AF0-558B-9821-98D7E3B79B22}"/>
          </ac:picMkLst>
        </pc:picChg>
        <pc:picChg chg="del">
          <ac:chgData name="Alexander Chatzizacharias" userId="e19297d77b9b6632" providerId="LiveId" clId="{8A76C6E3-EA47-4C00-B577-5605757DD914}" dt="2022-10-06T15:10:24.649" v="1439" actId="478"/>
          <ac:picMkLst>
            <pc:docMk/>
            <pc:sldMk cId="3932472967" sldId="572"/>
            <ac:picMk id="30" creationId="{186C4A36-0156-7035-F3A2-75D726B4EFE4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31" creationId="{AED59C44-7481-6283-628D-BC40FE741ABF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32" creationId="{253B9A8D-5554-BC0D-3A3F-C60B215E9352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39" creationId="{A94BBA25-DEEA-502E-A944-50E4D3526A9A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40" creationId="{4C06C788-409E-DD67-C4E5-1F7FECAEA915}"/>
          </ac:picMkLst>
        </pc:picChg>
        <pc:picChg chg="del">
          <ac:chgData name="Alexander Chatzizacharias" userId="e19297d77b9b6632" providerId="LiveId" clId="{8A76C6E3-EA47-4C00-B577-5605757DD914}" dt="2022-10-06T15:10:22.957" v="1437" actId="478"/>
          <ac:picMkLst>
            <pc:docMk/>
            <pc:sldMk cId="3932472967" sldId="572"/>
            <ac:picMk id="41" creationId="{6986E6B0-4798-2EEA-FAF6-DD8442E90AF8}"/>
          </ac:picMkLst>
        </pc:picChg>
        <pc:picChg chg="del">
          <ac:chgData name="Alexander Chatzizacharias" userId="e19297d77b9b6632" providerId="LiveId" clId="{8A76C6E3-EA47-4C00-B577-5605757DD914}" dt="2022-10-06T15:10:24.155" v="1438" actId="478"/>
          <ac:picMkLst>
            <pc:docMk/>
            <pc:sldMk cId="3932472967" sldId="572"/>
            <ac:picMk id="42" creationId="{AB15CA3B-3FC6-E318-6C20-EB708B46A92D}"/>
          </ac:picMkLst>
        </pc:picChg>
        <pc:picChg chg="add del mod">
          <ac:chgData name="Alexander Chatzizacharias" userId="e19297d77b9b6632" providerId="LiveId" clId="{8A76C6E3-EA47-4C00-B577-5605757DD914}" dt="2022-10-06T15:18:58.191" v="1502" actId="478"/>
          <ac:picMkLst>
            <pc:docMk/>
            <pc:sldMk cId="3932472967" sldId="572"/>
            <ac:picMk id="5122" creationId="{C6BB1234-F2D1-1057-341E-5AF0EB1AE143}"/>
          </ac:picMkLst>
        </pc:picChg>
      </pc:sldChg>
      <pc:sldChg chg="addSp delSp modSp add mod modTransition delAnim">
        <pc:chgData name="Alexander Chatzizacharias" userId="e19297d77b9b6632" providerId="LiveId" clId="{8A76C6E3-EA47-4C00-B577-5605757DD914}" dt="2022-10-06T15:19:36.871" v="1512"/>
        <pc:sldMkLst>
          <pc:docMk/>
          <pc:sldMk cId="3165368976" sldId="573"/>
        </pc:sldMkLst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3" creationId="{6E19545E-06F9-CF9B-24F7-F4A9C15913CE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5" creationId="{1E4EBCF9-663F-0A7F-0E5A-2F9E781C64A9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7" creationId="{E35116DD-B3AB-FBB3-A159-55DE58FB2A2E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0" creationId="{73286885-E48E-6F2A-4C0F-AA4238010FBF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1" creationId="{F81882B2-3BC5-E6B5-8AB0-80E053D5E2D7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5" creationId="{9F3E485E-5F3C-F3A0-AC26-99A55D57948E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6" creationId="{04F569EA-13A7-2EF2-31D7-A03AB2BEC01D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7" creationId="{773EA46F-086C-E378-7DD8-B07A55C73DE3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18" creationId="{4A819A63-9667-65A6-E102-997E0435DAC7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22" creationId="{F6AEB12D-7F3C-C383-1BAC-0DCB8FAB3263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23" creationId="{4595D52E-AA79-D4EF-C25E-64CA981425D1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24" creationId="{4484E909-EE31-E857-83F4-A1CFCEF5884A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25" creationId="{82C84B87-54DC-1A9C-A44A-2E2D81A60ED9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26" creationId="{C7FE7017-2B6B-A695-EDC6-ECA4B6F32945}"/>
          </ac:spMkLst>
        </pc:spChg>
        <pc:spChg chg="del">
          <ac:chgData name="Alexander Chatzizacharias" userId="e19297d77b9b6632" providerId="LiveId" clId="{8A76C6E3-EA47-4C00-B577-5605757DD914}" dt="2022-10-06T15:19:04.022" v="1507" actId="478"/>
          <ac:spMkLst>
            <pc:docMk/>
            <pc:sldMk cId="3165368976" sldId="573"/>
            <ac:spMk id="33" creationId="{AC388E13-116D-8776-845C-7620E0C9CE36}"/>
          </ac:spMkLst>
        </pc:spChg>
        <pc:grpChg chg="del mod">
          <ac:chgData name="Alexander Chatzizacharias" userId="e19297d77b9b6632" providerId="LiveId" clId="{8A76C6E3-EA47-4C00-B577-5605757DD914}" dt="2022-10-06T15:19:02.619" v="1506" actId="478"/>
          <ac:grpSpMkLst>
            <pc:docMk/>
            <pc:sldMk cId="3165368976" sldId="573"/>
            <ac:grpSpMk id="4" creationId="{4F49C4F3-245A-9DB9-E142-EAB99CF5B09F}"/>
          </ac:grpSpMkLst>
        </pc:grpChg>
        <pc:picChg chg="mod">
          <ac:chgData name="Alexander Chatzizacharias" userId="e19297d77b9b6632" providerId="LiveId" clId="{8A76C6E3-EA47-4C00-B577-5605757DD914}" dt="2022-10-06T15:19:01.598" v="1505" actId="1076"/>
          <ac:picMkLst>
            <pc:docMk/>
            <pc:sldMk cId="3165368976" sldId="573"/>
            <ac:picMk id="6" creationId="{1E74DA7C-AE90-B7A4-7DC1-09B73158A595}"/>
          </ac:picMkLst>
        </pc:picChg>
        <pc:picChg chg="mod">
          <ac:chgData name="Alexander Chatzizacharias" userId="e19297d77b9b6632" providerId="LiveId" clId="{8A76C6E3-EA47-4C00-B577-5605757DD914}" dt="2022-10-06T15:19:01.598" v="1505" actId="1076"/>
          <ac:picMkLst>
            <pc:docMk/>
            <pc:sldMk cId="3165368976" sldId="573"/>
            <ac:picMk id="8" creationId="{DDBF534B-8B33-7A58-23E3-6E4CF677C48F}"/>
          </ac:picMkLst>
        </pc:picChg>
        <pc:picChg chg="mod">
          <ac:chgData name="Alexander Chatzizacharias" userId="e19297d77b9b6632" providerId="LiveId" clId="{8A76C6E3-EA47-4C00-B577-5605757DD914}" dt="2022-10-06T15:19:01.598" v="1505" actId="1076"/>
          <ac:picMkLst>
            <pc:docMk/>
            <pc:sldMk cId="3165368976" sldId="573"/>
            <ac:picMk id="9" creationId="{D3F2CDBA-5599-8F0E-317B-8AE01C750ED4}"/>
          </ac:picMkLst>
        </pc:picChg>
        <pc:picChg chg="add mod">
          <ac:chgData name="Alexander Chatzizacharias" userId="e19297d77b9b6632" providerId="LiveId" clId="{8A76C6E3-EA47-4C00-B577-5605757DD914}" dt="2022-10-06T15:19:18.955" v="1511" actId="1076"/>
          <ac:picMkLst>
            <pc:docMk/>
            <pc:sldMk cId="3165368976" sldId="573"/>
            <ac:picMk id="8194" creationId="{38D6737B-F0CA-2923-F734-8A530BBE83C2}"/>
          </ac:picMkLst>
        </pc:picChg>
      </pc:sldChg>
    </pc:docChg>
  </pc:docChgLst>
  <pc:docChgLst>
    <pc:chgData name="Alexander Chatzizacharias" userId="e19297d77b9b6632" providerId="Windows Live" clId="Web-{AF96EEF3-9896-4949-8704-6E775F585ADB}"/>
    <pc:docChg chg="modSld">
      <pc:chgData name="Alexander Chatzizacharias" userId="e19297d77b9b6632" providerId="Windows Live" clId="Web-{AF96EEF3-9896-4949-8704-6E775F585ADB}" dt="2022-07-05T12:41:53.989" v="1" actId="20577"/>
      <pc:docMkLst>
        <pc:docMk/>
      </pc:docMkLst>
      <pc:sldChg chg="modSp">
        <pc:chgData name="Alexander Chatzizacharias" userId="e19297d77b9b6632" providerId="Windows Live" clId="Web-{AF96EEF3-9896-4949-8704-6E775F585ADB}" dt="2022-07-05T12:41:53.989" v="1" actId="20577"/>
        <pc:sldMkLst>
          <pc:docMk/>
          <pc:sldMk cId="3437673126" sldId="257"/>
        </pc:sldMkLst>
        <pc:spChg chg="mod">
          <ac:chgData name="Alexander Chatzizacharias" userId="e19297d77b9b6632" providerId="Windows Live" clId="Web-{AF96EEF3-9896-4949-8704-6E775F585ADB}" dt="2022-07-05T12:41:53.989" v="1" actId="20577"/>
          <ac:spMkLst>
            <pc:docMk/>
            <pc:sldMk cId="3437673126" sldId="257"/>
            <ac:spMk id="2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522D6-09D7-4CD9-BE7A-2895D33B2A35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15D1D-3205-43EA-9FC7-DFF16C49B2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7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https://blogs.nvidia.com/blog/what-is-retrieval-augmented-generation/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9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Inertial measurement units (IMU) </a:t>
            </a: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calculate motion and position.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44854"/>
                </a:solidFill>
                <a:effectLst/>
                <a:latin typeface="Optimistic Text"/>
              </a:rPr>
              <a:t>Multimodal means that u support different types of inputs.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Inertial measurement units </a:t>
            </a:r>
            <a:r>
              <a:rPr lang="en-US"/>
              <a:t>(IMU) </a:t>
            </a:r>
            <a:r>
              <a:rPr lang="en-US" b="0" i="0">
                <a:solidFill>
                  <a:srgbClr val="344854"/>
                </a:solidFill>
                <a:effectLst/>
                <a:latin typeface="Optimistic Text"/>
              </a:rPr>
              <a:t>calculate motion and position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9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I try to make? </a:t>
            </a:r>
          </a:p>
          <a:p>
            <a:r>
              <a:rPr lang="en-US" dirty="0"/>
              <a:t>- Talk about trying to create believable NPC behavior and the such.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talking about 2 different flows.</a:t>
            </a:r>
          </a:p>
          <a:p>
            <a:endParaRPr lang="en-US" dirty="0"/>
          </a:p>
          <a:p>
            <a:r>
              <a:rPr lang="en-US" dirty="0"/>
              <a:t>Data ingestion happens typically once.</a:t>
            </a:r>
          </a:p>
          <a:p>
            <a:endParaRPr lang="en-US" dirty="0"/>
          </a:p>
          <a:p>
            <a:r>
              <a:rPr lang="en-US" dirty="0"/>
              <a:t> Runtime happens </a:t>
            </a:r>
            <a:r>
              <a:rPr lang="en-US" dirty="0" err="1"/>
              <a:t>everytime</a:t>
            </a:r>
            <a:r>
              <a:rPr lang="en-US" dirty="0"/>
              <a:t> some1 queries something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76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2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72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7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28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2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are we trying to make?</a:t>
            </a:r>
          </a:p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answers need to be using the context of Little minas </a:t>
            </a:r>
            <a:r>
              <a:rPr lang="en-US" dirty="0" err="1"/>
              <a:t>morgul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4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2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are we trying to make?</a:t>
            </a:r>
          </a:p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answers need to be using the context of Little minas </a:t>
            </a:r>
            <a:r>
              <a:rPr lang="en-US" dirty="0" err="1"/>
              <a:t>morgul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1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1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1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What are we trying to make?</a:t>
            </a:r>
          </a:p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answers need to be using the context of Little minas </a:t>
            </a:r>
            <a:r>
              <a:rPr lang="en-US" dirty="0" err="1"/>
              <a:t>morgul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3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I tried to keep this session low on slides (or do u guys prefer lots of slides?)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68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21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3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so many vectors being generated left and right, the need for specialized data stores rose.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4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The source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5D1D-3205-43EA-9FC7-DFF16C49B2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0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07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Offic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8288000" cy="857250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mpany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8264921" cy="8572500"/>
          </a:xfrm>
          <a:custGeom>
            <a:avLst/>
            <a:gdLst>
              <a:gd name="connsiteX0" fmla="*/ 4450050 w 12176614"/>
              <a:gd name="connsiteY0" fmla="*/ 1 h 5715000"/>
              <a:gd name="connsiteX1" fmla="*/ 12176614 w 12176614"/>
              <a:gd name="connsiteY1" fmla="*/ 1 h 5715000"/>
              <a:gd name="connsiteX2" fmla="*/ 12176614 w 12176614"/>
              <a:gd name="connsiteY2" fmla="*/ 5715000 h 5715000"/>
              <a:gd name="connsiteX3" fmla="*/ 4450050 w 12176614"/>
              <a:gd name="connsiteY3" fmla="*/ 5715000 h 5715000"/>
              <a:gd name="connsiteX4" fmla="*/ 0 w 12176614"/>
              <a:gd name="connsiteY4" fmla="*/ 0 h 5715000"/>
              <a:gd name="connsiteX5" fmla="*/ 4389120 w 12176614"/>
              <a:gd name="connsiteY5" fmla="*/ 0 h 5715000"/>
              <a:gd name="connsiteX6" fmla="*/ 4389120 w 12176614"/>
              <a:gd name="connsiteY6" fmla="*/ 5714999 h 5715000"/>
              <a:gd name="connsiteX7" fmla="*/ 0 w 12176614"/>
              <a:gd name="connsiteY7" fmla="*/ 5714999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76614" h="5715000">
                <a:moveTo>
                  <a:pt x="4450050" y="1"/>
                </a:moveTo>
                <a:lnTo>
                  <a:pt x="12176614" y="1"/>
                </a:lnTo>
                <a:lnTo>
                  <a:pt x="12176614" y="5715000"/>
                </a:lnTo>
                <a:lnTo>
                  <a:pt x="4450050" y="5715000"/>
                </a:lnTo>
                <a:close/>
                <a:moveTo>
                  <a:pt x="0" y="0"/>
                </a:moveTo>
                <a:lnTo>
                  <a:pt x="4389120" y="0"/>
                </a:lnTo>
                <a:lnTo>
                  <a:pt x="4389120" y="5714999"/>
                </a:lnTo>
                <a:lnTo>
                  <a:pt x="0" y="5714999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36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17"/>
            <a:ext cx="12070079" cy="10286982"/>
          </a:xfrm>
          <a:custGeom>
            <a:avLst/>
            <a:gdLst>
              <a:gd name="connsiteX0" fmla="*/ 7076556 w 8046719"/>
              <a:gd name="connsiteY0" fmla="*/ 0 h 6857988"/>
              <a:gd name="connsiteX1" fmla="*/ 8046719 w 8046719"/>
              <a:gd name="connsiteY1" fmla="*/ 0 h 6857988"/>
              <a:gd name="connsiteX2" fmla="*/ 3249731 w 8046719"/>
              <a:gd name="connsiteY2" fmla="*/ 6857988 h 6857988"/>
              <a:gd name="connsiteX3" fmla="*/ 3242943 w 8046719"/>
              <a:gd name="connsiteY3" fmla="*/ 6857988 h 6857988"/>
              <a:gd name="connsiteX4" fmla="*/ 0 w 8046719"/>
              <a:gd name="connsiteY4" fmla="*/ 0 h 6857988"/>
              <a:gd name="connsiteX5" fmla="*/ 7076556 w 8046719"/>
              <a:gd name="connsiteY5" fmla="*/ 0 h 6857988"/>
              <a:gd name="connsiteX6" fmla="*/ 3169616 w 8046719"/>
              <a:gd name="connsiteY6" fmla="*/ 6594602 h 6857988"/>
              <a:gd name="connsiteX7" fmla="*/ 0 w 8046719"/>
              <a:gd name="connsiteY7" fmla="*/ 4639256 h 685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46719" h="6857988">
                <a:moveTo>
                  <a:pt x="7076556" y="0"/>
                </a:moveTo>
                <a:lnTo>
                  <a:pt x="8046719" y="0"/>
                </a:lnTo>
                <a:lnTo>
                  <a:pt x="3249731" y="6857988"/>
                </a:lnTo>
                <a:lnTo>
                  <a:pt x="3242943" y="6857988"/>
                </a:lnTo>
                <a:close/>
                <a:moveTo>
                  <a:pt x="0" y="0"/>
                </a:moveTo>
                <a:lnTo>
                  <a:pt x="7076556" y="0"/>
                </a:lnTo>
                <a:lnTo>
                  <a:pt x="3169616" y="6594602"/>
                </a:lnTo>
                <a:lnTo>
                  <a:pt x="0" y="4639256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7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88162" y="1"/>
            <a:ext cx="12399837" cy="10286999"/>
          </a:xfrm>
          <a:custGeom>
            <a:avLst/>
            <a:gdLst>
              <a:gd name="connsiteX0" fmla="*/ 964929 w 8266558"/>
              <a:gd name="connsiteY0" fmla="*/ 0 h 6857999"/>
              <a:gd name="connsiteX1" fmla="*/ 8266558 w 8266558"/>
              <a:gd name="connsiteY1" fmla="*/ 0 h 6857999"/>
              <a:gd name="connsiteX2" fmla="*/ 8266558 w 8266558"/>
              <a:gd name="connsiteY2" fmla="*/ 4516266 h 6857999"/>
              <a:gd name="connsiteX3" fmla="*/ 4869410 w 8266558"/>
              <a:gd name="connsiteY3" fmla="*/ 6605288 h 6857999"/>
              <a:gd name="connsiteX4" fmla="*/ 0 w 8266558"/>
              <a:gd name="connsiteY4" fmla="*/ 0 h 6857999"/>
              <a:gd name="connsiteX5" fmla="*/ 964929 w 8266558"/>
              <a:gd name="connsiteY5" fmla="*/ 0 h 6857999"/>
              <a:gd name="connsiteX6" fmla="*/ 4808965 w 8266558"/>
              <a:gd name="connsiteY6" fmla="*/ 6857999 h 6857999"/>
              <a:gd name="connsiteX7" fmla="*/ 4802575 w 8266558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66558" h="6857999">
                <a:moveTo>
                  <a:pt x="964929" y="0"/>
                </a:moveTo>
                <a:lnTo>
                  <a:pt x="8266558" y="0"/>
                </a:lnTo>
                <a:lnTo>
                  <a:pt x="8266558" y="4516266"/>
                </a:lnTo>
                <a:lnTo>
                  <a:pt x="4869410" y="6605288"/>
                </a:lnTo>
                <a:close/>
                <a:moveTo>
                  <a:pt x="0" y="0"/>
                </a:moveTo>
                <a:lnTo>
                  <a:pt x="964929" y="0"/>
                </a:lnTo>
                <a:lnTo>
                  <a:pt x="4808965" y="6857999"/>
                </a:lnTo>
                <a:lnTo>
                  <a:pt x="4802575" y="6857999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History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4767499" cy="10286999"/>
          </a:xfrm>
          <a:custGeom>
            <a:avLst/>
            <a:gdLst>
              <a:gd name="connsiteX0" fmla="*/ 0 w 9844999"/>
              <a:gd name="connsiteY0" fmla="*/ 0 h 6857999"/>
              <a:gd name="connsiteX1" fmla="*/ 9844999 w 9844999"/>
              <a:gd name="connsiteY1" fmla="*/ 0 h 6857999"/>
              <a:gd name="connsiteX2" fmla="*/ 5920715 w 9844999"/>
              <a:gd name="connsiteY2" fmla="*/ 6857999 h 6857999"/>
              <a:gd name="connsiteX3" fmla="*/ 0 w 9844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4999" h="6857999">
                <a:moveTo>
                  <a:pt x="0" y="0"/>
                </a:moveTo>
                <a:lnTo>
                  <a:pt x="9844999" y="0"/>
                </a:lnTo>
                <a:lnTo>
                  <a:pt x="592071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 A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92043" y="1028747"/>
            <a:ext cx="2468880" cy="19202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04083" y="7338015"/>
            <a:ext cx="2468880" cy="19202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1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 B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46185" y="1028747"/>
            <a:ext cx="2468880" cy="19202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04083" y="7338015"/>
            <a:ext cx="2468880" cy="19202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0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Journey C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246185" y="1028747"/>
            <a:ext cx="2468880" cy="19202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1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537489"/>
            <a:ext cx="18288000" cy="411480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362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188245" y="2537489"/>
            <a:ext cx="15911513" cy="4114800"/>
          </a:xfrm>
          <a:custGeom>
            <a:avLst/>
            <a:gdLst>
              <a:gd name="connsiteX0" fmla="*/ 11369033 w 12191993"/>
              <a:gd name="connsiteY0" fmla="*/ 1920642 h 2743200"/>
              <a:gd name="connsiteX1" fmla="*/ 12191993 w 12191993"/>
              <a:gd name="connsiteY1" fmla="*/ 1920642 h 2743200"/>
              <a:gd name="connsiteX2" fmla="*/ 12191993 w 12191993"/>
              <a:gd name="connsiteY2" fmla="*/ 2743200 h 2743200"/>
              <a:gd name="connsiteX3" fmla="*/ 11369033 w 12191993"/>
              <a:gd name="connsiteY3" fmla="*/ 2743200 h 2743200"/>
              <a:gd name="connsiteX4" fmla="*/ 10413993 w 12191993"/>
              <a:gd name="connsiteY4" fmla="*/ 1920606 h 2743200"/>
              <a:gd name="connsiteX5" fmla="*/ 11328393 w 12191993"/>
              <a:gd name="connsiteY5" fmla="*/ 1920606 h 2743200"/>
              <a:gd name="connsiteX6" fmla="*/ 11328393 w 12191993"/>
              <a:gd name="connsiteY6" fmla="*/ 2743200 h 2743200"/>
              <a:gd name="connsiteX7" fmla="*/ 10413993 w 12191993"/>
              <a:gd name="connsiteY7" fmla="*/ 2743200 h 2743200"/>
              <a:gd name="connsiteX8" fmla="*/ 9458953 w 12191993"/>
              <a:gd name="connsiteY8" fmla="*/ 1920570 h 2743200"/>
              <a:gd name="connsiteX9" fmla="*/ 10373353 w 12191993"/>
              <a:gd name="connsiteY9" fmla="*/ 1920570 h 2743200"/>
              <a:gd name="connsiteX10" fmla="*/ 10373353 w 12191993"/>
              <a:gd name="connsiteY10" fmla="*/ 2743200 h 2743200"/>
              <a:gd name="connsiteX11" fmla="*/ 9458953 w 12191993"/>
              <a:gd name="connsiteY11" fmla="*/ 2743200 h 2743200"/>
              <a:gd name="connsiteX12" fmla="*/ 8503913 w 12191993"/>
              <a:gd name="connsiteY12" fmla="*/ 1920534 h 2743200"/>
              <a:gd name="connsiteX13" fmla="*/ 9418313 w 12191993"/>
              <a:gd name="connsiteY13" fmla="*/ 1920534 h 2743200"/>
              <a:gd name="connsiteX14" fmla="*/ 9418313 w 12191993"/>
              <a:gd name="connsiteY14" fmla="*/ 2743200 h 2743200"/>
              <a:gd name="connsiteX15" fmla="*/ 8503913 w 12191993"/>
              <a:gd name="connsiteY15" fmla="*/ 2743200 h 2743200"/>
              <a:gd name="connsiteX16" fmla="*/ 7548873 w 12191993"/>
              <a:gd name="connsiteY16" fmla="*/ 1920498 h 2743200"/>
              <a:gd name="connsiteX17" fmla="*/ 8463273 w 12191993"/>
              <a:gd name="connsiteY17" fmla="*/ 1920498 h 2743200"/>
              <a:gd name="connsiteX18" fmla="*/ 8463273 w 12191993"/>
              <a:gd name="connsiteY18" fmla="*/ 2743200 h 2743200"/>
              <a:gd name="connsiteX19" fmla="*/ 7548873 w 12191993"/>
              <a:gd name="connsiteY19" fmla="*/ 2743200 h 2743200"/>
              <a:gd name="connsiteX20" fmla="*/ 6593833 w 12191993"/>
              <a:gd name="connsiteY20" fmla="*/ 1920462 h 2743200"/>
              <a:gd name="connsiteX21" fmla="*/ 7508233 w 12191993"/>
              <a:gd name="connsiteY21" fmla="*/ 1920462 h 2743200"/>
              <a:gd name="connsiteX22" fmla="*/ 7508233 w 12191993"/>
              <a:gd name="connsiteY22" fmla="*/ 2743200 h 2743200"/>
              <a:gd name="connsiteX23" fmla="*/ 6593833 w 12191993"/>
              <a:gd name="connsiteY23" fmla="*/ 2743200 h 2743200"/>
              <a:gd name="connsiteX24" fmla="*/ 5638794 w 12191993"/>
              <a:gd name="connsiteY24" fmla="*/ 1920426 h 2743200"/>
              <a:gd name="connsiteX25" fmla="*/ 6553193 w 12191993"/>
              <a:gd name="connsiteY25" fmla="*/ 1920426 h 2743200"/>
              <a:gd name="connsiteX26" fmla="*/ 6553193 w 12191993"/>
              <a:gd name="connsiteY26" fmla="*/ 2743200 h 2743200"/>
              <a:gd name="connsiteX27" fmla="*/ 5638794 w 12191993"/>
              <a:gd name="connsiteY27" fmla="*/ 2743200 h 2743200"/>
              <a:gd name="connsiteX28" fmla="*/ 4683756 w 12191993"/>
              <a:gd name="connsiteY28" fmla="*/ 1920390 h 2743200"/>
              <a:gd name="connsiteX29" fmla="*/ 5598154 w 12191993"/>
              <a:gd name="connsiteY29" fmla="*/ 1920390 h 2743200"/>
              <a:gd name="connsiteX30" fmla="*/ 5598154 w 12191993"/>
              <a:gd name="connsiteY30" fmla="*/ 2743200 h 2743200"/>
              <a:gd name="connsiteX31" fmla="*/ 4683756 w 12191993"/>
              <a:gd name="connsiteY31" fmla="*/ 2743200 h 2743200"/>
              <a:gd name="connsiteX32" fmla="*/ 3728717 w 12191993"/>
              <a:gd name="connsiteY32" fmla="*/ 1920354 h 2743200"/>
              <a:gd name="connsiteX33" fmla="*/ 4643115 w 12191993"/>
              <a:gd name="connsiteY33" fmla="*/ 1920354 h 2743200"/>
              <a:gd name="connsiteX34" fmla="*/ 4643115 w 12191993"/>
              <a:gd name="connsiteY34" fmla="*/ 2743200 h 2743200"/>
              <a:gd name="connsiteX35" fmla="*/ 3728717 w 12191993"/>
              <a:gd name="connsiteY35" fmla="*/ 2743200 h 2743200"/>
              <a:gd name="connsiteX36" fmla="*/ 2773678 w 12191993"/>
              <a:gd name="connsiteY36" fmla="*/ 1920318 h 2743200"/>
              <a:gd name="connsiteX37" fmla="*/ 3688077 w 12191993"/>
              <a:gd name="connsiteY37" fmla="*/ 1920318 h 2743200"/>
              <a:gd name="connsiteX38" fmla="*/ 3688077 w 12191993"/>
              <a:gd name="connsiteY38" fmla="*/ 2743200 h 2743200"/>
              <a:gd name="connsiteX39" fmla="*/ 2773678 w 12191993"/>
              <a:gd name="connsiteY39" fmla="*/ 2743200 h 2743200"/>
              <a:gd name="connsiteX40" fmla="*/ 1818638 w 12191993"/>
              <a:gd name="connsiteY40" fmla="*/ 1920282 h 2743200"/>
              <a:gd name="connsiteX41" fmla="*/ 2733039 w 12191993"/>
              <a:gd name="connsiteY41" fmla="*/ 1920282 h 2743200"/>
              <a:gd name="connsiteX42" fmla="*/ 2733039 w 12191993"/>
              <a:gd name="connsiteY42" fmla="*/ 2743200 h 2743200"/>
              <a:gd name="connsiteX43" fmla="*/ 1818638 w 12191993"/>
              <a:gd name="connsiteY43" fmla="*/ 2743200 h 2743200"/>
              <a:gd name="connsiteX44" fmla="*/ 863599 w 12191993"/>
              <a:gd name="connsiteY44" fmla="*/ 1920246 h 2743200"/>
              <a:gd name="connsiteX45" fmla="*/ 1777998 w 12191993"/>
              <a:gd name="connsiteY45" fmla="*/ 1920246 h 2743200"/>
              <a:gd name="connsiteX46" fmla="*/ 1777998 w 12191993"/>
              <a:gd name="connsiteY46" fmla="*/ 2743200 h 2743200"/>
              <a:gd name="connsiteX47" fmla="*/ 863599 w 12191993"/>
              <a:gd name="connsiteY47" fmla="*/ 2743200 h 2743200"/>
              <a:gd name="connsiteX48" fmla="*/ 0 w 12191993"/>
              <a:gd name="connsiteY48" fmla="*/ 1920210 h 2743200"/>
              <a:gd name="connsiteX49" fmla="*/ 822959 w 12191993"/>
              <a:gd name="connsiteY49" fmla="*/ 1920210 h 2743200"/>
              <a:gd name="connsiteX50" fmla="*/ 822959 w 12191993"/>
              <a:gd name="connsiteY50" fmla="*/ 2743200 h 2743200"/>
              <a:gd name="connsiteX51" fmla="*/ 0 w 12191993"/>
              <a:gd name="connsiteY51" fmla="*/ 2743200 h 2743200"/>
              <a:gd name="connsiteX52" fmla="*/ 11369033 w 12191993"/>
              <a:gd name="connsiteY52" fmla="*/ 960519 h 2743200"/>
              <a:gd name="connsiteX53" fmla="*/ 12191993 w 12191993"/>
              <a:gd name="connsiteY53" fmla="*/ 960519 h 2743200"/>
              <a:gd name="connsiteX54" fmla="*/ 12191993 w 12191993"/>
              <a:gd name="connsiteY54" fmla="*/ 1874919 h 2743200"/>
              <a:gd name="connsiteX55" fmla="*/ 11369033 w 12191993"/>
              <a:gd name="connsiteY55" fmla="*/ 1874919 h 2743200"/>
              <a:gd name="connsiteX56" fmla="*/ 10413993 w 12191993"/>
              <a:gd name="connsiteY56" fmla="*/ 960483 h 2743200"/>
              <a:gd name="connsiteX57" fmla="*/ 11328393 w 12191993"/>
              <a:gd name="connsiteY57" fmla="*/ 960483 h 2743200"/>
              <a:gd name="connsiteX58" fmla="*/ 11328393 w 12191993"/>
              <a:gd name="connsiteY58" fmla="*/ 1874883 h 2743200"/>
              <a:gd name="connsiteX59" fmla="*/ 10413993 w 12191993"/>
              <a:gd name="connsiteY59" fmla="*/ 1874883 h 2743200"/>
              <a:gd name="connsiteX60" fmla="*/ 9458953 w 12191993"/>
              <a:gd name="connsiteY60" fmla="*/ 960447 h 2743200"/>
              <a:gd name="connsiteX61" fmla="*/ 10373353 w 12191993"/>
              <a:gd name="connsiteY61" fmla="*/ 960447 h 2743200"/>
              <a:gd name="connsiteX62" fmla="*/ 10373353 w 12191993"/>
              <a:gd name="connsiteY62" fmla="*/ 1874847 h 2743200"/>
              <a:gd name="connsiteX63" fmla="*/ 9458953 w 12191993"/>
              <a:gd name="connsiteY63" fmla="*/ 1874847 h 2743200"/>
              <a:gd name="connsiteX64" fmla="*/ 8503913 w 12191993"/>
              <a:gd name="connsiteY64" fmla="*/ 960411 h 2743200"/>
              <a:gd name="connsiteX65" fmla="*/ 9418313 w 12191993"/>
              <a:gd name="connsiteY65" fmla="*/ 960411 h 2743200"/>
              <a:gd name="connsiteX66" fmla="*/ 9418313 w 12191993"/>
              <a:gd name="connsiteY66" fmla="*/ 1874811 h 2743200"/>
              <a:gd name="connsiteX67" fmla="*/ 8503913 w 12191993"/>
              <a:gd name="connsiteY67" fmla="*/ 1874811 h 2743200"/>
              <a:gd name="connsiteX68" fmla="*/ 7548873 w 12191993"/>
              <a:gd name="connsiteY68" fmla="*/ 960375 h 2743200"/>
              <a:gd name="connsiteX69" fmla="*/ 8463273 w 12191993"/>
              <a:gd name="connsiteY69" fmla="*/ 960375 h 2743200"/>
              <a:gd name="connsiteX70" fmla="*/ 8463273 w 12191993"/>
              <a:gd name="connsiteY70" fmla="*/ 1874775 h 2743200"/>
              <a:gd name="connsiteX71" fmla="*/ 7548873 w 12191993"/>
              <a:gd name="connsiteY71" fmla="*/ 1874775 h 2743200"/>
              <a:gd name="connsiteX72" fmla="*/ 6593833 w 12191993"/>
              <a:gd name="connsiteY72" fmla="*/ 960339 h 2743200"/>
              <a:gd name="connsiteX73" fmla="*/ 7508233 w 12191993"/>
              <a:gd name="connsiteY73" fmla="*/ 960339 h 2743200"/>
              <a:gd name="connsiteX74" fmla="*/ 7508233 w 12191993"/>
              <a:gd name="connsiteY74" fmla="*/ 1874739 h 2743200"/>
              <a:gd name="connsiteX75" fmla="*/ 6593833 w 12191993"/>
              <a:gd name="connsiteY75" fmla="*/ 1874739 h 2743200"/>
              <a:gd name="connsiteX76" fmla="*/ 5638794 w 12191993"/>
              <a:gd name="connsiteY76" fmla="*/ 960303 h 2743200"/>
              <a:gd name="connsiteX77" fmla="*/ 6553193 w 12191993"/>
              <a:gd name="connsiteY77" fmla="*/ 960303 h 2743200"/>
              <a:gd name="connsiteX78" fmla="*/ 6553193 w 12191993"/>
              <a:gd name="connsiteY78" fmla="*/ 1874703 h 2743200"/>
              <a:gd name="connsiteX79" fmla="*/ 5638794 w 12191993"/>
              <a:gd name="connsiteY79" fmla="*/ 1874703 h 2743200"/>
              <a:gd name="connsiteX80" fmla="*/ 4683756 w 12191993"/>
              <a:gd name="connsiteY80" fmla="*/ 960267 h 2743200"/>
              <a:gd name="connsiteX81" fmla="*/ 5598154 w 12191993"/>
              <a:gd name="connsiteY81" fmla="*/ 960267 h 2743200"/>
              <a:gd name="connsiteX82" fmla="*/ 5598154 w 12191993"/>
              <a:gd name="connsiteY82" fmla="*/ 1874667 h 2743200"/>
              <a:gd name="connsiteX83" fmla="*/ 4683756 w 12191993"/>
              <a:gd name="connsiteY83" fmla="*/ 1874667 h 2743200"/>
              <a:gd name="connsiteX84" fmla="*/ 3728717 w 12191993"/>
              <a:gd name="connsiteY84" fmla="*/ 960231 h 2743200"/>
              <a:gd name="connsiteX85" fmla="*/ 4643115 w 12191993"/>
              <a:gd name="connsiteY85" fmla="*/ 960231 h 2743200"/>
              <a:gd name="connsiteX86" fmla="*/ 4643115 w 12191993"/>
              <a:gd name="connsiteY86" fmla="*/ 1874631 h 2743200"/>
              <a:gd name="connsiteX87" fmla="*/ 3728717 w 12191993"/>
              <a:gd name="connsiteY87" fmla="*/ 1874631 h 2743200"/>
              <a:gd name="connsiteX88" fmla="*/ 2773678 w 12191993"/>
              <a:gd name="connsiteY88" fmla="*/ 960195 h 2743200"/>
              <a:gd name="connsiteX89" fmla="*/ 3688077 w 12191993"/>
              <a:gd name="connsiteY89" fmla="*/ 960195 h 2743200"/>
              <a:gd name="connsiteX90" fmla="*/ 3688077 w 12191993"/>
              <a:gd name="connsiteY90" fmla="*/ 1874595 h 2743200"/>
              <a:gd name="connsiteX91" fmla="*/ 2773678 w 12191993"/>
              <a:gd name="connsiteY91" fmla="*/ 1874595 h 2743200"/>
              <a:gd name="connsiteX92" fmla="*/ 1818638 w 12191993"/>
              <a:gd name="connsiteY92" fmla="*/ 960159 h 2743200"/>
              <a:gd name="connsiteX93" fmla="*/ 2733039 w 12191993"/>
              <a:gd name="connsiteY93" fmla="*/ 960159 h 2743200"/>
              <a:gd name="connsiteX94" fmla="*/ 2733039 w 12191993"/>
              <a:gd name="connsiteY94" fmla="*/ 1874559 h 2743200"/>
              <a:gd name="connsiteX95" fmla="*/ 1818638 w 12191993"/>
              <a:gd name="connsiteY95" fmla="*/ 1874559 h 2743200"/>
              <a:gd name="connsiteX96" fmla="*/ 863599 w 12191993"/>
              <a:gd name="connsiteY96" fmla="*/ 960123 h 2743200"/>
              <a:gd name="connsiteX97" fmla="*/ 1777998 w 12191993"/>
              <a:gd name="connsiteY97" fmla="*/ 960123 h 2743200"/>
              <a:gd name="connsiteX98" fmla="*/ 1777998 w 12191993"/>
              <a:gd name="connsiteY98" fmla="*/ 1874523 h 2743200"/>
              <a:gd name="connsiteX99" fmla="*/ 863599 w 12191993"/>
              <a:gd name="connsiteY99" fmla="*/ 1874523 h 2743200"/>
              <a:gd name="connsiteX100" fmla="*/ 0 w 12191993"/>
              <a:gd name="connsiteY100" fmla="*/ 960087 h 2743200"/>
              <a:gd name="connsiteX101" fmla="*/ 822959 w 12191993"/>
              <a:gd name="connsiteY101" fmla="*/ 960087 h 2743200"/>
              <a:gd name="connsiteX102" fmla="*/ 822959 w 12191993"/>
              <a:gd name="connsiteY102" fmla="*/ 1874487 h 2743200"/>
              <a:gd name="connsiteX103" fmla="*/ 0 w 12191993"/>
              <a:gd name="connsiteY103" fmla="*/ 1874487 h 2743200"/>
              <a:gd name="connsiteX104" fmla="*/ 11369033 w 12191993"/>
              <a:gd name="connsiteY104" fmla="*/ 396 h 2743200"/>
              <a:gd name="connsiteX105" fmla="*/ 12191993 w 12191993"/>
              <a:gd name="connsiteY105" fmla="*/ 396 h 2743200"/>
              <a:gd name="connsiteX106" fmla="*/ 12191993 w 12191993"/>
              <a:gd name="connsiteY106" fmla="*/ 914796 h 2743200"/>
              <a:gd name="connsiteX107" fmla="*/ 11369033 w 12191993"/>
              <a:gd name="connsiteY107" fmla="*/ 914796 h 2743200"/>
              <a:gd name="connsiteX108" fmla="*/ 10413993 w 12191993"/>
              <a:gd name="connsiteY108" fmla="*/ 360 h 2743200"/>
              <a:gd name="connsiteX109" fmla="*/ 11328393 w 12191993"/>
              <a:gd name="connsiteY109" fmla="*/ 360 h 2743200"/>
              <a:gd name="connsiteX110" fmla="*/ 11328393 w 12191993"/>
              <a:gd name="connsiteY110" fmla="*/ 914760 h 2743200"/>
              <a:gd name="connsiteX111" fmla="*/ 10413993 w 12191993"/>
              <a:gd name="connsiteY111" fmla="*/ 914760 h 2743200"/>
              <a:gd name="connsiteX112" fmla="*/ 9458953 w 12191993"/>
              <a:gd name="connsiteY112" fmla="*/ 324 h 2743200"/>
              <a:gd name="connsiteX113" fmla="*/ 10373353 w 12191993"/>
              <a:gd name="connsiteY113" fmla="*/ 324 h 2743200"/>
              <a:gd name="connsiteX114" fmla="*/ 10373353 w 12191993"/>
              <a:gd name="connsiteY114" fmla="*/ 914724 h 2743200"/>
              <a:gd name="connsiteX115" fmla="*/ 9458953 w 12191993"/>
              <a:gd name="connsiteY115" fmla="*/ 914724 h 2743200"/>
              <a:gd name="connsiteX116" fmla="*/ 8503913 w 12191993"/>
              <a:gd name="connsiteY116" fmla="*/ 288 h 2743200"/>
              <a:gd name="connsiteX117" fmla="*/ 9418313 w 12191993"/>
              <a:gd name="connsiteY117" fmla="*/ 288 h 2743200"/>
              <a:gd name="connsiteX118" fmla="*/ 9418313 w 12191993"/>
              <a:gd name="connsiteY118" fmla="*/ 914688 h 2743200"/>
              <a:gd name="connsiteX119" fmla="*/ 8503913 w 12191993"/>
              <a:gd name="connsiteY119" fmla="*/ 914688 h 2743200"/>
              <a:gd name="connsiteX120" fmla="*/ 7548873 w 12191993"/>
              <a:gd name="connsiteY120" fmla="*/ 252 h 2743200"/>
              <a:gd name="connsiteX121" fmla="*/ 8463273 w 12191993"/>
              <a:gd name="connsiteY121" fmla="*/ 252 h 2743200"/>
              <a:gd name="connsiteX122" fmla="*/ 8463273 w 12191993"/>
              <a:gd name="connsiteY122" fmla="*/ 914652 h 2743200"/>
              <a:gd name="connsiteX123" fmla="*/ 7548873 w 12191993"/>
              <a:gd name="connsiteY123" fmla="*/ 914652 h 2743200"/>
              <a:gd name="connsiteX124" fmla="*/ 6593833 w 12191993"/>
              <a:gd name="connsiteY124" fmla="*/ 216 h 2743200"/>
              <a:gd name="connsiteX125" fmla="*/ 7508233 w 12191993"/>
              <a:gd name="connsiteY125" fmla="*/ 216 h 2743200"/>
              <a:gd name="connsiteX126" fmla="*/ 7508233 w 12191993"/>
              <a:gd name="connsiteY126" fmla="*/ 914616 h 2743200"/>
              <a:gd name="connsiteX127" fmla="*/ 6593833 w 12191993"/>
              <a:gd name="connsiteY127" fmla="*/ 914616 h 2743200"/>
              <a:gd name="connsiteX128" fmla="*/ 5638794 w 12191993"/>
              <a:gd name="connsiteY128" fmla="*/ 180 h 2743200"/>
              <a:gd name="connsiteX129" fmla="*/ 6553193 w 12191993"/>
              <a:gd name="connsiteY129" fmla="*/ 180 h 2743200"/>
              <a:gd name="connsiteX130" fmla="*/ 6553193 w 12191993"/>
              <a:gd name="connsiteY130" fmla="*/ 914580 h 2743200"/>
              <a:gd name="connsiteX131" fmla="*/ 5638794 w 12191993"/>
              <a:gd name="connsiteY131" fmla="*/ 914580 h 2743200"/>
              <a:gd name="connsiteX132" fmla="*/ 4683756 w 12191993"/>
              <a:gd name="connsiteY132" fmla="*/ 144 h 2743200"/>
              <a:gd name="connsiteX133" fmla="*/ 5598154 w 12191993"/>
              <a:gd name="connsiteY133" fmla="*/ 144 h 2743200"/>
              <a:gd name="connsiteX134" fmla="*/ 5598154 w 12191993"/>
              <a:gd name="connsiteY134" fmla="*/ 914544 h 2743200"/>
              <a:gd name="connsiteX135" fmla="*/ 4683756 w 12191993"/>
              <a:gd name="connsiteY135" fmla="*/ 914544 h 2743200"/>
              <a:gd name="connsiteX136" fmla="*/ 3728717 w 12191993"/>
              <a:gd name="connsiteY136" fmla="*/ 108 h 2743200"/>
              <a:gd name="connsiteX137" fmla="*/ 4643115 w 12191993"/>
              <a:gd name="connsiteY137" fmla="*/ 108 h 2743200"/>
              <a:gd name="connsiteX138" fmla="*/ 4643115 w 12191993"/>
              <a:gd name="connsiteY138" fmla="*/ 914508 h 2743200"/>
              <a:gd name="connsiteX139" fmla="*/ 3728717 w 12191993"/>
              <a:gd name="connsiteY139" fmla="*/ 914508 h 2743200"/>
              <a:gd name="connsiteX140" fmla="*/ 2773679 w 12191993"/>
              <a:gd name="connsiteY140" fmla="*/ 72 h 2743200"/>
              <a:gd name="connsiteX141" fmla="*/ 3688077 w 12191993"/>
              <a:gd name="connsiteY141" fmla="*/ 72 h 2743200"/>
              <a:gd name="connsiteX142" fmla="*/ 3688077 w 12191993"/>
              <a:gd name="connsiteY142" fmla="*/ 914472 h 2743200"/>
              <a:gd name="connsiteX143" fmla="*/ 2773679 w 12191993"/>
              <a:gd name="connsiteY143" fmla="*/ 914472 h 2743200"/>
              <a:gd name="connsiteX144" fmla="*/ 1818638 w 12191993"/>
              <a:gd name="connsiteY144" fmla="*/ 36 h 2743200"/>
              <a:gd name="connsiteX145" fmla="*/ 2733039 w 12191993"/>
              <a:gd name="connsiteY145" fmla="*/ 36 h 2743200"/>
              <a:gd name="connsiteX146" fmla="*/ 2733039 w 12191993"/>
              <a:gd name="connsiteY146" fmla="*/ 914436 h 2743200"/>
              <a:gd name="connsiteX147" fmla="*/ 1818638 w 12191993"/>
              <a:gd name="connsiteY147" fmla="*/ 914436 h 2743200"/>
              <a:gd name="connsiteX148" fmla="*/ 863599 w 12191993"/>
              <a:gd name="connsiteY148" fmla="*/ 0 h 2743200"/>
              <a:gd name="connsiteX149" fmla="*/ 1777998 w 12191993"/>
              <a:gd name="connsiteY149" fmla="*/ 0 h 2743200"/>
              <a:gd name="connsiteX150" fmla="*/ 1777998 w 12191993"/>
              <a:gd name="connsiteY150" fmla="*/ 914400 h 2743200"/>
              <a:gd name="connsiteX151" fmla="*/ 863599 w 12191993"/>
              <a:gd name="connsiteY151" fmla="*/ 914400 h 2743200"/>
              <a:gd name="connsiteX152" fmla="*/ 0 w 12191993"/>
              <a:gd name="connsiteY152" fmla="*/ 0 h 2743200"/>
              <a:gd name="connsiteX153" fmla="*/ 822959 w 12191993"/>
              <a:gd name="connsiteY153" fmla="*/ 0 h 2743200"/>
              <a:gd name="connsiteX154" fmla="*/ 822959 w 12191993"/>
              <a:gd name="connsiteY154" fmla="*/ 914364 h 2743200"/>
              <a:gd name="connsiteX155" fmla="*/ 0 w 12191993"/>
              <a:gd name="connsiteY155" fmla="*/ 914364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2191993" h="2743200">
                <a:moveTo>
                  <a:pt x="11369033" y="1920642"/>
                </a:moveTo>
                <a:lnTo>
                  <a:pt x="12191993" y="1920642"/>
                </a:lnTo>
                <a:lnTo>
                  <a:pt x="12191993" y="2743200"/>
                </a:lnTo>
                <a:lnTo>
                  <a:pt x="11369033" y="2743200"/>
                </a:lnTo>
                <a:close/>
                <a:moveTo>
                  <a:pt x="10413993" y="1920606"/>
                </a:moveTo>
                <a:lnTo>
                  <a:pt x="11328393" y="1920606"/>
                </a:lnTo>
                <a:lnTo>
                  <a:pt x="11328393" y="2743200"/>
                </a:lnTo>
                <a:lnTo>
                  <a:pt x="10413993" y="2743200"/>
                </a:lnTo>
                <a:close/>
                <a:moveTo>
                  <a:pt x="9458953" y="1920570"/>
                </a:moveTo>
                <a:lnTo>
                  <a:pt x="10373353" y="1920570"/>
                </a:lnTo>
                <a:lnTo>
                  <a:pt x="10373353" y="2743200"/>
                </a:lnTo>
                <a:lnTo>
                  <a:pt x="9458953" y="2743200"/>
                </a:lnTo>
                <a:close/>
                <a:moveTo>
                  <a:pt x="8503913" y="1920534"/>
                </a:moveTo>
                <a:lnTo>
                  <a:pt x="9418313" y="1920534"/>
                </a:lnTo>
                <a:lnTo>
                  <a:pt x="9418313" y="2743200"/>
                </a:lnTo>
                <a:lnTo>
                  <a:pt x="8503913" y="2743200"/>
                </a:lnTo>
                <a:close/>
                <a:moveTo>
                  <a:pt x="7548873" y="1920498"/>
                </a:moveTo>
                <a:lnTo>
                  <a:pt x="8463273" y="1920498"/>
                </a:lnTo>
                <a:lnTo>
                  <a:pt x="8463273" y="2743200"/>
                </a:lnTo>
                <a:lnTo>
                  <a:pt x="7548873" y="2743200"/>
                </a:lnTo>
                <a:close/>
                <a:moveTo>
                  <a:pt x="6593833" y="1920462"/>
                </a:moveTo>
                <a:lnTo>
                  <a:pt x="7508233" y="1920462"/>
                </a:lnTo>
                <a:lnTo>
                  <a:pt x="7508233" y="2743200"/>
                </a:lnTo>
                <a:lnTo>
                  <a:pt x="6593833" y="2743200"/>
                </a:lnTo>
                <a:close/>
                <a:moveTo>
                  <a:pt x="5638794" y="1920426"/>
                </a:moveTo>
                <a:lnTo>
                  <a:pt x="6553193" y="1920426"/>
                </a:lnTo>
                <a:lnTo>
                  <a:pt x="6553193" y="2743200"/>
                </a:lnTo>
                <a:lnTo>
                  <a:pt x="5638794" y="2743200"/>
                </a:lnTo>
                <a:close/>
                <a:moveTo>
                  <a:pt x="4683756" y="1920390"/>
                </a:moveTo>
                <a:lnTo>
                  <a:pt x="5598154" y="1920390"/>
                </a:lnTo>
                <a:lnTo>
                  <a:pt x="5598154" y="2743200"/>
                </a:lnTo>
                <a:lnTo>
                  <a:pt x="4683756" y="2743200"/>
                </a:lnTo>
                <a:close/>
                <a:moveTo>
                  <a:pt x="3728717" y="1920354"/>
                </a:moveTo>
                <a:lnTo>
                  <a:pt x="4643115" y="1920354"/>
                </a:lnTo>
                <a:lnTo>
                  <a:pt x="4643115" y="2743200"/>
                </a:lnTo>
                <a:lnTo>
                  <a:pt x="3728717" y="2743200"/>
                </a:lnTo>
                <a:close/>
                <a:moveTo>
                  <a:pt x="2773678" y="1920318"/>
                </a:moveTo>
                <a:lnTo>
                  <a:pt x="3688077" y="1920318"/>
                </a:lnTo>
                <a:lnTo>
                  <a:pt x="3688077" y="2743200"/>
                </a:lnTo>
                <a:lnTo>
                  <a:pt x="2773678" y="2743200"/>
                </a:lnTo>
                <a:close/>
                <a:moveTo>
                  <a:pt x="1818638" y="1920282"/>
                </a:moveTo>
                <a:lnTo>
                  <a:pt x="2733039" y="1920282"/>
                </a:lnTo>
                <a:lnTo>
                  <a:pt x="2733039" y="2743200"/>
                </a:lnTo>
                <a:lnTo>
                  <a:pt x="1818638" y="2743200"/>
                </a:lnTo>
                <a:close/>
                <a:moveTo>
                  <a:pt x="863599" y="1920246"/>
                </a:moveTo>
                <a:lnTo>
                  <a:pt x="1777998" y="1920246"/>
                </a:lnTo>
                <a:lnTo>
                  <a:pt x="1777998" y="2743200"/>
                </a:lnTo>
                <a:lnTo>
                  <a:pt x="863599" y="2743200"/>
                </a:lnTo>
                <a:close/>
                <a:moveTo>
                  <a:pt x="0" y="1920210"/>
                </a:moveTo>
                <a:lnTo>
                  <a:pt x="822959" y="1920210"/>
                </a:lnTo>
                <a:lnTo>
                  <a:pt x="822959" y="2743200"/>
                </a:lnTo>
                <a:lnTo>
                  <a:pt x="0" y="2743200"/>
                </a:lnTo>
                <a:close/>
                <a:moveTo>
                  <a:pt x="11369033" y="960519"/>
                </a:moveTo>
                <a:lnTo>
                  <a:pt x="12191993" y="960519"/>
                </a:lnTo>
                <a:lnTo>
                  <a:pt x="12191993" y="1874919"/>
                </a:lnTo>
                <a:lnTo>
                  <a:pt x="11369033" y="1874919"/>
                </a:lnTo>
                <a:close/>
                <a:moveTo>
                  <a:pt x="10413993" y="960483"/>
                </a:moveTo>
                <a:lnTo>
                  <a:pt x="11328393" y="960483"/>
                </a:lnTo>
                <a:lnTo>
                  <a:pt x="11328393" y="1874883"/>
                </a:lnTo>
                <a:lnTo>
                  <a:pt x="10413993" y="1874883"/>
                </a:lnTo>
                <a:close/>
                <a:moveTo>
                  <a:pt x="9458953" y="960447"/>
                </a:moveTo>
                <a:lnTo>
                  <a:pt x="10373353" y="960447"/>
                </a:lnTo>
                <a:lnTo>
                  <a:pt x="10373353" y="1874847"/>
                </a:lnTo>
                <a:lnTo>
                  <a:pt x="9458953" y="1874847"/>
                </a:lnTo>
                <a:close/>
                <a:moveTo>
                  <a:pt x="8503913" y="960411"/>
                </a:moveTo>
                <a:lnTo>
                  <a:pt x="9418313" y="960411"/>
                </a:lnTo>
                <a:lnTo>
                  <a:pt x="9418313" y="1874811"/>
                </a:lnTo>
                <a:lnTo>
                  <a:pt x="8503913" y="1874811"/>
                </a:lnTo>
                <a:close/>
                <a:moveTo>
                  <a:pt x="7548873" y="960375"/>
                </a:moveTo>
                <a:lnTo>
                  <a:pt x="8463273" y="960375"/>
                </a:lnTo>
                <a:lnTo>
                  <a:pt x="8463273" y="1874775"/>
                </a:lnTo>
                <a:lnTo>
                  <a:pt x="7548873" y="1874775"/>
                </a:lnTo>
                <a:close/>
                <a:moveTo>
                  <a:pt x="6593833" y="960339"/>
                </a:moveTo>
                <a:lnTo>
                  <a:pt x="7508233" y="960339"/>
                </a:lnTo>
                <a:lnTo>
                  <a:pt x="7508233" y="1874739"/>
                </a:lnTo>
                <a:lnTo>
                  <a:pt x="6593833" y="1874739"/>
                </a:lnTo>
                <a:close/>
                <a:moveTo>
                  <a:pt x="5638794" y="960303"/>
                </a:moveTo>
                <a:lnTo>
                  <a:pt x="6553193" y="960303"/>
                </a:lnTo>
                <a:lnTo>
                  <a:pt x="6553193" y="1874703"/>
                </a:lnTo>
                <a:lnTo>
                  <a:pt x="5638794" y="1874703"/>
                </a:lnTo>
                <a:close/>
                <a:moveTo>
                  <a:pt x="4683756" y="960267"/>
                </a:moveTo>
                <a:lnTo>
                  <a:pt x="5598154" y="960267"/>
                </a:lnTo>
                <a:lnTo>
                  <a:pt x="5598154" y="1874667"/>
                </a:lnTo>
                <a:lnTo>
                  <a:pt x="4683756" y="1874667"/>
                </a:lnTo>
                <a:close/>
                <a:moveTo>
                  <a:pt x="3728717" y="960231"/>
                </a:moveTo>
                <a:lnTo>
                  <a:pt x="4643115" y="960231"/>
                </a:lnTo>
                <a:lnTo>
                  <a:pt x="4643115" y="1874631"/>
                </a:lnTo>
                <a:lnTo>
                  <a:pt x="3728717" y="1874631"/>
                </a:lnTo>
                <a:close/>
                <a:moveTo>
                  <a:pt x="2773678" y="960195"/>
                </a:moveTo>
                <a:lnTo>
                  <a:pt x="3688077" y="960195"/>
                </a:lnTo>
                <a:lnTo>
                  <a:pt x="3688077" y="1874595"/>
                </a:lnTo>
                <a:lnTo>
                  <a:pt x="2773678" y="1874595"/>
                </a:lnTo>
                <a:close/>
                <a:moveTo>
                  <a:pt x="1818638" y="960159"/>
                </a:moveTo>
                <a:lnTo>
                  <a:pt x="2733039" y="960159"/>
                </a:lnTo>
                <a:lnTo>
                  <a:pt x="2733039" y="1874559"/>
                </a:lnTo>
                <a:lnTo>
                  <a:pt x="1818638" y="1874559"/>
                </a:lnTo>
                <a:close/>
                <a:moveTo>
                  <a:pt x="863599" y="960123"/>
                </a:moveTo>
                <a:lnTo>
                  <a:pt x="1777998" y="960123"/>
                </a:lnTo>
                <a:lnTo>
                  <a:pt x="1777998" y="1874523"/>
                </a:lnTo>
                <a:lnTo>
                  <a:pt x="863599" y="1874523"/>
                </a:lnTo>
                <a:close/>
                <a:moveTo>
                  <a:pt x="0" y="960087"/>
                </a:moveTo>
                <a:lnTo>
                  <a:pt x="822959" y="960087"/>
                </a:lnTo>
                <a:lnTo>
                  <a:pt x="822959" y="1874487"/>
                </a:lnTo>
                <a:lnTo>
                  <a:pt x="0" y="1874487"/>
                </a:lnTo>
                <a:close/>
                <a:moveTo>
                  <a:pt x="11369033" y="396"/>
                </a:moveTo>
                <a:lnTo>
                  <a:pt x="12191993" y="396"/>
                </a:lnTo>
                <a:lnTo>
                  <a:pt x="12191993" y="914796"/>
                </a:lnTo>
                <a:lnTo>
                  <a:pt x="11369033" y="914796"/>
                </a:lnTo>
                <a:close/>
                <a:moveTo>
                  <a:pt x="10413993" y="360"/>
                </a:moveTo>
                <a:lnTo>
                  <a:pt x="11328393" y="360"/>
                </a:lnTo>
                <a:lnTo>
                  <a:pt x="11328393" y="914760"/>
                </a:lnTo>
                <a:lnTo>
                  <a:pt x="10413993" y="914760"/>
                </a:lnTo>
                <a:close/>
                <a:moveTo>
                  <a:pt x="9458953" y="324"/>
                </a:moveTo>
                <a:lnTo>
                  <a:pt x="10373353" y="324"/>
                </a:lnTo>
                <a:lnTo>
                  <a:pt x="10373353" y="914724"/>
                </a:lnTo>
                <a:lnTo>
                  <a:pt x="9458953" y="914724"/>
                </a:lnTo>
                <a:close/>
                <a:moveTo>
                  <a:pt x="8503913" y="288"/>
                </a:moveTo>
                <a:lnTo>
                  <a:pt x="9418313" y="288"/>
                </a:lnTo>
                <a:lnTo>
                  <a:pt x="9418313" y="914688"/>
                </a:lnTo>
                <a:lnTo>
                  <a:pt x="8503913" y="914688"/>
                </a:lnTo>
                <a:close/>
                <a:moveTo>
                  <a:pt x="7548873" y="252"/>
                </a:moveTo>
                <a:lnTo>
                  <a:pt x="8463273" y="252"/>
                </a:lnTo>
                <a:lnTo>
                  <a:pt x="8463273" y="914652"/>
                </a:lnTo>
                <a:lnTo>
                  <a:pt x="7548873" y="914652"/>
                </a:lnTo>
                <a:close/>
                <a:moveTo>
                  <a:pt x="6593833" y="216"/>
                </a:moveTo>
                <a:lnTo>
                  <a:pt x="7508233" y="216"/>
                </a:lnTo>
                <a:lnTo>
                  <a:pt x="7508233" y="914616"/>
                </a:lnTo>
                <a:lnTo>
                  <a:pt x="6593833" y="914616"/>
                </a:lnTo>
                <a:close/>
                <a:moveTo>
                  <a:pt x="5638794" y="180"/>
                </a:moveTo>
                <a:lnTo>
                  <a:pt x="6553193" y="180"/>
                </a:lnTo>
                <a:lnTo>
                  <a:pt x="6553193" y="914580"/>
                </a:lnTo>
                <a:lnTo>
                  <a:pt x="5638794" y="914580"/>
                </a:lnTo>
                <a:close/>
                <a:moveTo>
                  <a:pt x="4683756" y="144"/>
                </a:moveTo>
                <a:lnTo>
                  <a:pt x="5598154" y="144"/>
                </a:lnTo>
                <a:lnTo>
                  <a:pt x="5598154" y="914544"/>
                </a:lnTo>
                <a:lnTo>
                  <a:pt x="4683756" y="914544"/>
                </a:lnTo>
                <a:close/>
                <a:moveTo>
                  <a:pt x="3728717" y="108"/>
                </a:moveTo>
                <a:lnTo>
                  <a:pt x="4643115" y="108"/>
                </a:lnTo>
                <a:lnTo>
                  <a:pt x="4643115" y="914508"/>
                </a:lnTo>
                <a:lnTo>
                  <a:pt x="3728717" y="914508"/>
                </a:lnTo>
                <a:close/>
                <a:moveTo>
                  <a:pt x="2773679" y="72"/>
                </a:moveTo>
                <a:lnTo>
                  <a:pt x="3688077" y="72"/>
                </a:lnTo>
                <a:lnTo>
                  <a:pt x="3688077" y="914472"/>
                </a:lnTo>
                <a:lnTo>
                  <a:pt x="2773679" y="914472"/>
                </a:lnTo>
                <a:close/>
                <a:moveTo>
                  <a:pt x="1818638" y="36"/>
                </a:moveTo>
                <a:lnTo>
                  <a:pt x="2733039" y="36"/>
                </a:lnTo>
                <a:lnTo>
                  <a:pt x="2733039" y="914436"/>
                </a:lnTo>
                <a:lnTo>
                  <a:pt x="1818638" y="914436"/>
                </a:lnTo>
                <a:close/>
                <a:moveTo>
                  <a:pt x="863599" y="0"/>
                </a:moveTo>
                <a:lnTo>
                  <a:pt x="1777998" y="0"/>
                </a:lnTo>
                <a:lnTo>
                  <a:pt x="1777998" y="914400"/>
                </a:lnTo>
                <a:lnTo>
                  <a:pt x="863599" y="914400"/>
                </a:lnTo>
                <a:close/>
                <a:moveTo>
                  <a:pt x="0" y="0"/>
                </a:moveTo>
                <a:lnTo>
                  <a:pt x="822959" y="0"/>
                </a:lnTo>
                <a:lnTo>
                  <a:pt x="822959" y="914364"/>
                </a:lnTo>
                <a:lnTo>
                  <a:pt x="0" y="914364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g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365760" y="1936238"/>
            <a:ext cx="17556480" cy="6145380"/>
            <a:chOff x="2719388" y="2247900"/>
            <a:chExt cx="6748462" cy="23622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16550" y="3241675"/>
              <a:ext cx="74613" cy="4763"/>
            </a:xfrm>
            <a:custGeom>
              <a:avLst/>
              <a:gdLst>
                <a:gd name="T0" fmla="*/ 20 w 20"/>
                <a:gd name="T1" fmla="*/ 0 h 1"/>
                <a:gd name="T2" fmla="*/ 0 w 20"/>
                <a:gd name="T3" fmla="*/ 1 h 1"/>
                <a:gd name="T4" fmla="*/ 20 w 2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20" y="0"/>
                  </a:moveTo>
                  <a:cubicBezTo>
                    <a:pt x="14" y="0"/>
                    <a:pt x="6" y="0"/>
                    <a:pt x="0" y="1"/>
                  </a:cubicBezTo>
                  <a:cubicBezTo>
                    <a:pt x="6" y="1"/>
                    <a:pt x="14" y="0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311775" y="3389313"/>
              <a:ext cx="44450" cy="46038"/>
            </a:xfrm>
            <a:custGeom>
              <a:avLst/>
              <a:gdLst>
                <a:gd name="T0" fmla="*/ 0 w 12"/>
                <a:gd name="T1" fmla="*/ 0 h 12"/>
                <a:gd name="T2" fmla="*/ 12 w 12"/>
                <a:gd name="T3" fmla="*/ 12 h 12"/>
                <a:gd name="T4" fmla="*/ 0 w 12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4" y="4"/>
                    <a:pt x="8" y="8"/>
                    <a:pt x="12" y="12"/>
                  </a:cubicBezTo>
                  <a:cubicBezTo>
                    <a:pt x="8" y="8"/>
                    <a:pt x="4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4608513" y="3027363"/>
              <a:ext cx="117475" cy="1127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7437438" y="3773488"/>
              <a:ext cx="720725" cy="381000"/>
            </a:xfrm>
            <a:custGeom>
              <a:avLst/>
              <a:gdLst>
                <a:gd name="T0" fmla="*/ 78 w 192"/>
                <a:gd name="T1" fmla="*/ 24 h 101"/>
                <a:gd name="T2" fmla="*/ 80 w 192"/>
                <a:gd name="T3" fmla="*/ 24 h 101"/>
                <a:gd name="T4" fmla="*/ 86 w 192"/>
                <a:gd name="T5" fmla="*/ 32 h 101"/>
                <a:gd name="T6" fmla="*/ 65 w 192"/>
                <a:gd name="T7" fmla="*/ 74 h 101"/>
                <a:gd name="T8" fmla="*/ 65 w 192"/>
                <a:gd name="T9" fmla="*/ 74 h 101"/>
                <a:gd name="T10" fmla="*/ 54 w 192"/>
                <a:gd name="T11" fmla="*/ 75 h 101"/>
                <a:gd name="T12" fmla="*/ 52 w 192"/>
                <a:gd name="T13" fmla="*/ 77 h 101"/>
                <a:gd name="T14" fmla="*/ 14 w 192"/>
                <a:gd name="T15" fmla="*/ 43 h 101"/>
                <a:gd name="T16" fmla="*/ 15 w 192"/>
                <a:gd name="T17" fmla="*/ 39 h 101"/>
                <a:gd name="T18" fmla="*/ 96 w 192"/>
                <a:gd name="T19" fmla="*/ 0 h 101"/>
                <a:gd name="T20" fmla="*/ 78 w 192"/>
                <a:gd name="T21" fmla="*/ 19 h 101"/>
                <a:gd name="T22" fmla="*/ 15 w 192"/>
                <a:gd name="T23" fmla="*/ 37 h 101"/>
                <a:gd name="T24" fmla="*/ 15 w 192"/>
                <a:gd name="T25" fmla="*/ 37 h 101"/>
                <a:gd name="T26" fmla="*/ 10 w 192"/>
                <a:gd name="T27" fmla="*/ 33 h 101"/>
                <a:gd name="T28" fmla="*/ 13 w 192"/>
                <a:gd name="T29" fmla="*/ 9 h 101"/>
                <a:gd name="T30" fmla="*/ 8 w 192"/>
                <a:gd name="T31" fmla="*/ 33 h 101"/>
                <a:gd name="T32" fmla="*/ 2 w 192"/>
                <a:gd name="T33" fmla="*/ 42 h 101"/>
                <a:gd name="T34" fmla="*/ 11 w 192"/>
                <a:gd name="T35" fmla="*/ 45 h 101"/>
                <a:gd name="T36" fmla="*/ 12 w 192"/>
                <a:gd name="T37" fmla="*/ 45 h 101"/>
                <a:gd name="T38" fmla="*/ 49 w 192"/>
                <a:gd name="T39" fmla="*/ 79 h 101"/>
                <a:gd name="T40" fmla="*/ 48 w 192"/>
                <a:gd name="T41" fmla="*/ 93 h 101"/>
                <a:gd name="T42" fmla="*/ 66 w 192"/>
                <a:gd name="T43" fmla="*/ 99 h 101"/>
                <a:gd name="T44" fmla="*/ 69 w 192"/>
                <a:gd name="T45" fmla="*/ 76 h 101"/>
                <a:gd name="T46" fmla="*/ 91 w 192"/>
                <a:gd name="T47" fmla="*/ 34 h 101"/>
                <a:gd name="T48" fmla="*/ 91 w 192"/>
                <a:gd name="T49" fmla="*/ 34 h 101"/>
                <a:gd name="T50" fmla="*/ 104 w 192"/>
                <a:gd name="T51" fmla="*/ 33 h 101"/>
                <a:gd name="T52" fmla="*/ 109 w 192"/>
                <a:gd name="T53" fmla="*/ 30 h 101"/>
                <a:gd name="T54" fmla="*/ 178 w 192"/>
                <a:gd name="T55" fmla="*/ 78 h 101"/>
                <a:gd name="T56" fmla="*/ 178 w 192"/>
                <a:gd name="T57" fmla="*/ 83 h 101"/>
                <a:gd name="T58" fmla="*/ 187 w 192"/>
                <a:gd name="T59" fmla="*/ 87 h 101"/>
                <a:gd name="T60" fmla="*/ 184 w 192"/>
                <a:gd name="T61" fmla="*/ 74 h 101"/>
                <a:gd name="T62" fmla="*/ 179 w 192"/>
                <a:gd name="T63" fmla="*/ 76 h 101"/>
                <a:gd name="T64" fmla="*/ 179 w 192"/>
                <a:gd name="T65" fmla="*/ 76 h 101"/>
                <a:gd name="T66" fmla="*/ 112 w 192"/>
                <a:gd name="T67" fmla="*/ 26 h 101"/>
                <a:gd name="T68" fmla="*/ 96 w 192"/>
                <a:gd name="T6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01">
                  <a:moveTo>
                    <a:pt x="15" y="39"/>
                  </a:moveTo>
                  <a:cubicBezTo>
                    <a:pt x="15" y="38"/>
                    <a:pt x="68" y="24"/>
                    <a:pt x="78" y="24"/>
                  </a:cubicBezTo>
                  <a:cubicBezTo>
                    <a:pt x="79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1" y="28"/>
                    <a:pt x="84" y="30"/>
                    <a:pt x="86" y="32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9" y="33"/>
                    <a:pt x="68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3" y="74"/>
                    <a:pt x="62" y="74"/>
                    <a:pt x="60" y="74"/>
                  </a:cubicBezTo>
                  <a:cubicBezTo>
                    <a:pt x="58" y="74"/>
                    <a:pt x="56" y="74"/>
                    <a:pt x="54" y="75"/>
                  </a:cubicBezTo>
                  <a:cubicBezTo>
                    <a:pt x="53" y="76"/>
                    <a:pt x="53" y="76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48" y="77"/>
                    <a:pt x="13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42"/>
                    <a:pt x="15" y="40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6" y="0"/>
                  </a:moveTo>
                  <a:cubicBezTo>
                    <a:pt x="94" y="0"/>
                    <a:pt x="91" y="1"/>
                    <a:pt x="89" y="2"/>
                  </a:cubicBezTo>
                  <a:cubicBezTo>
                    <a:pt x="81" y="5"/>
                    <a:pt x="78" y="12"/>
                    <a:pt x="78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23"/>
                    <a:pt x="20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5"/>
                    <a:pt x="12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22"/>
                    <a:pt x="13" y="9"/>
                  </a:cubicBezTo>
                  <a:cubicBezTo>
                    <a:pt x="11" y="22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6" y="33"/>
                    <a:pt x="5" y="34"/>
                  </a:cubicBezTo>
                  <a:cubicBezTo>
                    <a:pt x="2" y="35"/>
                    <a:pt x="0" y="39"/>
                    <a:pt x="2" y="42"/>
                  </a:cubicBezTo>
                  <a:cubicBezTo>
                    <a:pt x="3" y="45"/>
                    <a:pt x="6" y="46"/>
                    <a:pt x="8" y="46"/>
                  </a:cubicBezTo>
                  <a:cubicBezTo>
                    <a:pt x="9" y="46"/>
                    <a:pt x="10" y="46"/>
                    <a:pt x="11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51" y="77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6" y="83"/>
                    <a:pt x="46" y="88"/>
                    <a:pt x="48" y="93"/>
                  </a:cubicBezTo>
                  <a:cubicBezTo>
                    <a:pt x="50" y="98"/>
                    <a:pt x="55" y="101"/>
                    <a:pt x="60" y="101"/>
                  </a:cubicBezTo>
                  <a:cubicBezTo>
                    <a:pt x="62" y="101"/>
                    <a:pt x="65" y="100"/>
                    <a:pt x="66" y="99"/>
                  </a:cubicBezTo>
                  <a:cubicBezTo>
                    <a:pt x="73" y="96"/>
                    <a:pt x="76" y="88"/>
                    <a:pt x="73" y="81"/>
                  </a:cubicBezTo>
                  <a:cubicBezTo>
                    <a:pt x="72" y="79"/>
                    <a:pt x="70" y="78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6" y="75"/>
                    <a:pt x="87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2" y="34"/>
                    <a:pt x="94" y="35"/>
                    <a:pt x="96" y="35"/>
                  </a:cubicBezTo>
                  <a:cubicBezTo>
                    <a:pt x="99" y="35"/>
                    <a:pt x="101" y="34"/>
                    <a:pt x="104" y="33"/>
                  </a:cubicBezTo>
                  <a:cubicBezTo>
                    <a:pt x="106" y="32"/>
                    <a:pt x="107" y="31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0"/>
                    <a:pt x="109" y="29"/>
                    <a:pt x="109" y="29"/>
                  </a:cubicBezTo>
                  <a:cubicBezTo>
                    <a:pt x="115" y="29"/>
                    <a:pt x="179" y="76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7" y="79"/>
                    <a:pt x="177" y="82"/>
                    <a:pt x="178" y="83"/>
                  </a:cubicBezTo>
                  <a:cubicBezTo>
                    <a:pt x="179" y="86"/>
                    <a:pt x="182" y="87"/>
                    <a:pt x="184" y="87"/>
                  </a:cubicBezTo>
                  <a:cubicBezTo>
                    <a:pt x="185" y="87"/>
                    <a:pt x="186" y="87"/>
                    <a:pt x="187" y="87"/>
                  </a:cubicBezTo>
                  <a:cubicBezTo>
                    <a:pt x="191" y="85"/>
                    <a:pt x="192" y="81"/>
                    <a:pt x="190" y="78"/>
                  </a:cubicBezTo>
                  <a:cubicBezTo>
                    <a:pt x="189" y="75"/>
                    <a:pt x="187" y="74"/>
                    <a:pt x="184" y="74"/>
                  </a:cubicBezTo>
                  <a:cubicBezTo>
                    <a:pt x="183" y="74"/>
                    <a:pt x="182" y="74"/>
                    <a:pt x="181" y="75"/>
                  </a:cubicBezTo>
                  <a:cubicBezTo>
                    <a:pt x="181" y="75"/>
                    <a:pt x="180" y="75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7" y="76"/>
                    <a:pt x="110" y="29"/>
                    <a:pt x="112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5" y="21"/>
                    <a:pt x="115" y="15"/>
                    <a:pt x="112" y="10"/>
                  </a:cubicBezTo>
                  <a:cubicBezTo>
                    <a:pt x="109" y="4"/>
                    <a:pt x="103" y="0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915150" y="2703513"/>
              <a:ext cx="2552700" cy="1103313"/>
            </a:xfrm>
            <a:custGeom>
              <a:avLst/>
              <a:gdLst>
                <a:gd name="T0" fmla="*/ 305 w 680"/>
                <a:gd name="T1" fmla="*/ 180 h 293"/>
                <a:gd name="T2" fmla="*/ 476 w 680"/>
                <a:gd name="T3" fmla="*/ 198 h 293"/>
                <a:gd name="T4" fmla="*/ 671 w 680"/>
                <a:gd name="T5" fmla="*/ 164 h 293"/>
                <a:gd name="T6" fmla="*/ 639 w 680"/>
                <a:gd name="T7" fmla="*/ 163 h 293"/>
                <a:gd name="T8" fmla="*/ 176 w 680"/>
                <a:gd name="T9" fmla="*/ 124 h 293"/>
                <a:gd name="T10" fmla="*/ 137 w 680"/>
                <a:gd name="T11" fmla="*/ 142 h 293"/>
                <a:gd name="T12" fmla="*/ 210 w 680"/>
                <a:gd name="T13" fmla="*/ 112 h 293"/>
                <a:gd name="T14" fmla="*/ 209 w 680"/>
                <a:gd name="T15" fmla="*/ 112 h 293"/>
                <a:gd name="T16" fmla="*/ 302 w 680"/>
                <a:gd name="T17" fmla="*/ 177 h 293"/>
                <a:gd name="T18" fmla="*/ 501 w 680"/>
                <a:gd name="T19" fmla="*/ 103 h 293"/>
                <a:gd name="T20" fmla="*/ 447 w 680"/>
                <a:gd name="T21" fmla="*/ 82 h 293"/>
                <a:gd name="T22" fmla="*/ 431 w 680"/>
                <a:gd name="T23" fmla="*/ 75 h 293"/>
                <a:gd name="T24" fmla="*/ 272 w 680"/>
                <a:gd name="T25" fmla="*/ 100 h 293"/>
                <a:gd name="T26" fmla="*/ 176 w 680"/>
                <a:gd name="T27" fmla="*/ 124 h 293"/>
                <a:gd name="T28" fmla="*/ 165 w 680"/>
                <a:gd name="T29" fmla="*/ 74 h 293"/>
                <a:gd name="T30" fmla="*/ 209 w 680"/>
                <a:gd name="T31" fmla="*/ 110 h 293"/>
                <a:gd name="T32" fmla="*/ 1 w 680"/>
                <a:gd name="T33" fmla="*/ 9 h 293"/>
                <a:gd name="T34" fmla="*/ 112 w 680"/>
                <a:gd name="T35" fmla="*/ 136 h 293"/>
                <a:gd name="T36" fmla="*/ 172 w 680"/>
                <a:gd name="T37" fmla="*/ 142 h 293"/>
                <a:gd name="T38" fmla="*/ 187 w 680"/>
                <a:gd name="T39" fmla="*/ 142 h 293"/>
                <a:gd name="T40" fmla="*/ 251 w 680"/>
                <a:gd name="T41" fmla="*/ 143 h 293"/>
                <a:gd name="T42" fmla="*/ 266 w 680"/>
                <a:gd name="T43" fmla="*/ 103 h 293"/>
                <a:gd name="T44" fmla="*/ 298 w 680"/>
                <a:gd name="T45" fmla="*/ 202 h 293"/>
                <a:gd name="T46" fmla="*/ 361 w 680"/>
                <a:gd name="T47" fmla="*/ 264 h 293"/>
                <a:gd name="T48" fmla="*/ 313 w 680"/>
                <a:gd name="T49" fmla="*/ 172 h 293"/>
                <a:gd name="T50" fmla="*/ 443 w 680"/>
                <a:gd name="T51" fmla="*/ 83 h 293"/>
                <a:gd name="T52" fmla="*/ 364 w 680"/>
                <a:gd name="T53" fmla="*/ 184 h 293"/>
                <a:gd name="T54" fmla="*/ 399 w 680"/>
                <a:gd name="T55" fmla="*/ 155 h 293"/>
                <a:gd name="T56" fmla="*/ 358 w 680"/>
                <a:gd name="T57" fmla="*/ 180 h 293"/>
                <a:gd name="T58" fmla="*/ 430 w 680"/>
                <a:gd name="T59" fmla="*/ 184 h 293"/>
                <a:gd name="T60" fmla="*/ 436 w 680"/>
                <a:gd name="T61" fmla="*/ 180 h 293"/>
                <a:gd name="T62" fmla="*/ 469 w 680"/>
                <a:gd name="T63" fmla="*/ 199 h 293"/>
                <a:gd name="T64" fmla="*/ 518 w 680"/>
                <a:gd name="T65" fmla="*/ 271 h 293"/>
                <a:gd name="T66" fmla="*/ 522 w 680"/>
                <a:gd name="T67" fmla="*/ 268 h 293"/>
                <a:gd name="T68" fmla="*/ 480 w 680"/>
                <a:gd name="T69" fmla="*/ 199 h 293"/>
                <a:gd name="T70" fmla="*/ 548 w 680"/>
                <a:gd name="T71" fmla="*/ 166 h 293"/>
                <a:gd name="T72" fmla="*/ 585 w 680"/>
                <a:gd name="T73" fmla="*/ 189 h 293"/>
                <a:gd name="T74" fmla="*/ 586 w 680"/>
                <a:gd name="T75" fmla="*/ 184 h 293"/>
                <a:gd name="T76" fmla="*/ 586 w 680"/>
                <a:gd name="T77" fmla="*/ 135 h 293"/>
                <a:gd name="T78" fmla="*/ 593 w 680"/>
                <a:gd name="T79" fmla="*/ 135 h 293"/>
                <a:gd name="T80" fmla="*/ 639 w 680"/>
                <a:gd name="T81" fmla="*/ 165 h 293"/>
                <a:gd name="T82" fmla="*/ 593 w 680"/>
                <a:gd name="T83" fmla="*/ 258 h 293"/>
                <a:gd name="T84" fmla="*/ 592 w 680"/>
                <a:gd name="T85" fmla="*/ 270 h 293"/>
                <a:gd name="T86" fmla="*/ 675 w 680"/>
                <a:gd name="T87" fmla="*/ 169 h 293"/>
                <a:gd name="T88" fmla="*/ 671 w 680"/>
                <a:gd name="T89" fmla="*/ 163 h 293"/>
                <a:gd name="T90" fmla="*/ 585 w 680"/>
                <a:gd name="T91" fmla="*/ 134 h 293"/>
                <a:gd name="T92" fmla="*/ 541 w 680"/>
                <a:gd name="T93" fmla="*/ 159 h 293"/>
                <a:gd name="T94" fmla="*/ 519 w 680"/>
                <a:gd name="T95" fmla="*/ 102 h 293"/>
                <a:gd name="T96" fmla="*/ 454 w 680"/>
                <a:gd name="T97" fmla="*/ 75 h 293"/>
                <a:gd name="T98" fmla="*/ 277 w 680"/>
                <a:gd name="T99" fmla="*/ 88 h 293"/>
                <a:gd name="T100" fmla="*/ 260 w 680"/>
                <a:gd name="T101" fmla="*/ 102 h 293"/>
                <a:gd name="T102" fmla="*/ 245 w 680"/>
                <a:gd name="T103" fmla="*/ 146 h 293"/>
                <a:gd name="T104" fmla="*/ 211 w 680"/>
                <a:gd name="T105" fmla="*/ 113 h 293"/>
                <a:gd name="T106" fmla="*/ 211 w 680"/>
                <a:gd name="T107" fmla="*/ 105 h 293"/>
                <a:gd name="T108" fmla="*/ 168 w 680"/>
                <a:gd name="T109" fmla="*/ 55 h 293"/>
                <a:gd name="T110" fmla="*/ 122 w 680"/>
                <a:gd name="T111" fmla="*/ 132 h 293"/>
                <a:gd name="T112" fmla="*/ 115 w 680"/>
                <a:gd name="T113" fmla="*/ 133 h 293"/>
                <a:gd name="T114" fmla="*/ 98 w 680"/>
                <a:gd name="T115" fmla="*/ 90 h 293"/>
                <a:gd name="T116" fmla="*/ 102 w 680"/>
                <a:gd name="T117" fmla="*/ 84 h 293"/>
                <a:gd name="T118" fmla="*/ 13 w 680"/>
                <a:gd name="T119" fmla="*/ 1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0" h="293">
                  <a:moveTo>
                    <a:pt x="305" y="180"/>
                  </a:moveTo>
                  <a:cubicBezTo>
                    <a:pt x="304" y="180"/>
                    <a:pt x="307" y="177"/>
                    <a:pt x="313" y="173"/>
                  </a:cubicBezTo>
                  <a:cubicBezTo>
                    <a:pt x="333" y="207"/>
                    <a:pt x="354" y="243"/>
                    <a:pt x="355" y="247"/>
                  </a:cubicBezTo>
                  <a:cubicBezTo>
                    <a:pt x="350" y="244"/>
                    <a:pt x="302" y="199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7" y="193"/>
                    <a:pt x="308" y="187"/>
                    <a:pt x="305" y="182"/>
                  </a:cubicBezTo>
                  <a:cubicBezTo>
                    <a:pt x="305" y="181"/>
                    <a:pt x="305" y="181"/>
                    <a:pt x="305" y="180"/>
                  </a:cubicBezTo>
                  <a:cubicBezTo>
                    <a:pt x="305" y="180"/>
                    <a:pt x="305" y="180"/>
                    <a:pt x="305" y="180"/>
                  </a:cubicBezTo>
                  <a:moveTo>
                    <a:pt x="473" y="198"/>
                  </a:moveTo>
                  <a:cubicBezTo>
                    <a:pt x="472" y="198"/>
                    <a:pt x="469" y="187"/>
                    <a:pt x="465" y="171"/>
                  </a:cubicBezTo>
                  <a:cubicBezTo>
                    <a:pt x="473" y="170"/>
                    <a:pt x="481" y="169"/>
                    <a:pt x="489" y="168"/>
                  </a:cubicBezTo>
                  <a:cubicBezTo>
                    <a:pt x="483" y="184"/>
                    <a:pt x="477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5" y="198"/>
                    <a:pt x="475" y="198"/>
                    <a:pt x="474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moveTo>
                    <a:pt x="632" y="162"/>
                  </a:moveTo>
                  <a:cubicBezTo>
                    <a:pt x="631" y="162"/>
                    <a:pt x="596" y="137"/>
                    <a:pt x="594" y="134"/>
                  </a:cubicBezTo>
                  <a:cubicBezTo>
                    <a:pt x="598" y="135"/>
                    <a:pt x="671" y="163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63" y="165"/>
                    <a:pt x="655" y="165"/>
                  </a:cubicBezTo>
                  <a:cubicBezTo>
                    <a:pt x="647" y="165"/>
                    <a:pt x="639" y="164"/>
                    <a:pt x="639" y="164"/>
                  </a:cubicBezTo>
                  <a:cubicBezTo>
                    <a:pt x="639" y="164"/>
                    <a:pt x="639" y="164"/>
                    <a:pt x="639" y="164"/>
                  </a:cubicBezTo>
                  <a:cubicBezTo>
                    <a:pt x="639" y="164"/>
                    <a:pt x="639" y="163"/>
                    <a:pt x="639" y="163"/>
                  </a:cubicBezTo>
                  <a:cubicBezTo>
                    <a:pt x="638" y="162"/>
                    <a:pt x="636" y="161"/>
                    <a:pt x="635" y="161"/>
                  </a:cubicBezTo>
                  <a:cubicBezTo>
                    <a:pt x="634" y="161"/>
                    <a:pt x="634" y="161"/>
                    <a:pt x="633" y="161"/>
                  </a:cubicBezTo>
                  <a:cubicBezTo>
                    <a:pt x="633" y="161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moveTo>
                    <a:pt x="137" y="142"/>
                  </a:moveTo>
                  <a:cubicBezTo>
                    <a:pt x="136" y="141"/>
                    <a:pt x="157" y="132"/>
                    <a:pt x="176" y="124"/>
                  </a:cubicBezTo>
                  <a:cubicBezTo>
                    <a:pt x="176" y="130"/>
                    <a:pt x="177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3" y="136"/>
                    <a:pt x="172" y="138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1"/>
                    <a:pt x="152" y="143"/>
                    <a:pt x="143" y="143"/>
                  </a:cubicBezTo>
                  <a:cubicBezTo>
                    <a:pt x="139" y="143"/>
                    <a:pt x="137" y="143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moveTo>
                    <a:pt x="209" y="112"/>
                  </a:moveTo>
                  <a:cubicBezTo>
                    <a:pt x="209" y="112"/>
                    <a:pt x="209" y="112"/>
                    <a:pt x="209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3"/>
                    <a:pt x="185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1" y="134"/>
                    <a:pt x="180" y="134"/>
                    <a:pt x="178" y="134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8" y="134"/>
                    <a:pt x="177" y="130"/>
                    <a:pt x="176" y="124"/>
                  </a:cubicBezTo>
                  <a:cubicBezTo>
                    <a:pt x="193" y="118"/>
                    <a:pt x="208" y="112"/>
                    <a:pt x="209" y="112"/>
                  </a:cubicBezTo>
                  <a:cubicBezTo>
                    <a:pt x="209" y="112"/>
                    <a:pt x="209" y="112"/>
                    <a:pt x="209" y="112"/>
                  </a:cubicBezTo>
                  <a:moveTo>
                    <a:pt x="289" y="173"/>
                  </a:moveTo>
                  <a:cubicBezTo>
                    <a:pt x="286" y="173"/>
                    <a:pt x="269" y="109"/>
                    <a:pt x="270" y="102"/>
                  </a:cubicBezTo>
                  <a:cubicBezTo>
                    <a:pt x="273" y="106"/>
                    <a:pt x="292" y="138"/>
                    <a:pt x="312" y="171"/>
                  </a:cubicBezTo>
                  <a:cubicBezTo>
                    <a:pt x="306" y="174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4"/>
                    <a:pt x="295" y="173"/>
                    <a:pt x="291" y="173"/>
                  </a:cubicBezTo>
                  <a:cubicBezTo>
                    <a:pt x="290" y="173"/>
                    <a:pt x="290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moveTo>
                    <a:pt x="452" y="78"/>
                  </a:moveTo>
                  <a:cubicBezTo>
                    <a:pt x="452" y="78"/>
                    <a:pt x="452" y="78"/>
                    <a:pt x="453" y="78"/>
                  </a:cubicBezTo>
                  <a:cubicBezTo>
                    <a:pt x="457" y="78"/>
                    <a:pt x="501" y="101"/>
                    <a:pt x="501" y="103"/>
                  </a:cubicBezTo>
                  <a:cubicBezTo>
                    <a:pt x="501" y="103"/>
                    <a:pt x="501" y="103"/>
                    <a:pt x="501" y="103"/>
                  </a:cubicBezTo>
                  <a:cubicBezTo>
                    <a:pt x="500" y="105"/>
                    <a:pt x="500" y="108"/>
                    <a:pt x="501" y="110"/>
                  </a:cubicBezTo>
                  <a:cubicBezTo>
                    <a:pt x="502" y="112"/>
                    <a:pt x="504" y="113"/>
                    <a:pt x="506" y="114"/>
                  </a:cubicBezTo>
                  <a:cubicBezTo>
                    <a:pt x="506" y="114"/>
                    <a:pt x="506" y="114"/>
                    <a:pt x="506" y="114"/>
                  </a:cubicBezTo>
                  <a:cubicBezTo>
                    <a:pt x="507" y="115"/>
                    <a:pt x="497" y="144"/>
                    <a:pt x="489" y="168"/>
                  </a:cubicBezTo>
                  <a:cubicBezTo>
                    <a:pt x="481" y="169"/>
                    <a:pt x="473" y="170"/>
                    <a:pt x="465" y="171"/>
                  </a:cubicBezTo>
                  <a:cubicBezTo>
                    <a:pt x="457" y="137"/>
                    <a:pt x="445" y="83"/>
                    <a:pt x="447" y="82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8" y="82"/>
                    <a:pt x="448" y="82"/>
                    <a:pt x="448" y="82"/>
                  </a:cubicBezTo>
                  <a:cubicBezTo>
                    <a:pt x="450" y="81"/>
                    <a:pt x="451" y="80"/>
                    <a:pt x="452" y="78"/>
                  </a:cubicBezTo>
                  <a:cubicBezTo>
                    <a:pt x="452" y="78"/>
                    <a:pt x="452" y="78"/>
                    <a:pt x="452" y="78"/>
                  </a:cubicBezTo>
                  <a:moveTo>
                    <a:pt x="277" y="92"/>
                  </a:moveTo>
                  <a:cubicBezTo>
                    <a:pt x="277" y="90"/>
                    <a:pt x="413" y="74"/>
                    <a:pt x="429" y="74"/>
                  </a:cubicBezTo>
                  <a:cubicBezTo>
                    <a:pt x="431" y="74"/>
                    <a:pt x="431" y="74"/>
                    <a:pt x="431" y="75"/>
                  </a:cubicBezTo>
                  <a:cubicBezTo>
                    <a:pt x="431" y="75"/>
                    <a:pt x="431" y="75"/>
                    <a:pt x="431" y="75"/>
                  </a:cubicBezTo>
                  <a:cubicBezTo>
                    <a:pt x="431" y="75"/>
                    <a:pt x="432" y="76"/>
                    <a:pt x="432" y="76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3" y="79"/>
                    <a:pt x="343" y="149"/>
                    <a:pt x="312" y="170"/>
                  </a:cubicBezTo>
                  <a:cubicBezTo>
                    <a:pt x="291" y="135"/>
                    <a:pt x="272" y="101"/>
                    <a:pt x="272" y="100"/>
                  </a:cubicBezTo>
                  <a:cubicBezTo>
                    <a:pt x="272" y="100"/>
                    <a:pt x="272" y="100"/>
                    <a:pt x="272" y="100"/>
                  </a:cubicBezTo>
                  <a:cubicBezTo>
                    <a:pt x="275" y="98"/>
                    <a:pt x="277" y="95"/>
                    <a:pt x="277" y="92"/>
                  </a:cubicBezTo>
                  <a:cubicBezTo>
                    <a:pt x="277" y="92"/>
                    <a:pt x="277" y="92"/>
                    <a:pt x="277" y="92"/>
                  </a:cubicBezTo>
                  <a:moveTo>
                    <a:pt x="165" y="74"/>
                  </a:moveTo>
                  <a:cubicBezTo>
                    <a:pt x="165" y="74"/>
                    <a:pt x="165" y="74"/>
                    <a:pt x="165" y="74"/>
                  </a:cubicBezTo>
                  <a:cubicBezTo>
                    <a:pt x="166" y="74"/>
                    <a:pt x="167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9" y="74"/>
                    <a:pt x="174" y="107"/>
                    <a:pt x="176" y="124"/>
                  </a:cubicBezTo>
                  <a:cubicBezTo>
                    <a:pt x="158" y="131"/>
                    <a:pt x="139" y="139"/>
                    <a:pt x="135" y="139"/>
                  </a:cubicBezTo>
                  <a:cubicBezTo>
                    <a:pt x="135" y="139"/>
                    <a:pt x="135" y="138"/>
                    <a:pt x="135" y="138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34" y="137"/>
                    <a:pt x="133" y="135"/>
                    <a:pt x="131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29" y="133"/>
                    <a:pt x="163" y="74"/>
                    <a:pt x="165" y="74"/>
                  </a:cubicBezTo>
                  <a:cubicBezTo>
                    <a:pt x="165" y="74"/>
                    <a:pt x="165" y="74"/>
                    <a:pt x="165" y="74"/>
                  </a:cubicBezTo>
                  <a:moveTo>
                    <a:pt x="171" y="74"/>
                  </a:moveTo>
                  <a:cubicBezTo>
                    <a:pt x="172" y="74"/>
                    <a:pt x="173" y="73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7" y="72"/>
                    <a:pt x="210" y="106"/>
                    <a:pt x="210" y="107"/>
                  </a:cubicBezTo>
                  <a:cubicBezTo>
                    <a:pt x="210" y="107"/>
                    <a:pt x="210" y="107"/>
                    <a:pt x="210" y="107"/>
                  </a:cubicBezTo>
                  <a:cubicBezTo>
                    <a:pt x="209" y="108"/>
                    <a:pt x="209" y="109"/>
                    <a:pt x="209" y="110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09" y="111"/>
                    <a:pt x="193" y="117"/>
                    <a:pt x="176" y="124"/>
                  </a:cubicBezTo>
                  <a:cubicBezTo>
                    <a:pt x="174" y="107"/>
                    <a:pt x="170" y="74"/>
                    <a:pt x="171" y="74"/>
                  </a:cubicBezTo>
                  <a:cubicBezTo>
                    <a:pt x="171" y="74"/>
                    <a:pt x="171" y="74"/>
                    <a:pt x="171" y="74"/>
                  </a:cubicBezTo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14" y="134"/>
                    <a:pt x="112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8" y="140"/>
                    <a:pt x="107" y="146"/>
                    <a:pt x="109" y="152"/>
                  </a:cubicBezTo>
                  <a:cubicBezTo>
                    <a:pt x="112" y="157"/>
                    <a:pt x="117" y="160"/>
                    <a:pt x="122" y="160"/>
                  </a:cubicBezTo>
                  <a:cubicBezTo>
                    <a:pt x="125" y="160"/>
                    <a:pt x="127" y="159"/>
                    <a:pt x="129" y="158"/>
                  </a:cubicBezTo>
                  <a:cubicBezTo>
                    <a:pt x="134" y="156"/>
                    <a:pt x="137" y="151"/>
                    <a:pt x="137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7" y="144"/>
                    <a:pt x="160" y="142"/>
                    <a:pt x="168" y="142"/>
                  </a:cubicBezTo>
                  <a:cubicBezTo>
                    <a:pt x="170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6"/>
                    <a:pt x="176" y="147"/>
                    <a:pt x="178" y="147"/>
                  </a:cubicBezTo>
                  <a:cubicBezTo>
                    <a:pt x="179" y="147"/>
                    <a:pt x="180" y="147"/>
                    <a:pt x="181" y="146"/>
                  </a:cubicBezTo>
                  <a:cubicBezTo>
                    <a:pt x="183" y="146"/>
                    <a:pt x="184" y="144"/>
                    <a:pt x="185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5" y="142"/>
                    <a:pt x="186" y="142"/>
                    <a:pt x="187" y="142"/>
                  </a:cubicBezTo>
                  <a:cubicBezTo>
                    <a:pt x="197" y="142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8"/>
                    <a:pt x="245" y="148"/>
                    <a:pt x="245" y="149"/>
                  </a:cubicBezTo>
                  <a:cubicBezTo>
                    <a:pt x="246" y="150"/>
                    <a:pt x="247" y="151"/>
                    <a:pt x="249" y="151"/>
                  </a:cubicBezTo>
                  <a:cubicBezTo>
                    <a:pt x="250" y="151"/>
                    <a:pt x="250" y="151"/>
                    <a:pt x="251" y="151"/>
                  </a:cubicBezTo>
                  <a:cubicBezTo>
                    <a:pt x="253" y="150"/>
                    <a:pt x="254" y="147"/>
                    <a:pt x="253" y="145"/>
                  </a:cubicBezTo>
                  <a:cubicBezTo>
                    <a:pt x="252" y="144"/>
                    <a:pt x="251" y="144"/>
                    <a:pt x="251" y="143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0" y="143"/>
                    <a:pt x="261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4" y="103"/>
                    <a:pt x="265" y="103"/>
                    <a:pt x="265" y="103"/>
                  </a:cubicBezTo>
                  <a:cubicBezTo>
                    <a:pt x="265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9" y="103"/>
                    <a:pt x="288" y="173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6" y="178"/>
                    <a:pt x="273" y="187"/>
                    <a:pt x="277" y="194"/>
                  </a:cubicBezTo>
                  <a:cubicBezTo>
                    <a:pt x="279" y="200"/>
                    <a:pt x="285" y="203"/>
                    <a:pt x="291" y="203"/>
                  </a:cubicBezTo>
                  <a:cubicBezTo>
                    <a:pt x="293" y="203"/>
                    <a:pt x="295" y="203"/>
                    <a:pt x="298" y="202"/>
                  </a:cubicBezTo>
                  <a:cubicBezTo>
                    <a:pt x="299" y="201"/>
                    <a:pt x="300" y="201"/>
                    <a:pt x="300" y="200"/>
                  </a:cubicBezTo>
                  <a:cubicBezTo>
                    <a:pt x="300" y="200"/>
                    <a:pt x="300" y="200"/>
                    <a:pt x="300" y="200"/>
                  </a:cubicBezTo>
                  <a:cubicBezTo>
                    <a:pt x="300" y="200"/>
                    <a:pt x="300" y="200"/>
                    <a:pt x="301" y="200"/>
                  </a:cubicBezTo>
                  <a:cubicBezTo>
                    <a:pt x="305" y="200"/>
                    <a:pt x="354" y="247"/>
                    <a:pt x="353" y="249"/>
                  </a:cubicBezTo>
                  <a:cubicBezTo>
                    <a:pt x="353" y="249"/>
                    <a:pt x="353" y="249"/>
                    <a:pt x="353" y="249"/>
                  </a:cubicBezTo>
                  <a:cubicBezTo>
                    <a:pt x="351" y="252"/>
                    <a:pt x="351" y="255"/>
                    <a:pt x="352" y="258"/>
                  </a:cubicBezTo>
                  <a:cubicBezTo>
                    <a:pt x="354" y="262"/>
                    <a:pt x="357" y="264"/>
                    <a:pt x="361" y="264"/>
                  </a:cubicBezTo>
                  <a:cubicBezTo>
                    <a:pt x="363" y="264"/>
                    <a:pt x="364" y="264"/>
                    <a:pt x="366" y="263"/>
                  </a:cubicBezTo>
                  <a:cubicBezTo>
                    <a:pt x="371" y="261"/>
                    <a:pt x="373" y="255"/>
                    <a:pt x="370" y="250"/>
                  </a:cubicBezTo>
                  <a:cubicBezTo>
                    <a:pt x="369" y="247"/>
                    <a:pt x="365" y="245"/>
                    <a:pt x="361" y="245"/>
                  </a:cubicBezTo>
                  <a:cubicBezTo>
                    <a:pt x="360" y="245"/>
                    <a:pt x="359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7" y="245"/>
                    <a:pt x="334" y="209"/>
                    <a:pt x="313" y="172"/>
                  </a:cubicBezTo>
                  <a:cubicBezTo>
                    <a:pt x="341" y="149"/>
                    <a:pt x="431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7" y="82"/>
                    <a:pt x="440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5" y="83"/>
                    <a:pt x="458" y="137"/>
                    <a:pt x="465" y="171"/>
                  </a:cubicBezTo>
                  <a:cubicBezTo>
                    <a:pt x="419" y="178"/>
                    <a:pt x="369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3"/>
                    <a:pt x="394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7" y="164"/>
                    <a:pt x="398" y="165"/>
                    <a:pt x="399" y="165"/>
                  </a:cubicBezTo>
                  <a:cubicBezTo>
                    <a:pt x="400" y="165"/>
                    <a:pt x="401" y="164"/>
                    <a:pt x="401" y="164"/>
                  </a:cubicBezTo>
                  <a:cubicBezTo>
                    <a:pt x="404" y="163"/>
                    <a:pt x="405" y="160"/>
                    <a:pt x="404" y="158"/>
                  </a:cubicBezTo>
                  <a:cubicBezTo>
                    <a:pt x="403" y="156"/>
                    <a:pt x="401" y="155"/>
                    <a:pt x="399" y="155"/>
                  </a:cubicBezTo>
                  <a:cubicBezTo>
                    <a:pt x="398" y="155"/>
                    <a:pt x="398" y="156"/>
                    <a:pt x="397" y="156"/>
                  </a:cubicBezTo>
                  <a:cubicBezTo>
                    <a:pt x="395" y="157"/>
                    <a:pt x="394" y="160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3"/>
                    <a:pt x="365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2" y="181"/>
                    <a:pt x="360" y="180"/>
                    <a:pt x="358" y="180"/>
                  </a:cubicBezTo>
                  <a:cubicBezTo>
                    <a:pt x="357" y="180"/>
                    <a:pt x="356" y="180"/>
                    <a:pt x="355" y="181"/>
                  </a:cubicBezTo>
                  <a:cubicBezTo>
                    <a:pt x="352" y="182"/>
                    <a:pt x="350" y="186"/>
                    <a:pt x="352" y="190"/>
                  </a:cubicBezTo>
                  <a:cubicBezTo>
                    <a:pt x="353" y="192"/>
                    <a:pt x="356" y="193"/>
                    <a:pt x="358" y="193"/>
                  </a:cubicBezTo>
                  <a:cubicBezTo>
                    <a:pt x="359" y="193"/>
                    <a:pt x="360" y="193"/>
                    <a:pt x="361" y="193"/>
                  </a:cubicBezTo>
                  <a:cubicBezTo>
                    <a:pt x="363" y="192"/>
                    <a:pt x="365" y="190"/>
                    <a:pt x="365" y="187"/>
                  </a:cubicBezTo>
                  <a:cubicBezTo>
                    <a:pt x="365" y="188"/>
                    <a:pt x="365" y="188"/>
                    <a:pt x="365" y="188"/>
                  </a:cubicBezTo>
                  <a:cubicBezTo>
                    <a:pt x="365" y="186"/>
                    <a:pt x="417" y="184"/>
                    <a:pt x="430" y="184"/>
                  </a:cubicBezTo>
                  <a:cubicBezTo>
                    <a:pt x="431" y="184"/>
                    <a:pt x="432" y="184"/>
                    <a:pt x="432" y="18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433" y="185"/>
                    <a:pt x="433" y="185"/>
                    <a:pt x="433" y="185"/>
                  </a:cubicBezTo>
                  <a:cubicBezTo>
                    <a:pt x="433" y="187"/>
                    <a:pt x="435" y="187"/>
                    <a:pt x="436" y="187"/>
                  </a:cubicBezTo>
                  <a:cubicBezTo>
                    <a:pt x="437" y="187"/>
                    <a:pt x="438" y="187"/>
                    <a:pt x="438" y="187"/>
                  </a:cubicBezTo>
                  <a:cubicBezTo>
                    <a:pt x="440" y="186"/>
                    <a:pt x="441" y="184"/>
                    <a:pt x="440" y="182"/>
                  </a:cubicBezTo>
                  <a:cubicBezTo>
                    <a:pt x="439" y="180"/>
                    <a:pt x="438" y="180"/>
                    <a:pt x="436" y="180"/>
                  </a:cubicBezTo>
                  <a:cubicBezTo>
                    <a:pt x="436" y="180"/>
                    <a:pt x="435" y="180"/>
                    <a:pt x="435" y="180"/>
                  </a:cubicBezTo>
                  <a:cubicBezTo>
                    <a:pt x="433" y="181"/>
                    <a:pt x="432" y="182"/>
                    <a:pt x="432" y="183"/>
                  </a:cubicBezTo>
                  <a:cubicBezTo>
                    <a:pt x="432" y="183"/>
                    <a:pt x="432" y="183"/>
                    <a:pt x="432" y="183"/>
                  </a:cubicBezTo>
                  <a:cubicBezTo>
                    <a:pt x="432" y="184"/>
                    <a:pt x="387" y="186"/>
                    <a:pt x="370" y="186"/>
                  </a:cubicBezTo>
                  <a:cubicBezTo>
                    <a:pt x="370" y="186"/>
                    <a:pt x="370" y="186"/>
                    <a:pt x="370" y="186"/>
                  </a:cubicBezTo>
                  <a:cubicBezTo>
                    <a:pt x="383" y="183"/>
                    <a:pt x="425" y="177"/>
                    <a:pt x="465" y="171"/>
                  </a:cubicBezTo>
                  <a:cubicBezTo>
                    <a:pt x="468" y="187"/>
                    <a:pt x="470" y="198"/>
                    <a:pt x="469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4" y="201"/>
                    <a:pt x="460" y="205"/>
                    <a:pt x="460" y="211"/>
                  </a:cubicBezTo>
                  <a:cubicBezTo>
                    <a:pt x="460" y="218"/>
                    <a:pt x="466" y="224"/>
                    <a:pt x="474" y="224"/>
                  </a:cubicBezTo>
                  <a:cubicBezTo>
                    <a:pt x="476" y="224"/>
                    <a:pt x="478" y="223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3" y="222"/>
                    <a:pt x="520" y="269"/>
                    <a:pt x="518" y="271"/>
                  </a:cubicBezTo>
                  <a:cubicBezTo>
                    <a:pt x="518" y="271"/>
                    <a:pt x="518" y="271"/>
                    <a:pt x="518" y="271"/>
                  </a:cubicBezTo>
                  <a:cubicBezTo>
                    <a:pt x="514" y="275"/>
                    <a:pt x="513" y="281"/>
                    <a:pt x="516" y="286"/>
                  </a:cubicBezTo>
                  <a:cubicBezTo>
                    <a:pt x="518" y="290"/>
                    <a:pt x="523" y="293"/>
                    <a:pt x="528" y="293"/>
                  </a:cubicBezTo>
                  <a:cubicBezTo>
                    <a:pt x="530" y="293"/>
                    <a:pt x="532" y="293"/>
                    <a:pt x="534" y="292"/>
                  </a:cubicBezTo>
                  <a:cubicBezTo>
                    <a:pt x="540" y="289"/>
                    <a:pt x="543" y="281"/>
                    <a:pt x="540" y="275"/>
                  </a:cubicBezTo>
                  <a:cubicBezTo>
                    <a:pt x="538" y="270"/>
                    <a:pt x="533" y="267"/>
                    <a:pt x="528" y="267"/>
                  </a:cubicBezTo>
                  <a:cubicBezTo>
                    <a:pt x="526" y="267"/>
                    <a:pt x="524" y="268"/>
                    <a:pt x="522" y="268"/>
                  </a:cubicBezTo>
                  <a:cubicBezTo>
                    <a:pt x="521" y="269"/>
                    <a:pt x="521" y="269"/>
                    <a:pt x="521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1" y="269"/>
                  </a:cubicBezTo>
                  <a:cubicBezTo>
                    <a:pt x="518" y="269"/>
                    <a:pt x="482" y="222"/>
                    <a:pt x="484" y="220"/>
                  </a:cubicBezTo>
                  <a:cubicBezTo>
                    <a:pt x="483" y="220"/>
                    <a:pt x="483" y="220"/>
                    <a:pt x="483" y="220"/>
                  </a:cubicBezTo>
                  <a:cubicBezTo>
                    <a:pt x="486" y="218"/>
                    <a:pt x="487" y="214"/>
                    <a:pt x="487" y="211"/>
                  </a:cubicBezTo>
                  <a:cubicBezTo>
                    <a:pt x="487" y="206"/>
                    <a:pt x="484" y="201"/>
                    <a:pt x="480" y="199"/>
                  </a:cubicBezTo>
                  <a:cubicBezTo>
                    <a:pt x="480" y="199"/>
                    <a:pt x="480" y="199"/>
                    <a:pt x="480" y="199"/>
                  </a:cubicBezTo>
                  <a:cubicBezTo>
                    <a:pt x="479" y="199"/>
                    <a:pt x="483" y="184"/>
                    <a:pt x="489" y="168"/>
                  </a:cubicBezTo>
                  <a:cubicBezTo>
                    <a:pt x="516" y="164"/>
                    <a:pt x="539" y="161"/>
                    <a:pt x="541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2"/>
                    <a:pt x="542" y="162"/>
                    <a:pt x="542" y="162"/>
                  </a:cubicBezTo>
                  <a:cubicBezTo>
                    <a:pt x="543" y="164"/>
                    <a:pt x="546" y="166"/>
                    <a:pt x="548" y="166"/>
                  </a:cubicBezTo>
                  <a:cubicBezTo>
                    <a:pt x="549" y="166"/>
                    <a:pt x="550" y="165"/>
                    <a:pt x="551" y="165"/>
                  </a:cubicBezTo>
                  <a:cubicBezTo>
                    <a:pt x="552" y="165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5" y="164"/>
                    <a:pt x="586" y="185"/>
                    <a:pt x="585" y="18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84" y="187"/>
                    <a:pt x="584" y="188"/>
                    <a:pt x="585" y="189"/>
                  </a:cubicBezTo>
                  <a:cubicBezTo>
                    <a:pt x="586" y="191"/>
                    <a:pt x="588" y="192"/>
                    <a:pt x="589" y="192"/>
                  </a:cubicBezTo>
                  <a:cubicBezTo>
                    <a:pt x="590" y="192"/>
                    <a:pt x="591" y="192"/>
                    <a:pt x="591" y="192"/>
                  </a:cubicBezTo>
                  <a:cubicBezTo>
                    <a:pt x="594" y="191"/>
                    <a:pt x="595" y="188"/>
                    <a:pt x="594" y="186"/>
                  </a:cubicBezTo>
                  <a:cubicBezTo>
                    <a:pt x="593" y="184"/>
                    <a:pt x="591" y="183"/>
                    <a:pt x="589" y="183"/>
                  </a:cubicBezTo>
                  <a:cubicBezTo>
                    <a:pt x="589" y="183"/>
                    <a:pt x="588" y="183"/>
                    <a:pt x="587" y="183"/>
                  </a:cubicBezTo>
                  <a:cubicBezTo>
                    <a:pt x="587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4" y="184"/>
                    <a:pt x="554" y="163"/>
                    <a:pt x="554" y="162"/>
                  </a:cubicBezTo>
                  <a:cubicBezTo>
                    <a:pt x="554" y="162"/>
                    <a:pt x="554" y="162"/>
                    <a:pt x="554" y="162"/>
                  </a:cubicBezTo>
                  <a:cubicBezTo>
                    <a:pt x="555" y="160"/>
                    <a:pt x="556" y="158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4" y="155"/>
                    <a:pt x="584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7" y="136"/>
                    <a:pt x="588" y="137"/>
                    <a:pt x="589" y="137"/>
                  </a:cubicBezTo>
                  <a:cubicBezTo>
                    <a:pt x="590" y="137"/>
                    <a:pt x="591" y="137"/>
                    <a:pt x="591" y="136"/>
                  </a:cubicBezTo>
                  <a:cubicBezTo>
                    <a:pt x="592" y="136"/>
                    <a:pt x="592" y="136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4" y="135"/>
                    <a:pt x="632" y="162"/>
                    <a:pt x="631" y="163"/>
                  </a:cubicBezTo>
                  <a:cubicBezTo>
                    <a:pt x="631" y="163"/>
                    <a:pt x="631" y="163"/>
                    <a:pt x="631" y="163"/>
                  </a:cubicBezTo>
                  <a:cubicBezTo>
                    <a:pt x="631" y="164"/>
                    <a:pt x="631" y="165"/>
                    <a:pt x="631" y="166"/>
                  </a:cubicBezTo>
                  <a:cubicBezTo>
                    <a:pt x="632" y="168"/>
                    <a:pt x="633" y="169"/>
                    <a:pt x="635" y="169"/>
                  </a:cubicBezTo>
                  <a:cubicBezTo>
                    <a:pt x="635" y="169"/>
                    <a:pt x="636" y="168"/>
                    <a:pt x="637" y="168"/>
                  </a:cubicBezTo>
                  <a:cubicBezTo>
                    <a:pt x="638" y="168"/>
                    <a:pt x="639" y="166"/>
                    <a:pt x="639" y="165"/>
                  </a:cubicBezTo>
                  <a:cubicBezTo>
                    <a:pt x="639" y="165"/>
                    <a:pt x="639" y="165"/>
                    <a:pt x="639" y="165"/>
                  </a:cubicBezTo>
                  <a:cubicBezTo>
                    <a:pt x="639" y="165"/>
                    <a:pt x="647" y="165"/>
                    <a:pt x="655" y="165"/>
                  </a:cubicBezTo>
                  <a:cubicBezTo>
                    <a:pt x="663" y="165"/>
                    <a:pt x="671" y="165"/>
                    <a:pt x="671" y="165"/>
                  </a:cubicBezTo>
                  <a:cubicBezTo>
                    <a:pt x="671" y="165"/>
                    <a:pt x="671" y="165"/>
                    <a:pt x="671" y="165"/>
                  </a:cubicBezTo>
                  <a:cubicBezTo>
                    <a:pt x="671" y="166"/>
                    <a:pt x="671" y="166"/>
                    <a:pt x="671" y="166"/>
                  </a:cubicBezTo>
                  <a:cubicBezTo>
                    <a:pt x="671" y="167"/>
                    <a:pt x="672" y="167"/>
                    <a:pt x="672" y="167"/>
                  </a:cubicBezTo>
                  <a:cubicBezTo>
                    <a:pt x="672" y="167"/>
                    <a:pt x="672" y="167"/>
                    <a:pt x="672" y="167"/>
                  </a:cubicBezTo>
                  <a:cubicBezTo>
                    <a:pt x="672" y="168"/>
                    <a:pt x="595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2" y="258"/>
                    <a:pt x="591" y="257"/>
                    <a:pt x="589" y="257"/>
                  </a:cubicBezTo>
                  <a:cubicBezTo>
                    <a:pt x="588" y="257"/>
                    <a:pt x="587" y="258"/>
                    <a:pt x="586" y="258"/>
                  </a:cubicBezTo>
                  <a:cubicBezTo>
                    <a:pt x="583" y="260"/>
                    <a:pt x="582" y="264"/>
                    <a:pt x="583" y="267"/>
                  </a:cubicBezTo>
                  <a:cubicBezTo>
                    <a:pt x="584" y="269"/>
                    <a:pt x="587" y="271"/>
                    <a:pt x="589" y="271"/>
                  </a:cubicBezTo>
                  <a:cubicBezTo>
                    <a:pt x="590" y="271"/>
                    <a:pt x="591" y="270"/>
                    <a:pt x="592" y="270"/>
                  </a:cubicBezTo>
                  <a:cubicBezTo>
                    <a:pt x="596" y="268"/>
                    <a:pt x="597" y="264"/>
                    <a:pt x="596" y="261"/>
                  </a:cubicBezTo>
                  <a:cubicBezTo>
                    <a:pt x="595" y="261"/>
                    <a:pt x="595" y="260"/>
                    <a:pt x="595" y="260"/>
                  </a:cubicBezTo>
                  <a:cubicBezTo>
                    <a:pt x="595" y="260"/>
                    <a:pt x="595" y="260"/>
                    <a:pt x="595" y="260"/>
                  </a:cubicBezTo>
                  <a:cubicBezTo>
                    <a:pt x="594" y="259"/>
                    <a:pt x="672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4" y="169"/>
                    <a:pt x="675" y="169"/>
                  </a:cubicBezTo>
                  <a:cubicBezTo>
                    <a:pt x="675" y="169"/>
                    <a:pt x="676" y="168"/>
                    <a:pt x="677" y="168"/>
                  </a:cubicBezTo>
                  <a:cubicBezTo>
                    <a:pt x="679" y="167"/>
                    <a:pt x="680" y="165"/>
                    <a:pt x="679" y="163"/>
                  </a:cubicBezTo>
                  <a:cubicBezTo>
                    <a:pt x="678" y="162"/>
                    <a:pt x="676" y="161"/>
                    <a:pt x="675" y="161"/>
                  </a:cubicBezTo>
                  <a:cubicBezTo>
                    <a:pt x="674" y="161"/>
                    <a:pt x="674" y="161"/>
                    <a:pt x="673" y="161"/>
                  </a:cubicBezTo>
                  <a:cubicBezTo>
                    <a:pt x="672" y="161"/>
                    <a:pt x="672" y="162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69" y="163"/>
                    <a:pt x="594" y="134"/>
                    <a:pt x="594" y="133"/>
                  </a:cubicBezTo>
                  <a:cubicBezTo>
                    <a:pt x="594" y="133"/>
                    <a:pt x="594" y="133"/>
                    <a:pt x="594" y="133"/>
                  </a:cubicBezTo>
                  <a:cubicBezTo>
                    <a:pt x="594" y="132"/>
                    <a:pt x="594" y="131"/>
                    <a:pt x="594" y="130"/>
                  </a:cubicBezTo>
                  <a:cubicBezTo>
                    <a:pt x="593" y="129"/>
                    <a:pt x="591" y="128"/>
                    <a:pt x="589" y="128"/>
                  </a:cubicBezTo>
                  <a:cubicBezTo>
                    <a:pt x="589" y="128"/>
                    <a:pt x="588" y="128"/>
                    <a:pt x="587" y="128"/>
                  </a:cubicBezTo>
                  <a:cubicBezTo>
                    <a:pt x="585" y="129"/>
                    <a:pt x="584" y="132"/>
                    <a:pt x="585" y="134"/>
                  </a:cubicBezTo>
                  <a:cubicBezTo>
                    <a:pt x="585" y="134"/>
                    <a:pt x="585" y="134"/>
                    <a:pt x="585" y="134"/>
                  </a:cubicBezTo>
                  <a:cubicBezTo>
                    <a:pt x="585" y="135"/>
                    <a:pt x="556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2" y="153"/>
                    <a:pt x="550" y="152"/>
                    <a:pt x="548" y="152"/>
                  </a:cubicBezTo>
                  <a:cubicBezTo>
                    <a:pt x="547" y="152"/>
                    <a:pt x="546" y="153"/>
                    <a:pt x="545" y="153"/>
                  </a:cubicBezTo>
                  <a:cubicBezTo>
                    <a:pt x="543" y="154"/>
                    <a:pt x="541" y="156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18" y="163"/>
                    <a:pt x="489" y="167"/>
                  </a:cubicBezTo>
                  <a:cubicBezTo>
                    <a:pt x="497" y="144"/>
                    <a:pt x="507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10" y="115"/>
                    <a:pt x="510" y="115"/>
                  </a:cubicBezTo>
                  <a:cubicBezTo>
                    <a:pt x="512" y="115"/>
                    <a:pt x="513" y="115"/>
                    <a:pt x="515" y="115"/>
                  </a:cubicBezTo>
                  <a:cubicBezTo>
                    <a:pt x="520" y="112"/>
                    <a:pt x="522" y="107"/>
                    <a:pt x="519" y="102"/>
                  </a:cubicBezTo>
                  <a:cubicBezTo>
                    <a:pt x="518" y="98"/>
                    <a:pt x="514" y="96"/>
                    <a:pt x="510" y="96"/>
                  </a:cubicBezTo>
                  <a:cubicBezTo>
                    <a:pt x="509" y="96"/>
                    <a:pt x="507" y="97"/>
                    <a:pt x="506" y="97"/>
                  </a:cubicBezTo>
                  <a:cubicBezTo>
                    <a:pt x="504" y="98"/>
                    <a:pt x="503" y="99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498" y="100"/>
                    <a:pt x="453" y="77"/>
                    <a:pt x="454" y="75"/>
                  </a:cubicBezTo>
                  <a:cubicBezTo>
                    <a:pt x="454" y="75"/>
                    <a:pt x="454" y="75"/>
                    <a:pt x="454" y="75"/>
                  </a:cubicBezTo>
                  <a:cubicBezTo>
                    <a:pt x="455" y="73"/>
                    <a:pt x="455" y="69"/>
                    <a:pt x="453" y="67"/>
                  </a:cubicBezTo>
                  <a:cubicBezTo>
                    <a:pt x="451" y="62"/>
                    <a:pt x="447" y="60"/>
                    <a:pt x="443" y="60"/>
                  </a:cubicBezTo>
                  <a:cubicBezTo>
                    <a:pt x="441" y="60"/>
                    <a:pt x="439" y="60"/>
                    <a:pt x="438" y="61"/>
                  </a:cubicBezTo>
                  <a:cubicBezTo>
                    <a:pt x="433" y="63"/>
                    <a:pt x="431" y="67"/>
                    <a:pt x="431" y="71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31" y="73"/>
                    <a:pt x="295" y="88"/>
                    <a:pt x="278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6" y="88"/>
                    <a:pt x="276" y="87"/>
                    <a:pt x="276" y="86"/>
                  </a:cubicBezTo>
                  <a:cubicBezTo>
                    <a:pt x="274" y="82"/>
                    <a:pt x="270" y="80"/>
                    <a:pt x="265" y="80"/>
                  </a:cubicBezTo>
                  <a:cubicBezTo>
                    <a:pt x="263" y="80"/>
                    <a:pt x="262" y="80"/>
                    <a:pt x="260" y="81"/>
                  </a:cubicBezTo>
                  <a:cubicBezTo>
                    <a:pt x="254" y="84"/>
                    <a:pt x="251" y="90"/>
                    <a:pt x="254" y="96"/>
                  </a:cubicBezTo>
                  <a:cubicBezTo>
                    <a:pt x="256" y="99"/>
                    <a:pt x="258" y="101"/>
                    <a:pt x="260" y="102"/>
                  </a:cubicBezTo>
                  <a:cubicBezTo>
                    <a:pt x="260" y="102"/>
                    <a:pt x="260" y="102"/>
                    <a:pt x="260" y="102"/>
                  </a:cubicBezTo>
                  <a:cubicBezTo>
                    <a:pt x="262" y="103"/>
                    <a:pt x="250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3"/>
                    <a:pt x="248" y="143"/>
                    <a:pt x="247" y="143"/>
                  </a:cubicBezTo>
                  <a:cubicBezTo>
                    <a:pt x="246" y="144"/>
                    <a:pt x="245" y="145"/>
                    <a:pt x="245" y="146"/>
                  </a:cubicBezTo>
                  <a:cubicBezTo>
                    <a:pt x="245" y="146"/>
                    <a:pt x="245" y="146"/>
                    <a:pt x="245" y="146"/>
                  </a:cubicBezTo>
                  <a:cubicBezTo>
                    <a:pt x="245" y="146"/>
                    <a:pt x="245" y="146"/>
                    <a:pt x="244" y="146"/>
                  </a:cubicBezTo>
                  <a:cubicBezTo>
                    <a:pt x="237" y="146"/>
                    <a:pt x="185" y="141"/>
                    <a:pt x="185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5" y="139"/>
                    <a:pt x="185" y="138"/>
                    <a:pt x="184" y="138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3" y="136"/>
                    <a:pt x="209" y="113"/>
                    <a:pt x="211" y="113"/>
                  </a:cubicBezTo>
                  <a:cubicBezTo>
                    <a:pt x="211" y="113"/>
                    <a:pt x="211" y="113"/>
                    <a:pt x="211" y="113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11" y="114"/>
                    <a:pt x="212" y="114"/>
                    <a:pt x="214" y="114"/>
                  </a:cubicBezTo>
                  <a:cubicBezTo>
                    <a:pt x="214" y="114"/>
                    <a:pt x="215" y="114"/>
                    <a:pt x="216" y="114"/>
                  </a:cubicBezTo>
                  <a:cubicBezTo>
                    <a:pt x="218" y="113"/>
                    <a:pt x="219" y="110"/>
                    <a:pt x="218" y="107"/>
                  </a:cubicBezTo>
                  <a:cubicBezTo>
                    <a:pt x="217" y="106"/>
                    <a:pt x="215" y="105"/>
                    <a:pt x="214" y="105"/>
                  </a:cubicBezTo>
                  <a:cubicBezTo>
                    <a:pt x="213" y="105"/>
                    <a:pt x="212" y="105"/>
                    <a:pt x="211" y="105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6"/>
                    <a:pt x="175" y="72"/>
                    <a:pt x="176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69"/>
                    <a:pt x="178" y="67"/>
                    <a:pt x="178" y="65"/>
                  </a:cubicBezTo>
                  <a:cubicBezTo>
                    <a:pt x="178" y="59"/>
                    <a:pt x="174" y="55"/>
                    <a:pt x="168" y="55"/>
                  </a:cubicBezTo>
                  <a:cubicBezTo>
                    <a:pt x="163" y="55"/>
                    <a:pt x="158" y="59"/>
                    <a:pt x="158" y="65"/>
                  </a:cubicBezTo>
                  <a:cubicBezTo>
                    <a:pt x="158" y="68"/>
                    <a:pt x="160" y="70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4" y="73"/>
                    <a:pt x="131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6" y="132"/>
                    <a:pt x="124" y="132"/>
                    <a:pt x="122" y="132"/>
                  </a:cubicBezTo>
                  <a:cubicBezTo>
                    <a:pt x="121" y="132"/>
                    <a:pt x="120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8" y="132"/>
                    <a:pt x="113" y="122"/>
                    <a:pt x="109" y="112"/>
                  </a:cubicBezTo>
                  <a:cubicBezTo>
                    <a:pt x="113" y="122"/>
                    <a:pt x="117" y="133"/>
                    <a:pt x="115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2" y="133"/>
                    <a:pt x="26" y="30"/>
                    <a:pt x="14" y="13"/>
                  </a:cubicBezTo>
                  <a:cubicBezTo>
                    <a:pt x="28" y="23"/>
                    <a:pt x="95" y="83"/>
                    <a:pt x="95" y="84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4" y="85"/>
                    <a:pt x="94" y="86"/>
                    <a:pt x="95" y="88"/>
                  </a:cubicBezTo>
                  <a:cubicBezTo>
                    <a:pt x="95" y="89"/>
                    <a:pt x="97" y="90"/>
                    <a:pt x="98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3" y="97"/>
                    <a:pt x="106" y="105"/>
                  </a:cubicBezTo>
                  <a:cubicBezTo>
                    <a:pt x="103" y="97"/>
                    <a:pt x="100" y="90"/>
                    <a:pt x="101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2" y="89"/>
                    <a:pt x="103" y="86"/>
                    <a:pt x="102" y="84"/>
                  </a:cubicBezTo>
                  <a:cubicBezTo>
                    <a:pt x="102" y="83"/>
                    <a:pt x="100" y="82"/>
                    <a:pt x="98" y="82"/>
                  </a:cubicBezTo>
                  <a:cubicBezTo>
                    <a:pt x="98" y="82"/>
                    <a:pt x="97" y="82"/>
                    <a:pt x="97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5" y="83"/>
                    <a:pt x="13" y="11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8"/>
                    <a:pt x="15" y="6"/>
                    <a:pt x="14" y="3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6415088" y="4025900"/>
              <a:ext cx="315913" cy="323850"/>
            </a:xfrm>
            <a:custGeom>
              <a:avLst/>
              <a:gdLst>
                <a:gd name="T0" fmla="*/ 14 w 84"/>
                <a:gd name="T1" fmla="*/ 43 h 86"/>
                <a:gd name="T2" fmla="*/ 45 w 84"/>
                <a:gd name="T3" fmla="*/ 13 h 86"/>
                <a:gd name="T4" fmla="*/ 45 w 84"/>
                <a:gd name="T5" fmla="*/ 13 h 86"/>
                <a:gd name="T6" fmla="*/ 45 w 84"/>
                <a:gd name="T7" fmla="*/ 13 h 86"/>
                <a:gd name="T8" fmla="*/ 49 w 84"/>
                <a:gd name="T9" fmla="*/ 14 h 86"/>
                <a:gd name="T10" fmla="*/ 52 w 84"/>
                <a:gd name="T11" fmla="*/ 14 h 86"/>
                <a:gd name="T12" fmla="*/ 52 w 84"/>
                <a:gd name="T13" fmla="*/ 14 h 86"/>
                <a:gd name="T14" fmla="*/ 52 w 84"/>
                <a:gd name="T15" fmla="*/ 14 h 86"/>
                <a:gd name="T16" fmla="*/ 76 w 84"/>
                <a:gd name="T17" fmla="*/ 49 h 86"/>
                <a:gd name="T18" fmla="*/ 76 w 84"/>
                <a:gd name="T19" fmla="*/ 49 h 86"/>
                <a:gd name="T20" fmla="*/ 74 w 84"/>
                <a:gd name="T21" fmla="*/ 53 h 86"/>
                <a:gd name="T22" fmla="*/ 74 w 84"/>
                <a:gd name="T23" fmla="*/ 55 h 86"/>
                <a:gd name="T24" fmla="*/ 74 w 84"/>
                <a:gd name="T25" fmla="*/ 55 h 86"/>
                <a:gd name="T26" fmla="*/ 42 w 84"/>
                <a:gd name="T27" fmla="*/ 80 h 86"/>
                <a:gd name="T28" fmla="*/ 42 w 84"/>
                <a:gd name="T29" fmla="*/ 80 h 86"/>
                <a:gd name="T30" fmla="*/ 42 w 84"/>
                <a:gd name="T31" fmla="*/ 80 h 86"/>
                <a:gd name="T32" fmla="*/ 39 w 84"/>
                <a:gd name="T33" fmla="*/ 79 h 86"/>
                <a:gd name="T34" fmla="*/ 37 w 84"/>
                <a:gd name="T35" fmla="*/ 79 h 86"/>
                <a:gd name="T36" fmla="*/ 37 w 84"/>
                <a:gd name="T37" fmla="*/ 79 h 86"/>
                <a:gd name="T38" fmla="*/ 37 w 84"/>
                <a:gd name="T39" fmla="*/ 79 h 86"/>
                <a:gd name="T40" fmla="*/ 37 w 84"/>
                <a:gd name="T41" fmla="*/ 79 h 86"/>
                <a:gd name="T42" fmla="*/ 14 w 84"/>
                <a:gd name="T43" fmla="*/ 52 h 86"/>
                <a:gd name="T44" fmla="*/ 14 w 84"/>
                <a:gd name="T45" fmla="*/ 52 h 86"/>
                <a:gd name="T46" fmla="*/ 15 w 84"/>
                <a:gd name="T47" fmla="*/ 48 h 86"/>
                <a:gd name="T48" fmla="*/ 14 w 84"/>
                <a:gd name="T49" fmla="*/ 43 h 86"/>
                <a:gd name="T50" fmla="*/ 14 w 84"/>
                <a:gd name="T51" fmla="*/ 43 h 86"/>
                <a:gd name="T52" fmla="*/ 49 w 84"/>
                <a:gd name="T53" fmla="*/ 0 h 86"/>
                <a:gd name="T54" fmla="*/ 46 w 84"/>
                <a:gd name="T55" fmla="*/ 0 h 86"/>
                <a:gd name="T56" fmla="*/ 42 w 84"/>
                <a:gd name="T57" fmla="*/ 10 h 86"/>
                <a:gd name="T58" fmla="*/ 43 w 84"/>
                <a:gd name="T59" fmla="*/ 11 h 86"/>
                <a:gd name="T60" fmla="*/ 43 w 84"/>
                <a:gd name="T61" fmla="*/ 11 h 86"/>
                <a:gd name="T62" fmla="*/ 12 w 84"/>
                <a:gd name="T63" fmla="*/ 42 h 86"/>
                <a:gd name="T64" fmla="*/ 12 w 84"/>
                <a:gd name="T65" fmla="*/ 42 h 86"/>
                <a:gd name="T66" fmla="*/ 12 w 84"/>
                <a:gd name="T67" fmla="*/ 42 h 86"/>
                <a:gd name="T68" fmla="*/ 8 w 84"/>
                <a:gd name="T69" fmla="*/ 40 h 86"/>
                <a:gd name="T70" fmla="*/ 0 w 84"/>
                <a:gd name="T71" fmla="*/ 48 h 86"/>
                <a:gd name="T72" fmla="*/ 8 w 84"/>
                <a:gd name="T73" fmla="*/ 55 h 86"/>
                <a:gd name="T74" fmla="*/ 12 w 84"/>
                <a:gd name="T75" fmla="*/ 54 h 86"/>
                <a:gd name="T76" fmla="*/ 12 w 84"/>
                <a:gd name="T77" fmla="*/ 54 h 86"/>
                <a:gd name="T78" fmla="*/ 12 w 84"/>
                <a:gd name="T79" fmla="*/ 54 h 86"/>
                <a:gd name="T80" fmla="*/ 36 w 84"/>
                <a:gd name="T81" fmla="*/ 80 h 86"/>
                <a:gd name="T82" fmla="*/ 36 w 84"/>
                <a:gd name="T83" fmla="*/ 80 h 86"/>
                <a:gd name="T84" fmla="*/ 35 w 84"/>
                <a:gd name="T85" fmla="*/ 84 h 86"/>
                <a:gd name="T86" fmla="*/ 39 w 84"/>
                <a:gd name="T87" fmla="*/ 86 h 86"/>
                <a:gd name="T88" fmla="*/ 41 w 84"/>
                <a:gd name="T89" fmla="*/ 86 h 86"/>
                <a:gd name="T90" fmla="*/ 43 w 84"/>
                <a:gd name="T91" fmla="*/ 81 h 86"/>
                <a:gd name="T92" fmla="*/ 42 w 84"/>
                <a:gd name="T93" fmla="*/ 81 h 86"/>
                <a:gd name="T94" fmla="*/ 42 w 84"/>
                <a:gd name="T95" fmla="*/ 81 h 86"/>
                <a:gd name="T96" fmla="*/ 75 w 84"/>
                <a:gd name="T97" fmla="*/ 56 h 86"/>
                <a:gd name="T98" fmla="*/ 75 w 84"/>
                <a:gd name="T99" fmla="*/ 56 h 86"/>
                <a:gd name="T100" fmla="*/ 75 w 84"/>
                <a:gd name="T101" fmla="*/ 56 h 86"/>
                <a:gd name="T102" fmla="*/ 79 w 84"/>
                <a:gd name="T103" fmla="*/ 58 h 86"/>
                <a:gd name="T104" fmla="*/ 84 w 84"/>
                <a:gd name="T105" fmla="*/ 53 h 86"/>
                <a:gd name="T106" fmla="*/ 79 w 84"/>
                <a:gd name="T107" fmla="*/ 48 h 86"/>
                <a:gd name="T108" fmla="*/ 77 w 84"/>
                <a:gd name="T109" fmla="*/ 48 h 86"/>
                <a:gd name="T110" fmla="*/ 77 w 84"/>
                <a:gd name="T111" fmla="*/ 48 h 86"/>
                <a:gd name="T112" fmla="*/ 54 w 84"/>
                <a:gd name="T113" fmla="*/ 13 h 86"/>
                <a:gd name="T114" fmla="*/ 54 w 84"/>
                <a:gd name="T115" fmla="*/ 13 h 86"/>
                <a:gd name="T116" fmla="*/ 56 w 84"/>
                <a:gd name="T117" fmla="*/ 4 h 86"/>
                <a:gd name="T118" fmla="*/ 49 w 84"/>
                <a:gd name="T1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6">
                  <a:moveTo>
                    <a:pt x="14" y="43"/>
                  </a:moveTo>
                  <a:cubicBezTo>
                    <a:pt x="13" y="42"/>
                    <a:pt x="43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8" y="14"/>
                    <a:pt x="49" y="14"/>
                  </a:cubicBezTo>
                  <a:cubicBezTo>
                    <a:pt x="50" y="14"/>
                    <a:pt x="51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4"/>
                    <a:pt x="76" y="48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0"/>
                    <a:pt x="74" y="51"/>
                    <a:pt x="74" y="53"/>
                  </a:cubicBezTo>
                  <a:cubicBezTo>
                    <a:pt x="74" y="54"/>
                    <a:pt x="74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43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6" y="79"/>
                    <a:pt x="13" y="54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5" y="49"/>
                    <a:pt x="15" y="48"/>
                  </a:cubicBezTo>
                  <a:cubicBezTo>
                    <a:pt x="15" y="46"/>
                    <a:pt x="15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6" y="0"/>
                  </a:cubicBezTo>
                  <a:cubicBezTo>
                    <a:pt x="42" y="2"/>
                    <a:pt x="41" y="7"/>
                    <a:pt x="42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3"/>
                    <a:pt x="14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1"/>
                    <a:pt x="9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52"/>
                    <a:pt x="4" y="55"/>
                    <a:pt x="8" y="55"/>
                  </a:cubicBezTo>
                  <a:cubicBezTo>
                    <a:pt x="9" y="55"/>
                    <a:pt x="11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36" y="79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5" y="81"/>
                    <a:pt x="35" y="83"/>
                    <a:pt x="35" y="84"/>
                  </a:cubicBezTo>
                  <a:cubicBezTo>
                    <a:pt x="36" y="85"/>
                    <a:pt x="37" y="86"/>
                    <a:pt x="39" y="86"/>
                  </a:cubicBezTo>
                  <a:cubicBezTo>
                    <a:pt x="40" y="86"/>
                    <a:pt x="40" y="86"/>
                    <a:pt x="41" y="86"/>
                  </a:cubicBezTo>
                  <a:cubicBezTo>
                    <a:pt x="43" y="85"/>
                    <a:pt x="44" y="83"/>
                    <a:pt x="43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0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6" y="57"/>
                    <a:pt x="78" y="58"/>
                    <a:pt x="79" y="58"/>
                  </a:cubicBezTo>
                  <a:cubicBezTo>
                    <a:pt x="82" y="58"/>
                    <a:pt x="84" y="55"/>
                    <a:pt x="84" y="53"/>
                  </a:cubicBezTo>
                  <a:cubicBezTo>
                    <a:pt x="84" y="50"/>
                    <a:pt x="82" y="48"/>
                    <a:pt x="79" y="48"/>
                  </a:cubicBezTo>
                  <a:cubicBezTo>
                    <a:pt x="78" y="48"/>
                    <a:pt x="78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53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7" y="11"/>
                    <a:pt x="58" y="7"/>
                    <a:pt x="56" y="4"/>
                  </a:cubicBezTo>
                  <a:cubicBezTo>
                    <a:pt x="55" y="1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856163" y="2439988"/>
              <a:ext cx="87313" cy="74613"/>
            </a:xfrm>
            <a:custGeom>
              <a:avLst/>
              <a:gdLst>
                <a:gd name="T0" fmla="*/ 12 w 23"/>
                <a:gd name="T1" fmla="*/ 0 h 20"/>
                <a:gd name="T2" fmla="*/ 7 w 23"/>
                <a:gd name="T3" fmla="*/ 1 h 20"/>
                <a:gd name="T4" fmla="*/ 3 w 23"/>
                <a:gd name="T5" fmla="*/ 14 h 20"/>
                <a:gd name="T6" fmla="*/ 12 w 23"/>
                <a:gd name="T7" fmla="*/ 20 h 20"/>
                <a:gd name="T8" fmla="*/ 16 w 23"/>
                <a:gd name="T9" fmla="*/ 19 h 20"/>
                <a:gd name="T10" fmla="*/ 21 w 23"/>
                <a:gd name="T11" fmla="*/ 6 h 20"/>
                <a:gd name="T12" fmla="*/ 12 w 2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0">
                  <a:moveTo>
                    <a:pt x="12" y="0"/>
                  </a:moveTo>
                  <a:cubicBezTo>
                    <a:pt x="10" y="0"/>
                    <a:pt x="9" y="1"/>
                    <a:pt x="7" y="1"/>
                  </a:cubicBezTo>
                  <a:cubicBezTo>
                    <a:pt x="2" y="4"/>
                    <a:pt x="0" y="9"/>
                    <a:pt x="3" y="14"/>
                  </a:cubicBezTo>
                  <a:cubicBezTo>
                    <a:pt x="4" y="18"/>
                    <a:pt x="8" y="20"/>
                    <a:pt x="12" y="20"/>
                  </a:cubicBezTo>
                  <a:cubicBezTo>
                    <a:pt x="13" y="20"/>
                    <a:pt x="15" y="19"/>
                    <a:pt x="16" y="19"/>
                  </a:cubicBezTo>
                  <a:cubicBezTo>
                    <a:pt x="21" y="16"/>
                    <a:pt x="23" y="11"/>
                    <a:pt x="21" y="6"/>
                  </a:cubicBezTo>
                  <a:cubicBezTo>
                    <a:pt x="19" y="2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3411538" y="2424113"/>
              <a:ext cx="1062038" cy="1203325"/>
            </a:xfrm>
            <a:custGeom>
              <a:avLst/>
              <a:gdLst>
                <a:gd name="T0" fmla="*/ 138 w 283"/>
                <a:gd name="T1" fmla="*/ 81 h 319"/>
                <a:gd name="T2" fmla="*/ 141 w 283"/>
                <a:gd name="T3" fmla="*/ 80 h 319"/>
                <a:gd name="T4" fmla="*/ 180 w 283"/>
                <a:gd name="T5" fmla="*/ 107 h 319"/>
                <a:gd name="T6" fmla="*/ 178 w 283"/>
                <a:gd name="T7" fmla="*/ 108 h 319"/>
                <a:gd name="T8" fmla="*/ 103 w 283"/>
                <a:gd name="T9" fmla="*/ 101 h 319"/>
                <a:gd name="T10" fmla="*/ 135 w 283"/>
                <a:gd name="T11" fmla="*/ 80 h 319"/>
                <a:gd name="T12" fmla="*/ 199 w 283"/>
                <a:gd name="T13" fmla="*/ 2 h 319"/>
                <a:gd name="T14" fmla="*/ 202 w 283"/>
                <a:gd name="T15" fmla="*/ 34 h 319"/>
                <a:gd name="T16" fmla="*/ 187 w 283"/>
                <a:gd name="T17" fmla="*/ 108 h 319"/>
                <a:gd name="T18" fmla="*/ 184 w 283"/>
                <a:gd name="T19" fmla="*/ 105 h 319"/>
                <a:gd name="T20" fmla="*/ 181 w 283"/>
                <a:gd name="T21" fmla="*/ 106 h 319"/>
                <a:gd name="T22" fmla="*/ 142 w 283"/>
                <a:gd name="T23" fmla="*/ 79 h 319"/>
                <a:gd name="T24" fmla="*/ 136 w 283"/>
                <a:gd name="T25" fmla="*/ 72 h 319"/>
                <a:gd name="T26" fmla="*/ 102 w 283"/>
                <a:gd name="T27" fmla="*/ 99 h 319"/>
                <a:gd name="T28" fmla="*/ 97 w 283"/>
                <a:gd name="T29" fmla="*/ 97 h 319"/>
                <a:gd name="T30" fmla="*/ 97 w 283"/>
                <a:gd name="T31" fmla="*/ 110 h 319"/>
                <a:gd name="T32" fmla="*/ 98 w 283"/>
                <a:gd name="T33" fmla="*/ 110 h 319"/>
                <a:gd name="T34" fmla="*/ 132 w 283"/>
                <a:gd name="T35" fmla="*/ 211 h 319"/>
                <a:gd name="T36" fmla="*/ 144 w 283"/>
                <a:gd name="T37" fmla="*/ 206 h 319"/>
                <a:gd name="T38" fmla="*/ 137 w 283"/>
                <a:gd name="T39" fmla="*/ 202 h 319"/>
                <a:gd name="T40" fmla="*/ 100 w 283"/>
                <a:gd name="T41" fmla="*/ 109 h 319"/>
                <a:gd name="T42" fmla="*/ 102 w 283"/>
                <a:gd name="T43" fmla="*/ 108 h 319"/>
                <a:gd name="T44" fmla="*/ 134 w 283"/>
                <a:gd name="T45" fmla="*/ 134 h 319"/>
                <a:gd name="T46" fmla="*/ 142 w 283"/>
                <a:gd name="T47" fmla="*/ 130 h 319"/>
                <a:gd name="T48" fmla="*/ 135 w 283"/>
                <a:gd name="T49" fmla="*/ 129 h 319"/>
                <a:gd name="T50" fmla="*/ 103 w 283"/>
                <a:gd name="T51" fmla="*/ 106 h 319"/>
                <a:gd name="T52" fmla="*/ 104 w 283"/>
                <a:gd name="T53" fmla="*/ 105 h 319"/>
                <a:gd name="T54" fmla="*/ 179 w 283"/>
                <a:gd name="T55" fmla="*/ 109 h 319"/>
                <a:gd name="T56" fmla="*/ 185 w 283"/>
                <a:gd name="T57" fmla="*/ 113 h 319"/>
                <a:gd name="T58" fmla="*/ 195 w 283"/>
                <a:gd name="T59" fmla="*/ 107 h 319"/>
                <a:gd name="T60" fmla="*/ 164 w 283"/>
                <a:gd name="T61" fmla="*/ 256 h 319"/>
                <a:gd name="T62" fmla="*/ 70 w 283"/>
                <a:gd name="T63" fmla="*/ 189 h 319"/>
                <a:gd name="T64" fmla="*/ 51 w 283"/>
                <a:gd name="T65" fmla="*/ 160 h 319"/>
                <a:gd name="T66" fmla="*/ 41 w 283"/>
                <a:gd name="T67" fmla="*/ 197 h 319"/>
                <a:gd name="T68" fmla="*/ 13 w 283"/>
                <a:gd name="T69" fmla="*/ 269 h 319"/>
                <a:gd name="T70" fmla="*/ 7 w 283"/>
                <a:gd name="T71" fmla="*/ 269 h 319"/>
                <a:gd name="T72" fmla="*/ 15 w 283"/>
                <a:gd name="T73" fmla="*/ 285 h 319"/>
                <a:gd name="T74" fmla="*/ 18 w 283"/>
                <a:gd name="T75" fmla="*/ 282 h 319"/>
                <a:gd name="T76" fmla="*/ 66 w 283"/>
                <a:gd name="T77" fmla="*/ 317 h 319"/>
                <a:gd name="T78" fmla="*/ 79 w 283"/>
                <a:gd name="T79" fmla="*/ 302 h 319"/>
                <a:gd name="T80" fmla="*/ 64 w 283"/>
                <a:gd name="T81" fmla="*/ 304 h 319"/>
                <a:gd name="T82" fmla="*/ 19 w 283"/>
                <a:gd name="T83" fmla="*/ 280 h 319"/>
                <a:gd name="T84" fmla="*/ 15 w 283"/>
                <a:gd name="T85" fmla="*/ 270 h 319"/>
                <a:gd name="T86" fmla="*/ 46 w 283"/>
                <a:gd name="T87" fmla="*/ 200 h 319"/>
                <a:gd name="T88" fmla="*/ 66 w 283"/>
                <a:gd name="T89" fmla="*/ 194 h 319"/>
                <a:gd name="T90" fmla="*/ 161 w 283"/>
                <a:gd name="T91" fmla="*/ 259 h 319"/>
                <a:gd name="T92" fmla="*/ 174 w 283"/>
                <a:gd name="T93" fmla="*/ 280 h 319"/>
                <a:gd name="T94" fmla="*/ 178 w 283"/>
                <a:gd name="T95" fmla="*/ 252 h 319"/>
                <a:gd name="T96" fmla="*/ 263 w 283"/>
                <a:gd name="T97" fmla="*/ 97 h 319"/>
                <a:gd name="T98" fmla="*/ 283 w 283"/>
                <a:gd name="T99" fmla="*/ 94 h 319"/>
                <a:gd name="T100" fmla="*/ 262 w 283"/>
                <a:gd name="T101" fmla="*/ 94 h 319"/>
                <a:gd name="T102" fmla="*/ 207 w 283"/>
                <a:gd name="T103" fmla="*/ 35 h 319"/>
                <a:gd name="T104" fmla="*/ 223 w 283"/>
                <a:gd name="T105" fmla="*/ 1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3" h="319">
                  <a:moveTo>
                    <a:pt x="135" y="80"/>
                  </a:moveTo>
                  <a:cubicBezTo>
                    <a:pt x="135" y="80"/>
                    <a:pt x="135" y="80"/>
                    <a:pt x="135" y="80"/>
                  </a:cubicBezTo>
                  <a:cubicBezTo>
                    <a:pt x="135" y="81"/>
                    <a:pt x="137" y="81"/>
                    <a:pt x="138" y="81"/>
                  </a:cubicBezTo>
                  <a:cubicBezTo>
                    <a:pt x="139" y="81"/>
                    <a:pt x="139" y="81"/>
                    <a:pt x="140" y="81"/>
                  </a:cubicBezTo>
                  <a:cubicBezTo>
                    <a:pt x="141" y="81"/>
                    <a:pt x="141" y="80"/>
                    <a:pt x="142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3" y="80"/>
                    <a:pt x="180" y="107"/>
                    <a:pt x="180" y="107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79" y="108"/>
                    <a:pt x="178" y="108"/>
                  </a:cubicBezTo>
                  <a:cubicBezTo>
                    <a:pt x="169" y="108"/>
                    <a:pt x="104" y="104"/>
                    <a:pt x="104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2"/>
                    <a:pt x="104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99"/>
                    <a:pt x="133" y="80"/>
                    <a:pt x="135" y="80"/>
                  </a:cubicBezTo>
                  <a:cubicBezTo>
                    <a:pt x="135" y="80"/>
                    <a:pt x="135" y="80"/>
                    <a:pt x="135" y="80"/>
                  </a:cubicBezTo>
                  <a:moveTo>
                    <a:pt x="207" y="0"/>
                  </a:moveTo>
                  <a:cubicBezTo>
                    <a:pt x="204" y="0"/>
                    <a:pt x="202" y="1"/>
                    <a:pt x="199" y="2"/>
                  </a:cubicBezTo>
                  <a:cubicBezTo>
                    <a:pt x="190" y="6"/>
                    <a:pt x="186" y="16"/>
                    <a:pt x="191" y="25"/>
                  </a:cubicBezTo>
                  <a:cubicBezTo>
                    <a:pt x="193" y="30"/>
                    <a:pt x="197" y="33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3" y="34"/>
                    <a:pt x="200" y="67"/>
                    <a:pt x="195" y="107"/>
                  </a:cubicBezTo>
                  <a:cubicBezTo>
                    <a:pt x="191" y="107"/>
                    <a:pt x="188" y="108"/>
                    <a:pt x="188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7" y="106"/>
                    <a:pt x="185" y="105"/>
                    <a:pt x="184" y="105"/>
                  </a:cubicBezTo>
                  <a:cubicBezTo>
                    <a:pt x="183" y="105"/>
                    <a:pt x="182" y="105"/>
                    <a:pt x="182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79" y="106"/>
                    <a:pt x="142" y="80"/>
                    <a:pt x="142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3" y="78"/>
                    <a:pt x="143" y="76"/>
                    <a:pt x="142" y="75"/>
                  </a:cubicBezTo>
                  <a:cubicBezTo>
                    <a:pt x="142" y="73"/>
                    <a:pt x="140" y="72"/>
                    <a:pt x="138" y="72"/>
                  </a:cubicBezTo>
                  <a:cubicBezTo>
                    <a:pt x="137" y="72"/>
                    <a:pt x="137" y="72"/>
                    <a:pt x="136" y="72"/>
                  </a:cubicBezTo>
                  <a:cubicBezTo>
                    <a:pt x="134" y="74"/>
                    <a:pt x="133" y="76"/>
                    <a:pt x="134" y="79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79"/>
                    <a:pt x="104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1" y="98"/>
                    <a:pt x="99" y="97"/>
                    <a:pt x="97" y="97"/>
                  </a:cubicBezTo>
                  <a:cubicBezTo>
                    <a:pt x="96" y="97"/>
                    <a:pt x="95" y="97"/>
                    <a:pt x="94" y="97"/>
                  </a:cubicBezTo>
                  <a:cubicBezTo>
                    <a:pt x="91" y="99"/>
                    <a:pt x="89" y="103"/>
                    <a:pt x="91" y="106"/>
                  </a:cubicBezTo>
                  <a:cubicBezTo>
                    <a:pt x="92" y="109"/>
                    <a:pt x="94" y="110"/>
                    <a:pt x="97" y="110"/>
                  </a:cubicBezTo>
                  <a:cubicBezTo>
                    <a:pt x="97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100" y="110"/>
                    <a:pt x="136" y="202"/>
                    <a:pt x="135" y="203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2" y="204"/>
                    <a:pt x="130" y="208"/>
                    <a:pt x="132" y="211"/>
                  </a:cubicBezTo>
                  <a:cubicBezTo>
                    <a:pt x="133" y="214"/>
                    <a:pt x="136" y="215"/>
                    <a:pt x="138" y="215"/>
                  </a:cubicBezTo>
                  <a:cubicBezTo>
                    <a:pt x="139" y="215"/>
                    <a:pt x="140" y="215"/>
                    <a:pt x="141" y="214"/>
                  </a:cubicBezTo>
                  <a:cubicBezTo>
                    <a:pt x="144" y="213"/>
                    <a:pt x="146" y="209"/>
                    <a:pt x="144" y="206"/>
                  </a:cubicBezTo>
                  <a:cubicBezTo>
                    <a:pt x="143" y="203"/>
                    <a:pt x="141" y="202"/>
                    <a:pt x="138" y="202"/>
                  </a:cubicBezTo>
                  <a:cubicBezTo>
                    <a:pt x="138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5" y="202"/>
                    <a:pt x="99" y="110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1" y="109"/>
                    <a:pt x="101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4" y="108"/>
                    <a:pt x="134" y="129"/>
                    <a:pt x="134" y="130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33" y="131"/>
                    <a:pt x="133" y="133"/>
                    <a:pt x="134" y="134"/>
                  </a:cubicBezTo>
                  <a:cubicBezTo>
                    <a:pt x="135" y="136"/>
                    <a:pt x="136" y="137"/>
                    <a:pt x="138" y="137"/>
                  </a:cubicBezTo>
                  <a:cubicBezTo>
                    <a:pt x="139" y="137"/>
                    <a:pt x="139" y="136"/>
                    <a:pt x="140" y="136"/>
                  </a:cubicBezTo>
                  <a:cubicBezTo>
                    <a:pt x="143" y="135"/>
                    <a:pt x="144" y="132"/>
                    <a:pt x="142" y="130"/>
                  </a:cubicBezTo>
                  <a:cubicBezTo>
                    <a:pt x="142" y="128"/>
                    <a:pt x="140" y="127"/>
                    <a:pt x="138" y="127"/>
                  </a:cubicBezTo>
                  <a:cubicBezTo>
                    <a:pt x="137" y="127"/>
                    <a:pt x="137" y="127"/>
                    <a:pt x="136" y="128"/>
                  </a:cubicBezTo>
                  <a:cubicBezTo>
                    <a:pt x="136" y="128"/>
                    <a:pt x="135" y="128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3" y="129"/>
                    <a:pt x="103" y="108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5" y="105"/>
                    <a:pt x="106" y="105"/>
                  </a:cubicBezTo>
                  <a:cubicBezTo>
                    <a:pt x="120" y="105"/>
                    <a:pt x="179" y="109"/>
                    <a:pt x="179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0" y="110"/>
                    <a:pt x="180" y="110"/>
                    <a:pt x="180" y="111"/>
                  </a:cubicBezTo>
                  <a:cubicBezTo>
                    <a:pt x="181" y="112"/>
                    <a:pt x="182" y="113"/>
                    <a:pt x="184" y="113"/>
                  </a:cubicBezTo>
                  <a:cubicBezTo>
                    <a:pt x="184" y="113"/>
                    <a:pt x="185" y="113"/>
                    <a:pt x="185" y="113"/>
                  </a:cubicBezTo>
                  <a:cubicBezTo>
                    <a:pt x="187" y="112"/>
                    <a:pt x="188" y="110"/>
                    <a:pt x="188" y="109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9"/>
                    <a:pt x="190" y="108"/>
                    <a:pt x="195" y="107"/>
                  </a:cubicBezTo>
                  <a:cubicBezTo>
                    <a:pt x="187" y="171"/>
                    <a:pt x="176" y="252"/>
                    <a:pt x="174" y="252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0" y="252"/>
                    <a:pt x="167" y="253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59" y="256"/>
                    <a:pt x="68" y="193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4" y="181"/>
                    <a:pt x="72" y="170"/>
                    <a:pt x="64" y="164"/>
                  </a:cubicBezTo>
                  <a:cubicBezTo>
                    <a:pt x="61" y="161"/>
                    <a:pt x="56" y="160"/>
                    <a:pt x="51" y="160"/>
                  </a:cubicBezTo>
                  <a:cubicBezTo>
                    <a:pt x="45" y="160"/>
                    <a:pt x="39" y="162"/>
                    <a:pt x="35" y="167"/>
                  </a:cubicBezTo>
                  <a:cubicBezTo>
                    <a:pt x="27" y="176"/>
                    <a:pt x="29" y="188"/>
                    <a:pt x="38" y="195"/>
                  </a:cubicBezTo>
                  <a:cubicBezTo>
                    <a:pt x="39" y="196"/>
                    <a:pt x="40" y="197"/>
                    <a:pt x="41" y="19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4" y="199"/>
                    <a:pt x="15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2" y="269"/>
                    <a:pt x="11" y="268"/>
                    <a:pt x="11" y="268"/>
                  </a:cubicBezTo>
                  <a:cubicBezTo>
                    <a:pt x="9" y="268"/>
                    <a:pt x="8" y="269"/>
                    <a:pt x="7" y="269"/>
                  </a:cubicBezTo>
                  <a:cubicBezTo>
                    <a:pt x="2" y="271"/>
                    <a:pt x="0" y="277"/>
                    <a:pt x="2" y="281"/>
                  </a:cubicBezTo>
                  <a:cubicBezTo>
                    <a:pt x="4" y="284"/>
                    <a:pt x="7" y="286"/>
                    <a:pt x="11" y="286"/>
                  </a:cubicBezTo>
                  <a:cubicBezTo>
                    <a:pt x="12" y="286"/>
                    <a:pt x="13" y="286"/>
                    <a:pt x="15" y="285"/>
                  </a:cubicBezTo>
                  <a:cubicBezTo>
                    <a:pt x="16" y="284"/>
                    <a:pt x="17" y="284"/>
                    <a:pt x="18" y="282"/>
                  </a:cubicBezTo>
                  <a:cubicBezTo>
                    <a:pt x="18" y="283"/>
                    <a:pt x="18" y="283"/>
                    <a:pt x="18" y="283"/>
                  </a:cubicBezTo>
                  <a:cubicBezTo>
                    <a:pt x="18" y="282"/>
                    <a:pt x="18" y="282"/>
                    <a:pt x="18" y="282"/>
                  </a:cubicBezTo>
                  <a:cubicBezTo>
                    <a:pt x="21" y="282"/>
                    <a:pt x="63" y="305"/>
                    <a:pt x="63" y="306"/>
                  </a:cubicBezTo>
                  <a:cubicBezTo>
                    <a:pt x="63" y="306"/>
                    <a:pt x="63" y="306"/>
                    <a:pt x="63" y="306"/>
                  </a:cubicBezTo>
                  <a:cubicBezTo>
                    <a:pt x="61" y="310"/>
                    <a:pt x="62" y="314"/>
                    <a:pt x="66" y="317"/>
                  </a:cubicBezTo>
                  <a:cubicBezTo>
                    <a:pt x="68" y="319"/>
                    <a:pt x="70" y="319"/>
                    <a:pt x="72" y="319"/>
                  </a:cubicBezTo>
                  <a:cubicBezTo>
                    <a:pt x="75" y="319"/>
                    <a:pt x="78" y="318"/>
                    <a:pt x="80" y="316"/>
                  </a:cubicBezTo>
                  <a:cubicBezTo>
                    <a:pt x="83" y="312"/>
                    <a:pt x="83" y="306"/>
                    <a:pt x="79" y="302"/>
                  </a:cubicBezTo>
                  <a:cubicBezTo>
                    <a:pt x="77" y="301"/>
                    <a:pt x="74" y="300"/>
                    <a:pt x="72" y="300"/>
                  </a:cubicBezTo>
                  <a:cubicBezTo>
                    <a:pt x="69" y="300"/>
                    <a:pt x="66" y="301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0" y="304"/>
                    <a:pt x="19" y="282"/>
                    <a:pt x="19" y="280"/>
                  </a:cubicBezTo>
                  <a:cubicBezTo>
                    <a:pt x="19" y="280"/>
                    <a:pt x="19" y="280"/>
                    <a:pt x="19" y="280"/>
                  </a:cubicBezTo>
                  <a:cubicBezTo>
                    <a:pt x="20" y="278"/>
                    <a:pt x="20" y="276"/>
                    <a:pt x="19" y="273"/>
                  </a:cubicBezTo>
                  <a:cubicBezTo>
                    <a:pt x="18" y="272"/>
                    <a:pt x="17" y="271"/>
                    <a:pt x="15" y="270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14" y="269"/>
                    <a:pt x="42" y="200"/>
                    <a:pt x="46" y="200"/>
                  </a:cubicBezTo>
                  <a:cubicBezTo>
                    <a:pt x="46" y="200"/>
                    <a:pt x="46" y="200"/>
                    <a:pt x="46" y="20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8" y="200"/>
                    <a:pt x="49" y="200"/>
                    <a:pt x="51" y="200"/>
                  </a:cubicBezTo>
                  <a:cubicBezTo>
                    <a:pt x="57" y="200"/>
                    <a:pt x="62" y="198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3" y="194"/>
                    <a:pt x="163" y="257"/>
                    <a:pt x="161" y="259"/>
                  </a:cubicBezTo>
                  <a:cubicBezTo>
                    <a:pt x="161" y="259"/>
                    <a:pt x="161" y="259"/>
                    <a:pt x="161" y="259"/>
                  </a:cubicBezTo>
                  <a:cubicBezTo>
                    <a:pt x="160" y="261"/>
                    <a:pt x="160" y="263"/>
                    <a:pt x="160" y="266"/>
                  </a:cubicBezTo>
                  <a:cubicBezTo>
                    <a:pt x="160" y="273"/>
                    <a:pt x="166" y="280"/>
                    <a:pt x="174" y="280"/>
                  </a:cubicBezTo>
                  <a:cubicBezTo>
                    <a:pt x="182" y="280"/>
                    <a:pt x="189" y="273"/>
                    <a:pt x="189" y="266"/>
                  </a:cubicBezTo>
                  <a:cubicBezTo>
                    <a:pt x="189" y="259"/>
                    <a:pt x="184" y="254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7" y="252"/>
                    <a:pt x="187" y="170"/>
                    <a:pt x="195" y="107"/>
                  </a:cubicBezTo>
                  <a:cubicBezTo>
                    <a:pt x="213" y="104"/>
                    <a:pt x="255" y="97"/>
                    <a:pt x="262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101"/>
                    <a:pt x="268" y="103"/>
                    <a:pt x="273" y="103"/>
                  </a:cubicBezTo>
                  <a:cubicBezTo>
                    <a:pt x="278" y="103"/>
                    <a:pt x="283" y="99"/>
                    <a:pt x="283" y="94"/>
                  </a:cubicBezTo>
                  <a:cubicBezTo>
                    <a:pt x="283" y="88"/>
                    <a:pt x="278" y="84"/>
                    <a:pt x="273" y="84"/>
                  </a:cubicBezTo>
                  <a:cubicBezTo>
                    <a:pt x="267" y="84"/>
                    <a:pt x="262" y="88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3" y="96"/>
                    <a:pt x="215" y="104"/>
                    <a:pt x="195" y="107"/>
                  </a:cubicBezTo>
                  <a:cubicBezTo>
                    <a:pt x="201" y="67"/>
                    <a:pt x="206" y="35"/>
                    <a:pt x="207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10" y="35"/>
                    <a:pt x="212" y="34"/>
                    <a:pt x="214" y="33"/>
                  </a:cubicBezTo>
                  <a:cubicBezTo>
                    <a:pt x="223" y="29"/>
                    <a:pt x="227" y="19"/>
                    <a:pt x="223" y="10"/>
                  </a:cubicBezTo>
                  <a:cubicBezTo>
                    <a:pt x="220" y="4"/>
                    <a:pt x="214" y="0"/>
                    <a:pt x="20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5762625" y="2805113"/>
              <a:ext cx="36513" cy="30163"/>
            </a:xfrm>
            <a:custGeom>
              <a:avLst/>
              <a:gdLst>
                <a:gd name="T0" fmla="*/ 0 w 10"/>
                <a:gd name="T1" fmla="*/ 0 h 8"/>
                <a:gd name="T2" fmla="*/ 10 w 10"/>
                <a:gd name="T3" fmla="*/ 8 h 8"/>
                <a:gd name="T4" fmla="*/ 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3"/>
                    <a:pt x="6" y="6"/>
                    <a:pt x="10" y="8"/>
                  </a:cubicBezTo>
                  <a:cubicBezTo>
                    <a:pt x="6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5799138" y="2613025"/>
              <a:ext cx="241300" cy="293688"/>
            </a:xfrm>
            <a:custGeom>
              <a:avLst/>
              <a:gdLst>
                <a:gd name="T0" fmla="*/ 28 w 64"/>
                <a:gd name="T1" fmla="*/ 13 h 78"/>
                <a:gd name="T2" fmla="*/ 31 w 64"/>
                <a:gd name="T3" fmla="*/ 12 h 78"/>
                <a:gd name="T4" fmla="*/ 31 w 64"/>
                <a:gd name="T5" fmla="*/ 12 h 78"/>
                <a:gd name="T6" fmla="*/ 31 w 64"/>
                <a:gd name="T7" fmla="*/ 12 h 78"/>
                <a:gd name="T8" fmla="*/ 48 w 64"/>
                <a:gd name="T9" fmla="*/ 38 h 78"/>
                <a:gd name="T10" fmla="*/ 48 w 64"/>
                <a:gd name="T11" fmla="*/ 38 h 78"/>
                <a:gd name="T12" fmla="*/ 46 w 64"/>
                <a:gd name="T13" fmla="*/ 49 h 78"/>
                <a:gd name="T14" fmla="*/ 46 w 64"/>
                <a:gd name="T15" fmla="*/ 49 h 78"/>
                <a:gd name="T16" fmla="*/ 46 w 64"/>
                <a:gd name="T17" fmla="*/ 49 h 78"/>
                <a:gd name="T18" fmla="*/ 20 w 64"/>
                <a:gd name="T19" fmla="*/ 70 h 78"/>
                <a:gd name="T20" fmla="*/ 20 w 64"/>
                <a:gd name="T21" fmla="*/ 70 h 78"/>
                <a:gd name="T22" fmla="*/ 20 w 64"/>
                <a:gd name="T23" fmla="*/ 70 h 78"/>
                <a:gd name="T24" fmla="*/ 18 w 64"/>
                <a:gd name="T25" fmla="*/ 69 h 78"/>
                <a:gd name="T26" fmla="*/ 18 w 64"/>
                <a:gd name="T27" fmla="*/ 69 h 78"/>
                <a:gd name="T28" fmla="*/ 28 w 64"/>
                <a:gd name="T29" fmla="*/ 13 h 78"/>
                <a:gd name="T30" fmla="*/ 28 w 64"/>
                <a:gd name="T31" fmla="*/ 13 h 78"/>
                <a:gd name="T32" fmla="*/ 28 w 64"/>
                <a:gd name="T33" fmla="*/ 13 h 78"/>
                <a:gd name="T34" fmla="*/ 28 w 64"/>
                <a:gd name="T35" fmla="*/ 0 h 78"/>
                <a:gd name="T36" fmla="*/ 25 w 64"/>
                <a:gd name="T37" fmla="*/ 0 h 78"/>
                <a:gd name="T38" fmla="*/ 22 w 64"/>
                <a:gd name="T39" fmla="*/ 9 h 78"/>
                <a:gd name="T40" fmla="*/ 26 w 64"/>
                <a:gd name="T41" fmla="*/ 13 h 78"/>
                <a:gd name="T42" fmla="*/ 26 w 64"/>
                <a:gd name="T43" fmla="*/ 13 h 78"/>
                <a:gd name="T44" fmla="*/ 17 w 64"/>
                <a:gd name="T45" fmla="*/ 69 h 78"/>
                <a:gd name="T46" fmla="*/ 17 w 64"/>
                <a:gd name="T47" fmla="*/ 69 h 78"/>
                <a:gd name="T48" fmla="*/ 17 w 64"/>
                <a:gd name="T49" fmla="*/ 69 h 78"/>
                <a:gd name="T50" fmla="*/ 15 w 64"/>
                <a:gd name="T51" fmla="*/ 69 h 78"/>
                <a:gd name="T52" fmla="*/ 13 w 64"/>
                <a:gd name="T53" fmla="*/ 70 h 78"/>
                <a:gd name="T54" fmla="*/ 14 w 64"/>
                <a:gd name="T55" fmla="*/ 70 h 78"/>
                <a:gd name="T56" fmla="*/ 14 w 64"/>
                <a:gd name="T57" fmla="*/ 70 h 78"/>
                <a:gd name="T58" fmla="*/ 0 w 64"/>
                <a:gd name="T59" fmla="*/ 59 h 78"/>
                <a:gd name="T60" fmla="*/ 12 w 64"/>
                <a:gd name="T61" fmla="*/ 71 h 78"/>
                <a:gd name="T62" fmla="*/ 12 w 64"/>
                <a:gd name="T63" fmla="*/ 71 h 78"/>
                <a:gd name="T64" fmla="*/ 12 w 64"/>
                <a:gd name="T65" fmla="*/ 75 h 78"/>
                <a:gd name="T66" fmla="*/ 17 w 64"/>
                <a:gd name="T67" fmla="*/ 78 h 78"/>
                <a:gd name="T68" fmla="*/ 19 w 64"/>
                <a:gd name="T69" fmla="*/ 78 h 78"/>
                <a:gd name="T70" fmla="*/ 21 w 64"/>
                <a:gd name="T71" fmla="*/ 72 h 78"/>
                <a:gd name="T72" fmla="*/ 21 w 64"/>
                <a:gd name="T73" fmla="*/ 71 h 78"/>
                <a:gd name="T74" fmla="*/ 21 w 64"/>
                <a:gd name="T75" fmla="*/ 71 h 78"/>
                <a:gd name="T76" fmla="*/ 48 w 64"/>
                <a:gd name="T77" fmla="*/ 51 h 78"/>
                <a:gd name="T78" fmla="*/ 48 w 64"/>
                <a:gd name="T79" fmla="*/ 51 h 78"/>
                <a:gd name="T80" fmla="*/ 48 w 64"/>
                <a:gd name="T81" fmla="*/ 51 h 78"/>
                <a:gd name="T82" fmla="*/ 54 w 64"/>
                <a:gd name="T83" fmla="*/ 54 h 78"/>
                <a:gd name="T84" fmla="*/ 58 w 64"/>
                <a:gd name="T85" fmla="*/ 53 h 78"/>
                <a:gd name="T86" fmla="*/ 62 w 64"/>
                <a:gd name="T87" fmla="*/ 41 h 78"/>
                <a:gd name="T88" fmla="*/ 54 w 64"/>
                <a:gd name="T89" fmla="*/ 36 h 78"/>
                <a:gd name="T90" fmla="*/ 50 w 64"/>
                <a:gd name="T91" fmla="*/ 37 h 78"/>
                <a:gd name="T92" fmla="*/ 50 w 64"/>
                <a:gd name="T93" fmla="*/ 37 h 78"/>
                <a:gd name="T94" fmla="*/ 50 w 64"/>
                <a:gd name="T95" fmla="*/ 37 h 78"/>
                <a:gd name="T96" fmla="*/ 33 w 64"/>
                <a:gd name="T97" fmla="*/ 11 h 78"/>
                <a:gd name="T98" fmla="*/ 33 w 64"/>
                <a:gd name="T99" fmla="*/ 11 h 78"/>
                <a:gd name="T100" fmla="*/ 34 w 64"/>
                <a:gd name="T101" fmla="*/ 4 h 78"/>
                <a:gd name="T102" fmla="*/ 28 w 64"/>
                <a:gd name="T10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78">
                  <a:moveTo>
                    <a:pt x="28" y="13"/>
                  </a:move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49" y="37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5" y="41"/>
                    <a:pt x="44" y="45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51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26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moveTo>
                    <a:pt x="28" y="0"/>
                  </a:moveTo>
                  <a:cubicBezTo>
                    <a:pt x="27" y="0"/>
                    <a:pt x="26" y="0"/>
                    <a:pt x="25" y="0"/>
                  </a:cubicBezTo>
                  <a:cubicBezTo>
                    <a:pt x="21" y="2"/>
                    <a:pt x="20" y="6"/>
                    <a:pt x="22" y="9"/>
                  </a:cubicBezTo>
                  <a:cubicBezTo>
                    <a:pt x="22" y="11"/>
                    <a:pt x="24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18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5" y="69"/>
                    <a:pt x="15" y="69"/>
                  </a:cubicBezTo>
                  <a:cubicBezTo>
                    <a:pt x="14" y="70"/>
                    <a:pt x="14" y="70"/>
                    <a:pt x="13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0"/>
                    <a:pt x="7" y="65"/>
                    <a:pt x="0" y="59"/>
                  </a:cubicBezTo>
                  <a:cubicBezTo>
                    <a:pt x="7" y="66"/>
                    <a:pt x="13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2" y="74"/>
                    <a:pt x="12" y="75"/>
                  </a:cubicBezTo>
                  <a:cubicBezTo>
                    <a:pt x="13" y="77"/>
                    <a:pt x="15" y="78"/>
                    <a:pt x="17" y="78"/>
                  </a:cubicBezTo>
                  <a:cubicBezTo>
                    <a:pt x="17" y="78"/>
                    <a:pt x="18" y="78"/>
                    <a:pt x="19" y="78"/>
                  </a:cubicBezTo>
                  <a:cubicBezTo>
                    <a:pt x="21" y="77"/>
                    <a:pt x="22" y="74"/>
                    <a:pt x="21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0"/>
                    <a:pt x="45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3"/>
                    <a:pt x="52" y="54"/>
                    <a:pt x="54" y="54"/>
                  </a:cubicBezTo>
                  <a:cubicBezTo>
                    <a:pt x="55" y="54"/>
                    <a:pt x="57" y="53"/>
                    <a:pt x="58" y="53"/>
                  </a:cubicBezTo>
                  <a:cubicBezTo>
                    <a:pt x="63" y="51"/>
                    <a:pt x="64" y="46"/>
                    <a:pt x="62" y="41"/>
                  </a:cubicBezTo>
                  <a:cubicBezTo>
                    <a:pt x="61" y="38"/>
                    <a:pt x="57" y="36"/>
                    <a:pt x="54" y="36"/>
                  </a:cubicBezTo>
                  <a:cubicBezTo>
                    <a:pt x="53" y="36"/>
                    <a:pt x="51" y="36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8" y="37"/>
                    <a:pt x="32" y="12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9"/>
                    <a:pt x="35" y="6"/>
                    <a:pt x="34" y="4"/>
                  </a:cubicBezTo>
                  <a:cubicBezTo>
                    <a:pt x="33" y="1"/>
                    <a:pt x="30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6832600" y="3729038"/>
              <a:ext cx="30163" cy="63500"/>
            </a:xfrm>
            <a:custGeom>
              <a:avLst/>
              <a:gdLst>
                <a:gd name="T0" fmla="*/ 0 w 8"/>
                <a:gd name="T1" fmla="*/ 0 h 17"/>
                <a:gd name="T2" fmla="*/ 8 w 8"/>
                <a:gd name="T3" fmla="*/ 17 h 17"/>
                <a:gd name="T4" fmla="*/ 0 w 8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0"/>
                  </a:moveTo>
                  <a:cubicBezTo>
                    <a:pt x="3" y="5"/>
                    <a:pt x="6" y="11"/>
                    <a:pt x="8" y="17"/>
                  </a:cubicBezTo>
                  <a:cubicBezTo>
                    <a:pt x="6" y="11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6656388" y="3328988"/>
              <a:ext cx="17463" cy="3175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2" y="0"/>
                    <a:pt x="4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6040438" y="3951288"/>
              <a:ext cx="44450" cy="19050"/>
            </a:xfrm>
            <a:custGeom>
              <a:avLst/>
              <a:gdLst>
                <a:gd name="T0" fmla="*/ 0 w 12"/>
                <a:gd name="T1" fmla="*/ 0 h 5"/>
                <a:gd name="T2" fmla="*/ 12 w 12"/>
                <a:gd name="T3" fmla="*/ 5 h 5"/>
                <a:gd name="T4" fmla="*/ 0 w 1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4" y="1"/>
                    <a:pt x="8" y="3"/>
                    <a:pt x="12" y="5"/>
                  </a:cubicBezTo>
                  <a:cubicBezTo>
                    <a:pt x="8" y="3"/>
                    <a:pt x="4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7485063" y="3729038"/>
              <a:ext cx="11113" cy="77788"/>
            </a:xfrm>
            <a:custGeom>
              <a:avLst/>
              <a:gdLst>
                <a:gd name="T0" fmla="*/ 3 w 3"/>
                <a:gd name="T1" fmla="*/ 0 h 21"/>
                <a:gd name="T2" fmla="*/ 0 w 3"/>
                <a:gd name="T3" fmla="*/ 21 h 21"/>
                <a:gd name="T4" fmla="*/ 3 w 3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1">
                  <a:moveTo>
                    <a:pt x="3" y="0"/>
                  </a:moveTo>
                  <a:cubicBezTo>
                    <a:pt x="2" y="7"/>
                    <a:pt x="1" y="15"/>
                    <a:pt x="0" y="21"/>
                  </a:cubicBezTo>
                  <a:cubicBezTo>
                    <a:pt x="1" y="15"/>
                    <a:pt x="2" y="7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719388" y="2635250"/>
              <a:ext cx="4916488" cy="1974850"/>
            </a:xfrm>
            <a:custGeom>
              <a:avLst/>
              <a:gdLst>
                <a:gd name="T0" fmla="*/ 893 w 1309"/>
                <a:gd name="T1" fmla="*/ 437 h 524"/>
                <a:gd name="T2" fmla="*/ 374 w 1309"/>
                <a:gd name="T3" fmla="*/ 407 h 524"/>
                <a:gd name="T4" fmla="*/ 109 w 1309"/>
                <a:gd name="T5" fmla="*/ 335 h 524"/>
                <a:gd name="T6" fmla="*/ 711 w 1309"/>
                <a:gd name="T7" fmla="*/ 231 h 524"/>
                <a:gd name="T8" fmla="*/ 511 w 1309"/>
                <a:gd name="T9" fmla="*/ 291 h 524"/>
                <a:gd name="T10" fmla="*/ 1098 w 1309"/>
                <a:gd name="T11" fmla="*/ 219 h 524"/>
                <a:gd name="T12" fmla="*/ 125 w 1309"/>
                <a:gd name="T13" fmla="*/ 212 h 524"/>
                <a:gd name="T14" fmla="*/ 774 w 1309"/>
                <a:gd name="T15" fmla="*/ 164 h 524"/>
                <a:gd name="T16" fmla="*/ 772 w 1309"/>
                <a:gd name="T17" fmla="*/ 166 h 524"/>
                <a:gd name="T18" fmla="*/ 994 w 1309"/>
                <a:gd name="T19" fmla="*/ 178 h 524"/>
                <a:gd name="T20" fmla="*/ 776 w 1309"/>
                <a:gd name="T21" fmla="*/ 159 h 524"/>
                <a:gd name="T22" fmla="*/ 776 w 1309"/>
                <a:gd name="T23" fmla="*/ 159 h 524"/>
                <a:gd name="T24" fmla="*/ 40 w 1309"/>
                <a:gd name="T25" fmla="*/ 153 h 524"/>
                <a:gd name="T26" fmla="*/ 41 w 1309"/>
                <a:gd name="T27" fmla="*/ 138 h 524"/>
                <a:gd name="T28" fmla="*/ 625 w 1309"/>
                <a:gd name="T29" fmla="*/ 165 h 524"/>
                <a:gd name="T30" fmla="*/ 523 w 1309"/>
                <a:gd name="T31" fmla="*/ 211 h 524"/>
                <a:gd name="T32" fmla="*/ 784 w 1309"/>
                <a:gd name="T33" fmla="*/ 34 h 524"/>
                <a:gd name="T34" fmla="*/ 738 w 1309"/>
                <a:gd name="T35" fmla="*/ 161 h 524"/>
                <a:gd name="T36" fmla="*/ 645 w 1309"/>
                <a:gd name="T37" fmla="*/ 268 h 524"/>
                <a:gd name="T38" fmla="*/ 686 w 1309"/>
                <a:gd name="T39" fmla="*/ 160 h 524"/>
                <a:gd name="T40" fmla="*/ 656 w 1309"/>
                <a:gd name="T41" fmla="*/ 136 h 524"/>
                <a:gd name="T42" fmla="*/ 505 w 1309"/>
                <a:gd name="T43" fmla="*/ 214 h 524"/>
                <a:gd name="T44" fmla="*/ 320 w 1309"/>
                <a:gd name="T45" fmla="*/ 318 h 524"/>
                <a:gd name="T46" fmla="*/ 85 w 1309"/>
                <a:gd name="T47" fmla="*/ 202 h 524"/>
                <a:gd name="T48" fmla="*/ 106 w 1309"/>
                <a:gd name="T49" fmla="*/ 162 h 524"/>
                <a:gd name="T50" fmla="*/ 48 w 1309"/>
                <a:gd name="T51" fmla="*/ 132 h 524"/>
                <a:gd name="T52" fmla="*/ 15 w 1309"/>
                <a:gd name="T53" fmla="*/ 168 h 524"/>
                <a:gd name="T54" fmla="*/ 55 w 1309"/>
                <a:gd name="T55" fmla="*/ 246 h 524"/>
                <a:gd name="T56" fmla="*/ 66 w 1309"/>
                <a:gd name="T57" fmla="*/ 318 h 524"/>
                <a:gd name="T58" fmla="*/ 113 w 1309"/>
                <a:gd name="T59" fmla="*/ 332 h 524"/>
                <a:gd name="T60" fmla="*/ 165 w 1309"/>
                <a:gd name="T61" fmla="*/ 300 h 524"/>
                <a:gd name="T62" fmla="*/ 375 w 1309"/>
                <a:gd name="T63" fmla="*/ 342 h 524"/>
                <a:gd name="T64" fmla="*/ 401 w 1309"/>
                <a:gd name="T65" fmla="*/ 388 h 524"/>
                <a:gd name="T66" fmla="*/ 379 w 1309"/>
                <a:gd name="T67" fmla="*/ 337 h 524"/>
                <a:gd name="T68" fmla="*/ 519 w 1309"/>
                <a:gd name="T69" fmla="*/ 309 h 524"/>
                <a:gd name="T70" fmla="*/ 641 w 1309"/>
                <a:gd name="T71" fmla="*/ 298 h 524"/>
                <a:gd name="T72" fmla="*/ 552 w 1309"/>
                <a:gd name="T73" fmla="*/ 435 h 524"/>
                <a:gd name="T74" fmla="*/ 681 w 1309"/>
                <a:gd name="T75" fmla="*/ 478 h 524"/>
                <a:gd name="T76" fmla="*/ 675 w 1309"/>
                <a:gd name="T77" fmla="*/ 489 h 524"/>
                <a:gd name="T78" fmla="*/ 758 w 1309"/>
                <a:gd name="T79" fmla="*/ 416 h 524"/>
                <a:gd name="T80" fmla="*/ 741 w 1309"/>
                <a:gd name="T81" fmla="*/ 317 h 524"/>
                <a:gd name="T82" fmla="*/ 889 w 1309"/>
                <a:gd name="T83" fmla="*/ 439 h 524"/>
                <a:gd name="T84" fmla="*/ 926 w 1309"/>
                <a:gd name="T85" fmla="*/ 363 h 524"/>
                <a:gd name="T86" fmla="*/ 871 w 1309"/>
                <a:gd name="T87" fmla="*/ 413 h 524"/>
                <a:gd name="T88" fmla="*/ 712 w 1309"/>
                <a:gd name="T89" fmla="*/ 233 h 524"/>
                <a:gd name="T90" fmla="*/ 764 w 1309"/>
                <a:gd name="T91" fmla="*/ 165 h 524"/>
                <a:gd name="T92" fmla="*/ 845 w 1309"/>
                <a:gd name="T93" fmla="*/ 209 h 524"/>
                <a:gd name="T94" fmla="*/ 912 w 1309"/>
                <a:gd name="T95" fmla="*/ 234 h 524"/>
                <a:gd name="T96" fmla="*/ 884 w 1309"/>
                <a:gd name="T97" fmla="*/ 349 h 524"/>
                <a:gd name="T98" fmla="*/ 1000 w 1309"/>
                <a:gd name="T99" fmla="*/ 192 h 524"/>
                <a:gd name="T100" fmla="*/ 1083 w 1309"/>
                <a:gd name="T101" fmla="*/ 271 h 524"/>
                <a:gd name="T102" fmla="*/ 1023 w 1309"/>
                <a:gd name="T103" fmla="*/ 286 h 524"/>
                <a:gd name="T104" fmla="*/ 1067 w 1309"/>
                <a:gd name="T105" fmla="*/ 180 h 524"/>
                <a:gd name="T106" fmla="*/ 1069 w 1309"/>
                <a:gd name="T107" fmla="*/ 194 h 524"/>
                <a:gd name="T108" fmla="*/ 1138 w 1309"/>
                <a:gd name="T109" fmla="*/ 197 h 524"/>
                <a:gd name="T110" fmla="*/ 1141 w 1309"/>
                <a:gd name="T111" fmla="*/ 192 h 524"/>
                <a:gd name="T112" fmla="*/ 1130 w 1309"/>
                <a:gd name="T113" fmla="*/ 80 h 524"/>
                <a:gd name="T114" fmla="*/ 1257 w 1309"/>
                <a:gd name="T115" fmla="*/ 243 h 524"/>
                <a:gd name="T116" fmla="*/ 1273 w 1309"/>
                <a:gd name="T117" fmla="*/ 254 h 524"/>
                <a:gd name="T118" fmla="*/ 1148 w 1309"/>
                <a:gd name="T119" fmla="*/ 135 h 524"/>
                <a:gd name="T120" fmla="*/ 1023 w 1309"/>
                <a:gd name="T121" fmla="*/ 153 h 524"/>
                <a:gd name="T122" fmla="*/ 1011 w 1309"/>
                <a:gd name="T123" fmla="*/ 101 h 524"/>
                <a:gd name="T124" fmla="*/ 848 w 1309"/>
                <a:gd name="T125" fmla="*/ 12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524">
                  <a:moveTo>
                    <a:pt x="897" y="418"/>
                  </a:moveTo>
                  <a:cubicBezTo>
                    <a:pt x="895" y="415"/>
                    <a:pt x="923" y="393"/>
                    <a:pt x="929" y="393"/>
                  </a:cubicBezTo>
                  <a:cubicBezTo>
                    <a:pt x="930" y="393"/>
                    <a:pt x="930" y="394"/>
                    <a:pt x="930" y="394"/>
                  </a:cubicBezTo>
                  <a:cubicBezTo>
                    <a:pt x="930" y="394"/>
                    <a:pt x="930" y="394"/>
                    <a:pt x="930" y="394"/>
                  </a:cubicBezTo>
                  <a:cubicBezTo>
                    <a:pt x="932" y="395"/>
                    <a:pt x="934" y="397"/>
                    <a:pt x="936" y="398"/>
                  </a:cubicBezTo>
                  <a:cubicBezTo>
                    <a:pt x="938" y="399"/>
                    <a:pt x="941" y="400"/>
                    <a:pt x="943" y="400"/>
                  </a:cubicBezTo>
                  <a:cubicBezTo>
                    <a:pt x="943" y="400"/>
                    <a:pt x="943" y="400"/>
                    <a:pt x="943" y="400"/>
                  </a:cubicBezTo>
                  <a:cubicBezTo>
                    <a:pt x="948" y="401"/>
                    <a:pt x="942" y="495"/>
                    <a:pt x="939" y="496"/>
                  </a:cubicBezTo>
                  <a:cubicBezTo>
                    <a:pt x="939" y="496"/>
                    <a:pt x="939" y="496"/>
                    <a:pt x="939" y="496"/>
                  </a:cubicBezTo>
                  <a:cubicBezTo>
                    <a:pt x="938" y="496"/>
                    <a:pt x="936" y="496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2" y="497"/>
                    <a:pt x="891" y="439"/>
                    <a:pt x="893" y="437"/>
                  </a:cubicBezTo>
                  <a:cubicBezTo>
                    <a:pt x="893" y="437"/>
                    <a:pt x="893" y="437"/>
                    <a:pt x="893" y="437"/>
                  </a:cubicBezTo>
                  <a:cubicBezTo>
                    <a:pt x="896" y="434"/>
                    <a:pt x="898" y="430"/>
                    <a:pt x="898" y="426"/>
                  </a:cubicBezTo>
                  <a:cubicBezTo>
                    <a:pt x="899" y="423"/>
                    <a:pt x="898" y="420"/>
                    <a:pt x="896" y="418"/>
                  </a:cubicBezTo>
                  <a:cubicBezTo>
                    <a:pt x="897" y="418"/>
                    <a:pt x="897" y="418"/>
                    <a:pt x="897" y="418"/>
                  </a:cubicBezTo>
                  <a:moveTo>
                    <a:pt x="382" y="350"/>
                  </a:moveTo>
                  <a:cubicBezTo>
                    <a:pt x="383" y="350"/>
                    <a:pt x="384" y="350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6" y="349"/>
                    <a:pt x="403" y="374"/>
                    <a:pt x="402" y="375"/>
                  </a:cubicBezTo>
                  <a:cubicBezTo>
                    <a:pt x="402" y="375"/>
                    <a:pt x="402" y="375"/>
                    <a:pt x="402" y="375"/>
                  </a:cubicBezTo>
                  <a:cubicBezTo>
                    <a:pt x="399" y="378"/>
                    <a:pt x="398" y="382"/>
                    <a:pt x="400" y="385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1" y="388"/>
                    <a:pt x="375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3" y="406"/>
                    <a:pt x="373" y="406"/>
                    <a:pt x="372" y="406"/>
                  </a:cubicBezTo>
                  <a:cubicBezTo>
                    <a:pt x="372" y="406"/>
                    <a:pt x="372" y="406"/>
                    <a:pt x="372" y="406"/>
                  </a:cubicBezTo>
                  <a:cubicBezTo>
                    <a:pt x="371" y="406"/>
                    <a:pt x="380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moveTo>
                    <a:pt x="110" y="294"/>
                  </a:moveTo>
                  <a:cubicBezTo>
                    <a:pt x="110" y="294"/>
                    <a:pt x="110" y="294"/>
                    <a:pt x="110" y="294"/>
                  </a:cubicBezTo>
                  <a:cubicBezTo>
                    <a:pt x="110" y="294"/>
                    <a:pt x="111" y="295"/>
                    <a:pt x="112" y="295"/>
                  </a:cubicBezTo>
                  <a:cubicBezTo>
                    <a:pt x="112" y="295"/>
                    <a:pt x="112" y="295"/>
                    <a:pt x="112" y="295"/>
                  </a:cubicBezTo>
                  <a:cubicBezTo>
                    <a:pt x="113" y="295"/>
                    <a:pt x="113" y="332"/>
                    <a:pt x="112" y="332"/>
                  </a:cubicBezTo>
                  <a:cubicBezTo>
                    <a:pt x="112" y="332"/>
                    <a:pt x="112" y="332"/>
                    <a:pt x="112" y="332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10" y="333"/>
                    <a:pt x="109" y="334"/>
                    <a:pt x="109" y="335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7" y="334"/>
                    <a:pt x="70" y="323"/>
                    <a:pt x="70" y="322"/>
                  </a:cubicBezTo>
                  <a:cubicBezTo>
                    <a:pt x="70" y="322"/>
                    <a:pt x="70" y="322"/>
                    <a:pt x="70" y="322"/>
                  </a:cubicBezTo>
                  <a:cubicBezTo>
                    <a:pt x="70" y="321"/>
                    <a:pt x="70" y="321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69" y="319"/>
                    <a:pt x="108" y="294"/>
                    <a:pt x="110" y="294"/>
                  </a:cubicBezTo>
                  <a:cubicBezTo>
                    <a:pt x="110" y="294"/>
                    <a:pt x="110" y="294"/>
                    <a:pt x="110" y="294"/>
                  </a:cubicBezTo>
                  <a:moveTo>
                    <a:pt x="656" y="271"/>
                  </a:moveTo>
                  <a:cubicBezTo>
                    <a:pt x="663" y="262"/>
                    <a:pt x="685" y="240"/>
                    <a:pt x="708" y="218"/>
                  </a:cubicBezTo>
                  <a:cubicBezTo>
                    <a:pt x="710" y="221"/>
                    <a:pt x="712" y="223"/>
                    <a:pt x="711" y="223"/>
                  </a:cubicBezTo>
                  <a:cubicBezTo>
                    <a:pt x="711" y="223"/>
                    <a:pt x="711" y="223"/>
                    <a:pt x="711" y="223"/>
                  </a:cubicBezTo>
                  <a:cubicBezTo>
                    <a:pt x="710" y="225"/>
                    <a:pt x="709" y="228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2"/>
                    <a:pt x="669" y="263"/>
                    <a:pt x="656" y="271"/>
                  </a:cubicBezTo>
                  <a:moveTo>
                    <a:pt x="516" y="214"/>
                  </a:moveTo>
                  <a:cubicBezTo>
                    <a:pt x="516" y="214"/>
                    <a:pt x="516" y="214"/>
                    <a:pt x="516" y="214"/>
                  </a:cubicBezTo>
                  <a:cubicBezTo>
                    <a:pt x="521" y="214"/>
                    <a:pt x="573" y="327"/>
                    <a:pt x="571" y="328"/>
                  </a:cubicBezTo>
                  <a:cubicBezTo>
                    <a:pt x="571" y="328"/>
                    <a:pt x="571" y="328"/>
                    <a:pt x="571" y="328"/>
                  </a:cubicBezTo>
                  <a:cubicBezTo>
                    <a:pt x="570" y="329"/>
                    <a:pt x="569" y="330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4" y="331"/>
                    <a:pt x="519" y="308"/>
                    <a:pt x="520" y="306"/>
                  </a:cubicBezTo>
                  <a:cubicBezTo>
                    <a:pt x="520" y="306"/>
                    <a:pt x="520" y="306"/>
                    <a:pt x="520" y="306"/>
                  </a:cubicBezTo>
                  <a:cubicBezTo>
                    <a:pt x="521" y="303"/>
                    <a:pt x="521" y="300"/>
                    <a:pt x="520" y="297"/>
                  </a:cubicBezTo>
                  <a:cubicBezTo>
                    <a:pt x="518" y="294"/>
                    <a:pt x="515" y="292"/>
                    <a:pt x="511" y="291"/>
                  </a:cubicBezTo>
                  <a:cubicBezTo>
                    <a:pt x="511" y="291"/>
                    <a:pt x="511" y="291"/>
                    <a:pt x="511" y="291"/>
                  </a:cubicBezTo>
                  <a:cubicBezTo>
                    <a:pt x="509" y="291"/>
                    <a:pt x="508" y="215"/>
                    <a:pt x="513" y="214"/>
                  </a:cubicBezTo>
                  <a:cubicBezTo>
                    <a:pt x="513" y="214"/>
                    <a:pt x="513" y="214"/>
                    <a:pt x="513" y="214"/>
                  </a:cubicBezTo>
                  <a:cubicBezTo>
                    <a:pt x="514" y="214"/>
                    <a:pt x="515" y="214"/>
                    <a:pt x="516" y="214"/>
                  </a:cubicBezTo>
                  <a:cubicBezTo>
                    <a:pt x="516" y="214"/>
                    <a:pt x="516" y="214"/>
                    <a:pt x="516" y="214"/>
                  </a:cubicBezTo>
                  <a:moveTo>
                    <a:pt x="1072" y="189"/>
                  </a:moveTo>
                  <a:cubicBezTo>
                    <a:pt x="1072" y="189"/>
                    <a:pt x="1073" y="189"/>
                    <a:pt x="1075" y="189"/>
                  </a:cubicBezTo>
                  <a:cubicBezTo>
                    <a:pt x="1088" y="189"/>
                    <a:pt x="1130" y="192"/>
                    <a:pt x="1130" y="193"/>
                  </a:cubicBezTo>
                  <a:cubicBezTo>
                    <a:pt x="1130" y="193"/>
                    <a:pt x="1130" y="193"/>
                    <a:pt x="1130" y="193"/>
                  </a:cubicBezTo>
                  <a:cubicBezTo>
                    <a:pt x="1131" y="194"/>
                    <a:pt x="1131" y="194"/>
                    <a:pt x="1131" y="195"/>
                  </a:cubicBezTo>
                  <a:cubicBezTo>
                    <a:pt x="1131" y="195"/>
                    <a:pt x="1131" y="195"/>
                    <a:pt x="1131" y="195"/>
                  </a:cubicBezTo>
                  <a:cubicBezTo>
                    <a:pt x="1132" y="196"/>
                    <a:pt x="1100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7" y="218"/>
                    <a:pt x="1096" y="218"/>
                  </a:cubicBezTo>
                  <a:cubicBezTo>
                    <a:pt x="1095" y="218"/>
                    <a:pt x="1095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3" y="219"/>
                    <a:pt x="1069" y="193"/>
                    <a:pt x="1070" y="192"/>
                  </a:cubicBezTo>
                  <a:cubicBezTo>
                    <a:pt x="1070" y="192"/>
                    <a:pt x="1070" y="192"/>
                    <a:pt x="1070" y="192"/>
                  </a:cubicBezTo>
                  <a:cubicBezTo>
                    <a:pt x="1071" y="191"/>
                    <a:pt x="1072" y="190"/>
                    <a:pt x="1072" y="189"/>
                  </a:cubicBezTo>
                  <a:cubicBezTo>
                    <a:pt x="1072" y="189"/>
                    <a:pt x="1072" y="189"/>
                    <a:pt x="1072" y="189"/>
                  </a:cubicBezTo>
                  <a:moveTo>
                    <a:pt x="76" y="193"/>
                  </a:moveTo>
                  <a:cubicBezTo>
                    <a:pt x="75" y="193"/>
                    <a:pt x="62" y="176"/>
                    <a:pt x="54" y="165"/>
                  </a:cubicBezTo>
                  <a:cubicBezTo>
                    <a:pt x="56" y="165"/>
                    <a:pt x="58" y="164"/>
                    <a:pt x="61" y="164"/>
                  </a:cubicBezTo>
                  <a:cubicBezTo>
                    <a:pt x="83" y="181"/>
                    <a:pt x="126" y="212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2" y="213"/>
                    <a:pt x="86" y="201"/>
                    <a:pt x="86" y="200"/>
                  </a:cubicBezTo>
                  <a:cubicBezTo>
                    <a:pt x="86" y="200"/>
                    <a:pt x="86" y="200"/>
                    <a:pt x="86" y="200"/>
                  </a:cubicBezTo>
                  <a:cubicBezTo>
                    <a:pt x="86" y="199"/>
                    <a:pt x="86" y="197"/>
                    <a:pt x="86" y="196"/>
                  </a:cubicBezTo>
                  <a:cubicBezTo>
                    <a:pt x="84" y="194"/>
                    <a:pt x="82" y="192"/>
                    <a:pt x="79" y="192"/>
                  </a:cubicBezTo>
                  <a:cubicBezTo>
                    <a:pt x="78" y="192"/>
                    <a:pt x="77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moveTo>
                    <a:pt x="772" y="166"/>
                  </a:moveTo>
                  <a:cubicBezTo>
                    <a:pt x="773" y="165"/>
                    <a:pt x="774" y="165"/>
                    <a:pt x="774" y="164"/>
                  </a:cubicBezTo>
                  <a:cubicBezTo>
                    <a:pt x="774" y="164"/>
                    <a:pt x="774" y="164"/>
                    <a:pt x="774" y="164"/>
                  </a:cubicBezTo>
                  <a:cubicBezTo>
                    <a:pt x="774" y="164"/>
                    <a:pt x="775" y="164"/>
                    <a:pt x="775" y="164"/>
                  </a:cubicBezTo>
                  <a:cubicBezTo>
                    <a:pt x="778" y="164"/>
                    <a:pt x="841" y="198"/>
                    <a:pt x="841" y="199"/>
                  </a:cubicBezTo>
                  <a:cubicBezTo>
                    <a:pt x="841" y="199"/>
                    <a:pt x="841" y="199"/>
                    <a:pt x="841" y="199"/>
                  </a:cubicBezTo>
                  <a:cubicBezTo>
                    <a:pt x="840" y="201"/>
                    <a:pt x="840" y="203"/>
                    <a:pt x="841" y="205"/>
                  </a:cubicBezTo>
                  <a:cubicBezTo>
                    <a:pt x="842" y="206"/>
                    <a:pt x="842" y="207"/>
                    <a:pt x="843" y="208"/>
                  </a:cubicBezTo>
                  <a:cubicBezTo>
                    <a:pt x="843" y="208"/>
                    <a:pt x="843" y="208"/>
                    <a:pt x="843" y="208"/>
                  </a:cubicBezTo>
                  <a:cubicBezTo>
                    <a:pt x="844" y="208"/>
                    <a:pt x="822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6" y="248"/>
                    <a:pt x="813" y="247"/>
                    <a:pt x="811" y="247"/>
                  </a:cubicBezTo>
                  <a:cubicBezTo>
                    <a:pt x="810" y="247"/>
                    <a:pt x="808" y="247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3" y="248"/>
                    <a:pt x="771" y="166"/>
                    <a:pt x="772" y="166"/>
                  </a:cubicBezTo>
                  <a:cubicBezTo>
                    <a:pt x="772" y="166"/>
                    <a:pt x="772" y="166"/>
                    <a:pt x="772" y="166"/>
                  </a:cubicBezTo>
                  <a:moveTo>
                    <a:pt x="54" y="165"/>
                  </a:moveTo>
                  <a:cubicBezTo>
                    <a:pt x="50" y="159"/>
                    <a:pt x="47" y="155"/>
                    <a:pt x="47" y="155"/>
                  </a:cubicBezTo>
                  <a:cubicBezTo>
                    <a:pt x="48" y="155"/>
                    <a:pt x="53" y="159"/>
                    <a:pt x="61" y="164"/>
                  </a:cubicBezTo>
                  <a:cubicBezTo>
                    <a:pt x="58" y="164"/>
                    <a:pt x="56" y="164"/>
                    <a:pt x="54" y="165"/>
                  </a:cubicBezTo>
                  <a:moveTo>
                    <a:pt x="47" y="155"/>
                  </a:move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moveTo>
                    <a:pt x="872" y="144"/>
                  </a:moveTo>
                  <a:cubicBezTo>
                    <a:pt x="873" y="144"/>
                    <a:pt x="873" y="144"/>
                    <a:pt x="874" y="144"/>
                  </a:cubicBezTo>
                  <a:cubicBezTo>
                    <a:pt x="886" y="144"/>
                    <a:pt x="995" y="171"/>
                    <a:pt x="995" y="175"/>
                  </a:cubicBezTo>
                  <a:cubicBezTo>
                    <a:pt x="995" y="175"/>
                    <a:pt x="995" y="175"/>
                    <a:pt x="995" y="175"/>
                  </a:cubicBezTo>
                  <a:cubicBezTo>
                    <a:pt x="994" y="176"/>
                    <a:pt x="994" y="177"/>
                    <a:pt x="994" y="178"/>
                  </a:cubicBezTo>
                  <a:cubicBezTo>
                    <a:pt x="994" y="181"/>
                    <a:pt x="995" y="183"/>
                    <a:pt x="996" y="186"/>
                  </a:cubicBezTo>
                  <a:cubicBezTo>
                    <a:pt x="998" y="190"/>
                    <a:pt x="943" y="219"/>
                    <a:pt x="938" y="219"/>
                  </a:cubicBezTo>
                  <a:cubicBezTo>
                    <a:pt x="938" y="219"/>
                    <a:pt x="937" y="219"/>
                    <a:pt x="937" y="219"/>
                  </a:cubicBezTo>
                  <a:cubicBezTo>
                    <a:pt x="937" y="219"/>
                    <a:pt x="937" y="219"/>
                    <a:pt x="937" y="219"/>
                  </a:cubicBezTo>
                  <a:cubicBezTo>
                    <a:pt x="934" y="215"/>
                    <a:pt x="930" y="213"/>
                    <a:pt x="925" y="213"/>
                  </a:cubicBezTo>
                  <a:cubicBezTo>
                    <a:pt x="923" y="213"/>
                    <a:pt x="921" y="213"/>
                    <a:pt x="919" y="214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5" y="215"/>
                    <a:pt x="866" y="152"/>
                    <a:pt x="869" y="150"/>
                  </a:cubicBezTo>
                  <a:cubicBezTo>
                    <a:pt x="869" y="150"/>
                    <a:pt x="869" y="150"/>
                    <a:pt x="869" y="150"/>
                  </a:cubicBezTo>
                  <a:cubicBezTo>
                    <a:pt x="870" y="148"/>
                    <a:pt x="872" y="146"/>
                    <a:pt x="872" y="144"/>
                  </a:cubicBezTo>
                  <a:cubicBezTo>
                    <a:pt x="872" y="144"/>
                    <a:pt x="872" y="144"/>
                    <a:pt x="872" y="144"/>
                  </a:cubicBezTo>
                  <a:moveTo>
                    <a:pt x="776" y="159"/>
                  </a:moveTo>
                  <a:cubicBezTo>
                    <a:pt x="776" y="157"/>
                    <a:pt x="826" y="144"/>
                    <a:pt x="836" y="144"/>
                  </a:cubicBezTo>
                  <a:cubicBezTo>
                    <a:pt x="837" y="144"/>
                    <a:pt x="838" y="144"/>
                    <a:pt x="838" y="144"/>
                  </a:cubicBezTo>
                  <a:cubicBezTo>
                    <a:pt x="838" y="144"/>
                    <a:pt x="838" y="144"/>
                    <a:pt x="838" y="144"/>
                  </a:cubicBezTo>
                  <a:cubicBezTo>
                    <a:pt x="840" y="149"/>
                    <a:pt x="845" y="153"/>
                    <a:pt x="851" y="154"/>
                  </a:cubicBezTo>
                  <a:cubicBezTo>
                    <a:pt x="851" y="154"/>
                    <a:pt x="851" y="154"/>
                    <a:pt x="851" y="154"/>
                  </a:cubicBezTo>
                  <a:cubicBezTo>
                    <a:pt x="854" y="155"/>
                    <a:pt x="849" y="194"/>
                    <a:pt x="847" y="195"/>
                  </a:cubicBezTo>
                  <a:cubicBezTo>
                    <a:pt x="847" y="195"/>
                    <a:pt x="847" y="195"/>
                    <a:pt x="847" y="195"/>
                  </a:cubicBezTo>
                  <a:cubicBezTo>
                    <a:pt x="846" y="195"/>
                    <a:pt x="846" y="195"/>
                    <a:pt x="845" y="195"/>
                  </a:cubicBezTo>
                  <a:cubicBezTo>
                    <a:pt x="844" y="196"/>
                    <a:pt x="843" y="196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39" y="197"/>
                    <a:pt x="775" y="163"/>
                    <a:pt x="776" y="162"/>
                  </a:cubicBezTo>
                  <a:cubicBezTo>
                    <a:pt x="776" y="162"/>
                    <a:pt x="776" y="162"/>
                    <a:pt x="776" y="162"/>
                  </a:cubicBezTo>
                  <a:cubicBezTo>
                    <a:pt x="776" y="161"/>
                    <a:pt x="776" y="160"/>
                    <a:pt x="776" y="159"/>
                  </a:cubicBezTo>
                  <a:cubicBezTo>
                    <a:pt x="776" y="159"/>
                    <a:pt x="776" y="159"/>
                    <a:pt x="776" y="159"/>
                  </a:cubicBezTo>
                  <a:moveTo>
                    <a:pt x="48" y="137"/>
                  </a:moveTo>
                  <a:cubicBezTo>
                    <a:pt x="48" y="137"/>
                    <a:pt x="48" y="137"/>
                    <a:pt x="48" y="137"/>
                  </a:cubicBezTo>
                  <a:cubicBezTo>
                    <a:pt x="51" y="137"/>
                    <a:pt x="108" y="159"/>
                    <a:pt x="108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7" y="161"/>
                    <a:pt x="84" y="163"/>
                    <a:pt x="61" y="164"/>
                  </a:cubicBezTo>
                  <a:cubicBezTo>
                    <a:pt x="53" y="158"/>
                    <a:pt x="47" y="154"/>
                    <a:pt x="4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3"/>
                    <a:pt x="48" y="151"/>
                    <a:pt x="48" y="150"/>
                  </a:cubicBezTo>
                  <a:cubicBezTo>
                    <a:pt x="47" y="149"/>
                    <a:pt x="45" y="148"/>
                    <a:pt x="44" y="148"/>
                  </a:cubicBezTo>
                  <a:cubicBezTo>
                    <a:pt x="43" y="148"/>
                    <a:pt x="43" y="148"/>
                    <a:pt x="42" y="148"/>
                  </a:cubicBezTo>
                  <a:cubicBezTo>
                    <a:pt x="40" y="149"/>
                    <a:pt x="39" y="152"/>
                    <a:pt x="40" y="153"/>
                  </a:cubicBezTo>
                  <a:cubicBezTo>
                    <a:pt x="41" y="155"/>
                    <a:pt x="42" y="156"/>
                    <a:pt x="44" y="156"/>
                  </a:cubicBezTo>
                  <a:cubicBezTo>
                    <a:pt x="45" y="156"/>
                    <a:pt x="45" y="156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9" y="159"/>
                    <a:pt x="53" y="165"/>
                  </a:cubicBezTo>
                  <a:cubicBezTo>
                    <a:pt x="38" y="165"/>
                    <a:pt x="24" y="166"/>
                    <a:pt x="18" y="166"/>
                  </a:cubicBezTo>
                  <a:cubicBezTo>
                    <a:pt x="16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4" y="165"/>
                    <a:pt x="14" y="165"/>
                    <a:pt x="14" y="164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2"/>
                    <a:pt x="40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2" y="139"/>
                    <a:pt x="43" y="139"/>
                    <a:pt x="44" y="139"/>
                  </a:cubicBezTo>
                  <a:cubicBezTo>
                    <a:pt x="45" y="139"/>
                    <a:pt x="45" y="139"/>
                    <a:pt x="46" y="139"/>
                  </a:cubicBezTo>
                  <a:cubicBezTo>
                    <a:pt x="47" y="138"/>
                    <a:pt x="48" y="138"/>
                    <a:pt x="48" y="137"/>
                  </a:cubicBezTo>
                  <a:cubicBezTo>
                    <a:pt x="48" y="137"/>
                    <a:pt x="48" y="137"/>
                    <a:pt x="48" y="137"/>
                  </a:cubicBezTo>
                  <a:moveTo>
                    <a:pt x="586" y="70"/>
                  </a:moveTo>
                  <a:cubicBezTo>
                    <a:pt x="586" y="70"/>
                    <a:pt x="586" y="70"/>
                    <a:pt x="586" y="70"/>
                  </a:cubicBezTo>
                  <a:cubicBezTo>
                    <a:pt x="588" y="70"/>
                    <a:pt x="590" y="71"/>
                    <a:pt x="592" y="71"/>
                  </a:cubicBezTo>
                  <a:cubicBezTo>
                    <a:pt x="594" y="71"/>
                    <a:pt x="596" y="70"/>
                    <a:pt x="598" y="70"/>
                  </a:cubicBezTo>
                  <a:cubicBezTo>
                    <a:pt x="597" y="70"/>
                    <a:pt x="597" y="70"/>
                    <a:pt x="597" y="70"/>
                  </a:cubicBezTo>
                  <a:cubicBezTo>
                    <a:pt x="597" y="70"/>
                    <a:pt x="597" y="70"/>
                    <a:pt x="598" y="70"/>
                  </a:cubicBezTo>
                  <a:cubicBezTo>
                    <a:pt x="601" y="70"/>
                    <a:pt x="642" y="138"/>
                    <a:pt x="637" y="142"/>
                  </a:cubicBezTo>
                  <a:cubicBezTo>
                    <a:pt x="637" y="142"/>
                    <a:pt x="637" y="142"/>
                    <a:pt x="637" y="142"/>
                  </a:cubicBezTo>
                  <a:cubicBezTo>
                    <a:pt x="630" y="147"/>
                    <a:pt x="625" y="156"/>
                    <a:pt x="625" y="165"/>
                  </a:cubicBezTo>
                  <a:cubicBezTo>
                    <a:pt x="625" y="179"/>
                    <a:pt x="634" y="190"/>
                    <a:pt x="648" y="194"/>
                  </a:cubicBezTo>
                  <a:cubicBezTo>
                    <a:pt x="653" y="195"/>
                    <a:pt x="643" y="267"/>
                    <a:pt x="640" y="268"/>
                  </a:cubicBezTo>
                  <a:cubicBezTo>
                    <a:pt x="640" y="268"/>
                    <a:pt x="640" y="268"/>
                    <a:pt x="640" y="268"/>
                  </a:cubicBezTo>
                  <a:cubicBezTo>
                    <a:pt x="632" y="268"/>
                    <a:pt x="625" y="274"/>
                    <a:pt x="625" y="283"/>
                  </a:cubicBezTo>
                  <a:cubicBezTo>
                    <a:pt x="625" y="286"/>
                    <a:pt x="626" y="288"/>
                    <a:pt x="628" y="291"/>
                  </a:cubicBezTo>
                  <a:cubicBezTo>
                    <a:pt x="628" y="291"/>
                    <a:pt x="628" y="291"/>
                    <a:pt x="628" y="291"/>
                  </a:cubicBezTo>
                  <a:cubicBezTo>
                    <a:pt x="629" y="293"/>
                    <a:pt x="586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1" y="328"/>
                    <a:pt x="579" y="327"/>
                    <a:pt x="576" y="327"/>
                  </a:cubicBezTo>
                  <a:cubicBezTo>
                    <a:pt x="576" y="327"/>
                    <a:pt x="575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2" y="327"/>
                    <a:pt x="518" y="213"/>
                    <a:pt x="523" y="211"/>
                  </a:cubicBezTo>
                  <a:cubicBezTo>
                    <a:pt x="523" y="211"/>
                    <a:pt x="523" y="211"/>
                    <a:pt x="523" y="211"/>
                  </a:cubicBezTo>
                  <a:cubicBezTo>
                    <a:pt x="530" y="206"/>
                    <a:pt x="535" y="199"/>
                    <a:pt x="535" y="190"/>
                  </a:cubicBezTo>
                  <a:cubicBezTo>
                    <a:pt x="535" y="182"/>
                    <a:pt x="531" y="175"/>
                    <a:pt x="525" y="171"/>
                  </a:cubicBezTo>
                  <a:cubicBezTo>
                    <a:pt x="525" y="171"/>
                    <a:pt x="525" y="171"/>
                    <a:pt x="525" y="171"/>
                  </a:cubicBezTo>
                  <a:cubicBezTo>
                    <a:pt x="521" y="168"/>
                    <a:pt x="583" y="70"/>
                    <a:pt x="586" y="70"/>
                  </a:cubicBezTo>
                  <a:cubicBezTo>
                    <a:pt x="586" y="70"/>
                    <a:pt x="586" y="70"/>
                    <a:pt x="586" y="70"/>
                  </a:cubicBezTo>
                  <a:moveTo>
                    <a:pt x="678" y="145"/>
                  </a:moveTo>
                  <a:cubicBezTo>
                    <a:pt x="674" y="141"/>
                    <a:pt x="762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70" y="35"/>
                    <a:pt x="773" y="36"/>
                    <a:pt x="776" y="36"/>
                  </a:cubicBezTo>
                  <a:cubicBezTo>
                    <a:pt x="779" y="36"/>
                    <a:pt x="781" y="35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8" y="34"/>
                    <a:pt x="846" y="121"/>
                    <a:pt x="843" y="124"/>
                  </a:cubicBezTo>
                  <a:cubicBezTo>
                    <a:pt x="843" y="123"/>
                    <a:pt x="843" y="123"/>
                    <a:pt x="843" y="123"/>
                  </a:cubicBezTo>
                  <a:cubicBezTo>
                    <a:pt x="839" y="127"/>
                    <a:pt x="837" y="132"/>
                    <a:pt x="837" y="137"/>
                  </a:cubicBezTo>
                  <a:cubicBezTo>
                    <a:pt x="837" y="138"/>
                    <a:pt x="837" y="138"/>
                    <a:pt x="837" y="139"/>
                  </a:cubicBezTo>
                  <a:cubicBezTo>
                    <a:pt x="837" y="139"/>
                    <a:pt x="837" y="139"/>
                    <a:pt x="837" y="139"/>
                  </a:cubicBezTo>
                  <a:cubicBezTo>
                    <a:pt x="837" y="142"/>
                    <a:pt x="781" y="156"/>
                    <a:pt x="776" y="156"/>
                  </a:cubicBezTo>
                  <a:cubicBezTo>
                    <a:pt x="776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4" y="153"/>
                    <a:pt x="771" y="152"/>
                    <a:pt x="768" y="152"/>
                  </a:cubicBezTo>
                  <a:cubicBezTo>
                    <a:pt x="767" y="152"/>
                    <a:pt x="766" y="152"/>
                    <a:pt x="765" y="153"/>
                  </a:cubicBezTo>
                  <a:cubicBezTo>
                    <a:pt x="763" y="154"/>
                    <a:pt x="761" y="156"/>
                    <a:pt x="761" y="158"/>
                  </a:cubicBezTo>
                  <a:cubicBezTo>
                    <a:pt x="761" y="158"/>
                    <a:pt x="761" y="158"/>
                    <a:pt x="761" y="158"/>
                  </a:cubicBezTo>
                  <a:cubicBezTo>
                    <a:pt x="761" y="159"/>
                    <a:pt x="751" y="160"/>
                    <a:pt x="738" y="161"/>
                  </a:cubicBezTo>
                  <a:cubicBezTo>
                    <a:pt x="744" y="161"/>
                    <a:pt x="749" y="161"/>
                    <a:pt x="753" y="161"/>
                  </a:cubicBezTo>
                  <a:cubicBezTo>
                    <a:pt x="758" y="161"/>
                    <a:pt x="761" y="161"/>
                    <a:pt x="761" y="161"/>
                  </a:cubicBezTo>
                  <a:cubicBezTo>
                    <a:pt x="761" y="161"/>
                    <a:pt x="761" y="161"/>
                    <a:pt x="761" y="161"/>
                  </a:cubicBezTo>
                  <a:cubicBezTo>
                    <a:pt x="761" y="161"/>
                    <a:pt x="761" y="162"/>
                    <a:pt x="761" y="162"/>
                  </a:cubicBezTo>
                  <a:cubicBezTo>
                    <a:pt x="762" y="163"/>
                    <a:pt x="762" y="163"/>
                    <a:pt x="762" y="164"/>
                  </a:cubicBezTo>
                  <a:cubicBezTo>
                    <a:pt x="762" y="164"/>
                    <a:pt x="762" y="164"/>
                    <a:pt x="762" y="164"/>
                  </a:cubicBezTo>
                  <a:cubicBezTo>
                    <a:pt x="763" y="164"/>
                    <a:pt x="736" y="191"/>
                    <a:pt x="708" y="218"/>
                  </a:cubicBezTo>
                  <a:cubicBezTo>
                    <a:pt x="706" y="216"/>
                    <a:pt x="704" y="214"/>
                    <a:pt x="702" y="212"/>
                  </a:cubicBezTo>
                  <a:cubicBezTo>
                    <a:pt x="704" y="214"/>
                    <a:pt x="706" y="216"/>
                    <a:pt x="707" y="218"/>
                  </a:cubicBezTo>
                  <a:cubicBezTo>
                    <a:pt x="680" y="244"/>
                    <a:pt x="652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49" y="269"/>
                    <a:pt x="647" y="269"/>
                    <a:pt x="645" y="268"/>
                  </a:cubicBezTo>
                  <a:cubicBezTo>
                    <a:pt x="645" y="268"/>
                    <a:pt x="645" y="268"/>
                    <a:pt x="645" y="268"/>
                  </a:cubicBezTo>
                  <a:cubicBezTo>
                    <a:pt x="642" y="267"/>
                    <a:pt x="650" y="195"/>
                    <a:pt x="656" y="195"/>
                  </a:cubicBezTo>
                  <a:cubicBezTo>
                    <a:pt x="656" y="195"/>
                    <a:pt x="656" y="195"/>
                    <a:pt x="656" y="195"/>
                  </a:cubicBezTo>
                  <a:cubicBezTo>
                    <a:pt x="663" y="194"/>
                    <a:pt x="669" y="192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7" y="189"/>
                    <a:pt x="683" y="194"/>
                    <a:pt x="690" y="200"/>
                  </a:cubicBezTo>
                  <a:cubicBezTo>
                    <a:pt x="683" y="192"/>
                    <a:pt x="678" y="186"/>
                    <a:pt x="679" y="184"/>
                  </a:cubicBezTo>
                  <a:cubicBezTo>
                    <a:pt x="679" y="184"/>
                    <a:pt x="679" y="184"/>
                    <a:pt x="679" y="184"/>
                  </a:cubicBezTo>
                  <a:cubicBezTo>
                    <a:pt x="683" y="179"/>
                    <a:pt x="686" y="174"/>
                    <a:pt x="686" y="168"/>
                  </a:cubicBezTo>
                  <a:cubicBezTo>
                    <a:pt x="686" y="168"/>
                    <a:pt x="686" y="168"/>
                    <a:pt x="686" y="168"/>
                  </a:cubicBezTo>
                  <a:cubicBezTo>
                    <a:pt x="686" y="165"/>
                    <a:pt x="701" y="163"/>
                    <a:pt x="718" y="162"/>
                  </a:cubicBezTo>
                  <a:cubicBezTo>
                    <a:pt x="713" y="162"/>
                    <a:pt x="709" y="162"/>
                    <a:pt x="705" y="162"/>
                  </a:cubicBezTo>
                  <a:cubicBezTo>
                    <a:pt x="694" y="162"/>
                    <a:pt x="686" y="161"/>
                    <a:pt x="686" y="160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85" y="154"/>
                    <a:pt x="682" y="149"/>
                    <a:pt x="678" y="145"/>
                  </a:cubicBezTo>
                  <a:cubicBezTo>
                    <a:pt x="678" y="145"/>
                    <a:pt x="678" y="145"/>
                    <a:pt x="678" y="145"/>
                  </a:cubicBezTo>
                  <a:moveTo>
                    <a:pt x="789" y="31"/>
                  </a:move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moveTo>
                    <a:pt x="776" y="0"/>
                  </a:moveTo>
                  <a:cubicBezTo>
                    <a:pt x="766" y="0"/>
                    <a:pt x="757" y="8"/>
                    <a:pt x="757" y="18"/>
                  </a:cubicBezTo>
                  <a:cubicBezTo>
                    <a:pt x="757" y="23"/>
                    <a:pt x="759" y="27"/>
                    <a:pt x="763" y="30"/>
                  </a:cubicBezTo>
                  <a:cubicBezTo>
                    <a:pt x="762" y="30"/>
                    <a:pt x="762" y="30"/>
                    <a:pt x="762" y="30"/>
                  </a:cubicBezTo>
                  <a:cubicBezTo>
                    <a:pt x="765" y="33"/>
                    <a:pt x="678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66" y="137"/>
                    <a:pt x="661" y="136"/>
                    <a:pt x="656" y="136"/>
                  </a:cubicBezTo>
                  <a:cubicBezTo>
                    <a:pt x="652" y="136"/>
                    <a:pt x="648" y="136"/>
                    <a:pt x="645" y="138"/>
                  </a:cubicBezTo>
                  <a:cubicBezTo>
                    <a:pt x="645" y="138"/>
                    <a:pt x="645" y="138"/>
                    <a:pt x="644" y="138"/>
                  </a:cubicBezTo>
                  <a:cubicBezTo>
                    <a:pt x="638" y="138"/>
                    <a:pt x="600" y="69"/>
                    <a:pt x="602" y="67"/>
                  </a:cubicBezTo>
                  <a:cubicBezTo>
                    <a:pt x="602" y="68"/>
                    <a:pt x="602" y="68"/>
                    <a:pt x="602" y="68"/>
                  </a:cubicBezTo>
                  <a:cubicBezTo>
                    <a:pt x="606" y="65"/>
                    <a:pt x="608" y="60"/>
                    <a:pt x="608" y="56"/>
                  </a:cubicBezTo>
                  <a:cubicBezTo>
                    <a:pt x="608" y="47"/>
                    <a:pt x="601" y="41"/>
                    <a:pt x="592" y="41"/>
                  </a:cubicBezTo>
                  <a:cubicBezTo>
                    <a:pt x="584" y="41"/>
                    <a:pt x="576" y="47"/>
                    <a:pt x="576" y="56"/>
                  </a:cubicBezTo>
                  <a:cubicBezTo>
                    <a:pt x="576" y="60"/>
                    <a:pt x="579" y="64"/>
                    <a:pt x="582" y="67"/>
                  </a:cubicBezTo>
                  <a:cubicBezTo>
                    <a:pt x="582" y="67"/>
                    <a:pt x="582" y="67"/>
                    <a:pt x="582" y="67"/>
                  </a:cubicBezTo>
                  <a:cubicBezTo>
                    <a:pt x="584" y="69"/>
                    <a:pt x="525" y="167"/>
                    <a:pt x="519" y="167"/>
                  </a:cubicBezTo>
                  <a:cubicBezTo>
                    <a:pt x="519" y="167"/>
                    <a:pt x="519" y="167"/>
                    <a:pt x="519" y="167"/>
                  </a:cubicBezTo>
                  <a:cubicBezTo>
                    <a:pt x="516" y="166"/>
                    <a:pt x="512" y="165"/>
                    <a:pt x="509" y="165"/>
                  </a:cubicBezTo>
                  <a:cubicBezTo>
                    <a:pt x="495" y="165"/>
                    <a:pt x="483" y="176"/>
                    <a:pt x="483" y="190"/>
                  </a:cubicBezTo>
                  <a:cubicBezTo>
                    <a:pt x="483" y="202"/>
                    <a:pt x="493" y="213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10" y="215"/>
                    <a:pt x="509" y="291"/>
                    <a:pt x="507" y="291"/>
                  </a:cubicBezTo>
                  <a:cubicBezTo>
                    <a:pt x="507" y="291"/>
                    <a:pt x="507" y="291"/>
                    <a:pt x="507" y="291"/>
                  </a:cubicBezTo>
                  <a:cubicBezTo>
                    <a:pt x="506" y="291"/>
                    <a:pt x="505" y="291"/>
                    <a:pt x="504" y="292"/>
                  </a:cubicBezTo>
                  <a:cubicBezTo>
                    <a:pt x="500" y="294"/>
                    <a:pt x="497" y="298"/>
                    <a:pt x="497" y="302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497" y="304"/>
                    <a:pt x="361" y="319"/>
                    <a:pt x="345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8"/>
                    <a:pt x="342" y="318"/>
                    <a:pt x="342" y="317"/>
                  </a:cubicBezTo>
                  <a:cubicBezTo>
                    <a:pt x="340" y="313"/>
                    <a:pt x="336" y="311"/>
                    <a:pt x="331" y="311"/>
                  </a:cubicBezTo>
                  <a:cubicBezTo>
                    <a:pt x="330" y="311"/>
                    <a:pt x="328" y="311"/>
                    <a:pt x="326" y="312"/>
                  </a:cubicBezTo>
                  <a:cubicBezTo>
                    <a:pt x="323" y="313"/>
                    <a:pt x="321" y="315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10" y="318"/>
                    <a:pt x="180" y="290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3"/>
                    <a:pt x="178" y="279"/>
                    <a:pt x="175" y="276"/>
                  </a:cubicBezTo>
                  <a:cubicBezTo>
                    <a:pt x="172" y="273"/>
                    <a:pt x="169" y="272"/>
                    <a:pt x="165" y="272"/>
                  </a:cubicBezTo>
                  <a:cubicBezTo>
                    <a:pt x="161" y="272"/>
                    <a:pt x="157" y="274"/>
                    <a:pt x="154" y="277"/>
                  </a:cubicBezTo>
                  <a:cubicBezTo>
                    <a:pt x="154" y="278"/>
                    <a:pt x="153" y="279"/>
                    <a:pt x="153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153" y="280"/>
                    <a:pt x="152" y="280"/>
                    <a:pt x="152" y="280"/>
                  </a:cubicBezTo>
                  <a:cubicBezTo>
                    <a:pt x="148" y="280"/>
                    <a:pt x="124" y="272"/>
                    <a:pt x="103" y="265"/>
                  </a:cubicBezTo>
                  <a:cubicBezTo>
                    <a:pt x="94" y="241"/>
                    <a:pt x="82" y="205"/>
                    <a:pt x="83" y="205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4" y="204"/>
                    <a:pt x="85" y="203"/>
                    <a:pt x="85" y="202"/>
                  </a:cubicBezTo>
                  <a:cubicBezTo>
                    <a:pt x="85" y="202"/>
                    <a:pt x="85" y="202"/>
                    <a:pt x="85" y="202"/>
                  </a:cubicBezTo>
                  <a:cubicBezTo>
                    <a:pt x="85" y="202"/>
                    <a:pt x="86" y="202"/>
                    <a:pt x="86" y="202"/>
                  </a:cubicBezTo>
                  <a:cubicBezTo>
                    <a:pt x="90" y="202"/>
                    <a:pt x="125" y="213"/>
                    <a:pt x="125" y="214"/>
                  </a:cubicBezTo>
                  <a:cubicBezTo>
                    <a:pt x="125" y="214"/>
                    <a:pt x="125" y="214"/>
                    <a:pt x="125" y="214"/>
                  </a:cubicBezTo>
                  <a:cubicBezTo>
                    <a:pt x="125" y="215"/>
                    <a:pt x="125" y="216"/>
                    <a:pt x="125" y="217"/>
                  </a:cubicBezTo>
                  <a:cubicBezTo>
                    <a:pt x="126" y="218"/>
                    <a:pt x="128" y="219"/>
                    <a:pt x="130" y="219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4" y="218"/>
                    <a:pt x="135" y="215"/>
                    <a:pt x="134" y="213"/>
                  </a:cubicBezTo>
                  <a:cubicBezTo>
                    <a:pt x="133" y="211"/>
                    <a:pt x="131" y="210"/>
                    <a:pt x="130" y="210"/>
                  </a:cubicBezTo>
                  <a:cubicBezTo>
                    <a:pt x="129" y="210"/>
                    <a:pt x="128" y="210"/>
                    <a:pt x="128" y="210"/>
                  </a:cubicBezTo>
                  <a:cubicBezTo>
                    <a:pt x="127" y="211"/>
                    <a:pt x="127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5" y="211"/>
                    <a:pt x="83" y="181"/>
                    <a:pt x="61" y="164"/>
                  </a:cubicBezTo>
                  <a:cubicBezTo>
                    <a:pt x="81" y="163"/>
                    <a:pt x="100" y="162"/>
                    <a:pt x="106" y="162"/>
                  </a:cubicBezTo>
                  <a:cubicBezTo>
                    <a:pt x="107" y="162"/>
                    <a:pt x="108" y="162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9" y="165"/>
                    <a:pt x="111" y="166"/>
                    <a:pt x="112" y="166"/>
                  </a:cubicBezTo>
                  <a:cubicBezTo>
                    <a:pt x="113" y="166"/>
                    <a:pt x="114" y="166"/>
                    <a:pt x="114" y="165"/>
                  </a:cubicBezTo>
                  <a:cubicBezTo>
                    <a:pt x="117" y="164"/>
                    <a:pt x="118" y="162"/>
                    <a:pt x="117" y="159"/>
                  </a:cubicBezTo>
                  <a:cubicBezTo>
                    <a:pt x="116" y="158"/>
                    <a:pt x="114" y="157"/>
                    <a:pt x="112" y="157"/>
                  </a:cubicBezTo>
                  <a:cubicBezTo>
                    <a:pt x="112" y="157"/>
                    <a:pt x="111" y="157"/>
                    <a:pt x="110" y="157"/>
                  </a:cubicBezTo>
                  <a:cubicBezTo>
                    <a:pt x="109" y="158"/>
                    <a:pt x="109" y="158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6" y="159"/>
                    <a:pt x="49" y="136"/>
                    <a:pt x="49" y="135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3"/>
                    <a:pt x="48" y="132"/>
                  </a:cubicBezTo>
                  <a:cubicBezTo>
                    <a:pt x="48" y="131"/>
                    <a:pt x="46" y="130"/>
                    <a:pt x="44" y="130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0" y="131"/>
                    <a:pt x="39" y="134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8"/>
                    <a:pt x="14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1" y="161"/>
                    <a:pt x="9" y="161"/>
                    <a:pt x="8" y="161"/>
                  </a:cubicBezTo>
                  <a:cubicBezTo>
                    <a:pt x="7" y="161"/>
                    <a:pt x="6" y="161"/>
                    <a:pt x="5" y="161"/>
                  </a:cubicBezTo>
                  <a:cubicBezTo>
                    <a:pt x="1" y="163"/>
                    <a:pt x="0" y="167"/>
                    <a:pt x="2" y="170"/>
                  </a:cubicBezTo>
                  <a:cubicBezTo>
                    <a:pt x="3" y="172"/>
                    <a:pt x="5" y="174"/>
                    <a:pt x="8" y="174"/>
                  </a:cubicBezTo>
                  <a:cubicBezTo>
                    <a:pt x="9" y="174"/>
                    <a:pt x="10" y="174"/>
                    <a:pt x="11" y="173"/>
                  </a:cubicBezTo>
                  <a:cubicBezTo>
                    <a:pt x="13" y="172"/>
                    <a:pt x="14" y="170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7"/>
                    <a:pt x="33" y="166"/>
                    <a:pt x="53" y="165"/>
                  </a:cubicBezTo>
                  <a:cubicBezTo>
                    <a:pt x="62" y="176"/>
                    <a:pt x="75" y="194"/>
                    <a:pt x="74" y="194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2" y="196"/>
                    <a:pt x="72" y="199"/>
                    <a:pt x="73" y="202"/>
                  </a:cubicBezTo>
                  <a:cubicBezTo>
                    <a:pt x="74" y="204"/>
                    <a:pt x="77" y="206"/>
                    <a:pt x="79" y="206"/>
                  </a:cubicBezTo>
                  <a:cubicBezTo>
                    <a:pt x="80" y="206"/>
                    <a:pt x="80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94" y="241"/>
                    <a:pt x="103" y="265"/>
                  </a:cubicBezTo>
                  <a:cubicBezTo>
                    <a:pt x="91" y="261"/>
                    <a:pt x="79" y="257"/>
                    <a:pt x="73" y="254"/>
                  </a:cubicBezTo>
                  <a:cubicBezTo>
                    <a:pt x="74" y="251"/>
                    <a:pt x="72" y="247"/>
                    <a:pt x="70" y="245"/>
                  </a:cubicBezTo>
                  <a:cubicBezTo>
                    <a:pt x="68" y="244"/>
                    <a:pt x="65" y="243"/>
                    <a:pt x="63" y="243"/>
                  </a:cubicBezTo>
                  <a:cubicBezTo>
                    <a:pt x="60" y="243"/>
                    <a:pt x="57" y="244"/>
                    <a:pt x="55" y="246"/>
                  </a:cubicBezTo>
                  <a:cubicBezTo>
                    <a:pt x="52" y="251"/>
                    <a:pt x="52" y="257"/>
                    <a:pt x="57" y="260"/>
                  </a:cubicBezTo>
                  <a:cubicBezTo>
                    <a:pt x="59" y="262"/>
                    <a:pt x="61" y="262"/>
                    <a:pt x="63" y="262"/>
                  </a:cubicBezTo>
                  <a:cubicBezTo>
                    <a:pt x="66" y="262"/>
                    <a:pt x="69" y="261"/>
                    <a:pt x="71" y="259"/>
                  </a:cubicBezTo>
                  <a:cubicBezTo>
                    <a:pt x="72" y="258"/>
                    <a:pt x="72" y="257"/>
                    <a:pt x="73" y="256"/>
                  </a:cubicBezTo>
                  <a:cubicBezTo>
                    <a:pt x="79" y="258"/>
                    <a:pt x="91" y="261"/>
                    <a:pt x="103" y="265"/>
                  </a:cubicBezTo>
                  <a:cubicBezTo>
                    <a:pt x="108" y="278"/>
                    <a:pt x="111" y="288"/>
                    <a:pt x="111" y="288"/>
                  </a:cubicBezTo>
                  <a:cubicBezTo>
                    <a:pt x="111" y="288"/>
                    <a:pt x="111" y="288"/>
                    <a:pt x="111" y="288"/>
                  </a:cubicBezTo>
                  <a:cubicBezTo>
                    <a:pt x="109" y="289"/>
                    <a:pt x="108" y="291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70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8" y="319"/>
                    <a:pt x="67" y="318"/>
                    <a:pt x="66" y="318"/>
                  </a:cubicBezTo>
                  <a:cubicBezTo>
                    <a:pt x="66" y="318"/>
                    <a:pt x="66" y="318"/>
                    <a:pt x="65" y="318"/>
                  </a:cubicBezTo>
                  <a:cubicBezTo>
                    <a:pt x="63" y="319"/>
                    <a:pt x="63" y="321"/>
                    <a:pt x="63" y="323"/>
                  </a:cubicBezTo>
                  <a:cubicBezTo>
                    <a:pt x="64" y="324"/>
                    <a:pt x="65" y="325"/>
                    <a:pt x="67" y="325"/>
                  </a:cubicBezTo>
                  <a:cubicBezTo>
                    <a:pt x="67" y="325"/>
                    <a:pt x="67" y="324"/>
                    <a:pt x="68" y="324"/>
                  </a:cubicBezTo>
                  <a:cubicBezTo>
                    <a:pt x="69" y="324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70" y="323"/>
                  </a:cubicBezTo>
                  <a:cubicBezTo>
                    <a:pt x="71" y="323"/>
                    <a:pt x="109" y="335"/>
                    <a:pt x="109" y="336"/>
                  </a:cubicBezTo>
                  <a:cubicBezTo>
                    <a:pt x="109" y="335"/>
                    <a:pt x="109" y="335"/>
                    <a:pt x="109" y="335"/>
                  </a:cubicBezTo>
                  <a:cubicBezTo>
                    <a:pt x="108" y="336"/>
                    <a:pt x="109" y="337"/>
                    <a:pt x="109" y="338"/>
                  </a:cubicBezTo>
                  <a:cubicBezTo>
                    <a:pt x="110" y="339"/>
                    <a:pt x="111" y="340"/>
                    <a:pt x="112" y="340"/>
                  </a:cubicBezTo>
                  <a:cubicBezTo>
                    <a:pt x="113" y="340"/>
                    <a:pt x="114" y="340"/>
                    <a:pt x="114" y="340"/>
                  </a:cubicBezTo>
                  <a:cubicBezTo>
                    <a:pt x="116" y="339"/>
                    <a:pt x="117" y="336"/>
                    <a:pt x="116" y="335"/>
                  </a:cubicBezTo>
                  <a:cubicBezTo>
                    <a:pt x="115" y="333"/>
                    <a:pt x="114" y="333"/>
                    <a:pt x="113" y="332"/>
                  </a:cubicBezTo>
                  <a:cubicBezTo>
                    <a:pt x="113" y="332"/>
                    <a:pt x="113" y="332"/>
                    <a:pt x="113" y="332"/>
                  </a:cubicBezTo>
                  <a:cubicBezTo>
                    <a:pt x="112" y="332"/>
                    <a:pt x="112" y="295"/>
                    <a:pt x="113" y="295"/>
                  </a:cubicBezTo>
                  <a:cubicBezTo>
                    <a:pt x="113" y="295"/>
                    <a:pt x="113" y="295"/>
                    <a:pt x="113" y="295"/>
                  </a:cubicBezTo>
                  <a:cubicBezTo>
                    <a:pt x="113" y="295"/>
                    <a:pt x="114" y="295"/>
                    <a:pt x="114" y="295"/>
                  </a:cubicBezTo>
                  <a:cubicBezTo>
                    <a:pt x="116" y="294"/>
                    <a:pt x="117" y="291"/>
                    <a:pt x="116" y="290"/>
                  </a:cubicBezTo>
                  <a:cubicBezTo>
                    <a:pt x="115" y="288"/>
                    <a:pt x="114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08" y="278"/>
                    <a:pt x="103" y="265"/>
                  </a:cubicBezTo>
                  <a:cubicBezTo>
                    <a:pt x="126" y="273"/>
                    <a:pt x="151" y="282"/>
                    <a:pt x="151" y="284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50" y="289"/>
                    <a:pt x="152" y="294"/>
                    <a:pt x="156" y="297"/>
                  </a:cubicBezTo>
                  <a:cubicBezTo>
                    <a:pt x="159" y="299"/>
                    <a:pt x="162" y="300"/>
                    <a:pt x="165" y="300"/>
                  </a:cubicBezTo>
                  <a:cubicBezTo>
                    <a:pt x="170" y="300"/>
                    <a:pt x="174" y="299"/>
                    <a:pt x="177" y="295"/>
                  </a:cubicBezTo>
                  <a:cubicBezTo>
                    <a:pt x="178" y="294"/>
                    <a:pt x="178" y="293"/>
                    <a:pt x="179" y="291"/>
                  </a:cubicBezTo>
                  <a:cubicBezTo>
                    <a:pt x="179" y="291"/>
                    <a:pt x="179" y="291"/>
                    <a:pt x="179" y="291"/>
                  </a:cubicBezTo>
                  <a:cubicBezTo>
                    <a:pt x="179" y="291"/>
                    <a:pt x="179" y="291"/>
                    <a:pt x="180" y="291"/>
                  </a:cubicBezTo>
                  <a:cubicBezTo>
                    <a:pt x="191" y="291"/>
                    <a:pt x="320" y="319"/>
                    <a:pt x="319" y="321"/>
                  </a:cubicBezTo>
                  <a:cubicBezTo>
                    <a:pt x="319" y="321"/>
                    <a:pt x="319" y="321"/>
                    <a:pt x="319" y="321"/>
                  </a:cubicBezTo>
                  <a:cubicBezTo>
                    <a:pt x="319" y="323"/>
                    <a:pt x="320" y="325"/>
                    <a:pt x="321" y="327"/>
                  </a:cubicBezTo>
                  <a:cubicBezTo>
                    <a:pt x="323" y="331"/>
                    <a:pt x="327" y="333"/>
                    <a:pt x="331" y="333"/>
                  </a:cubicBezTo>
                  <a:cubicBezTo>
                    <a:pt x="333" y="333"/>
                    <a:pt x="335" y="333"/>
                    <a:pt x="336" y="332"/>
                  </a:cubicBezTo>
                  <a:cubicBezTo>
                    <a:pt x="339" y="331"/>
                    <a:pt x="340" y="330"/>
                    <a:pt x="341" y="328"/>
                  </a:cubicBezTo>
                  <a:cubicBezTo>
                    <a:pt x="341" y="328"/>
                    <a:pt x="341" y="328"/>
                    <a:pt x="341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47" y="328"/>
                    <a:pt x="375" y="340"/>
                    <a:pt x="375" y="342"/>
                  </a:cubicBezTo>
                  <a:cubicBezTo>
                    <a:pt x="375" y="342"/>
                    <a:pt x="375" y="342"/>
                    <a:pt x="375" y="342"/>
                  </a:cubicBezTo>
                  <a:cubicBezTo>
                    <a:pt x="375" y="343"/>
                    <a:pt x="375" y="345"/>
                    <a:pt x="375" y="346"/>
                  </a:cubicBezTo>
                  <a:cubicBezTo>
                    <a:pt x="376" y="348"/>
                    <a:pt x="378" y="349"/>
                    <a:pt x="380" y="350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1" y="350"/>
                    <a:pt x="371" y="406"/>
                    <a:pt x="370" y="406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1" y="406"/>
                    <a:pt x="371" y="406"/>
                    <a:pt x="370" y="406"/>
                  </a:cubicBezTo>
                  <a:cubicBezTo>
                    <a:pt x="370" y="406"/>
                    <a:pt x="369" y="406"/>
                    <a:pt x="368" y="406"/>
                  </a:cubicBezTo>
                  <a:cubicBezTo>
                    <a:pt x="366" y="407"/>
                    <a:pt x="365" y="410"/>
                    <a:pt x="366" y="412"/>
                  </a:cubicBezTo>
                  <a:cubicBezTo>
                    <a:pt x="367" y="414"/>
                    <a:pt x="369" y="415"/>
                    <a:pt x="370" y="415"/>
                  </a:cubicBezTo>
                  <a:cubicBezTo>
                    <a:pt x="371" y="415"/>
                    <a:pt x="372" y="415"/>
                    <a:pt x="373" y="414"/>
                  </a:cubicBezTo>
                  <a:cubicBezTo>
                    <a:pt x="375" y="413"/>
                    <a:pt x="376" y="411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4" y="407"/>
                    <a:pt x="399" y="388"/>
                    <a:pt x="401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3" y="390"/>
                    <a:pt x="406" y="390"/>
                    <a:pt x="408" y="390"/>
                  </a:cubicBezTo>
                  <a:cubicBezTo>
                    <a:pt x="409" y="390"/>
                    <a:pt x="411" y="390"/>
                    <a:pt x="412" y="390"/>
                  </a:cubicBezTo>
                  <a:cubicBezTo>
                    <a:pt x="416" y="388"/>
                    <a:pt x="418" y="382"/>
                    <a:pt x="416" y="378"/>
                  </a:cubicBezTo>
                  <a:cubicBezTo>
                    <a:pt x="415" y="375"/>
                    <a:pt x="411" y="373"/>
                    <a:pt x="408" y="373"/>
                  </a:cubicBezTo>
                  <a:cubicBezTo>
                    <a:pt x="407" y="373"/>
                    <a:pt x="405" y="373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2" y="374"/>
                    <a:pt x="385" y="349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9" y="346"/>
                    <a:pt x="389" y="343"/>
                    <a:pt x="388" y="340"/>
                  </a:cubicBezTo>
                  <a:cubicBezTo>
                    <a:pt x="387" y="338"/>
                    <a:pt x="384" y="337"/>
                    <a:pt x="382" y="337"/>
                  </a:cubicBezTo>
                  <a:cubicBezTo>
                    <a:pt x="381" y="337"/>
                    <a:pt x="380" y="337"/>
                    <a:pt x="379" y="337"/>
                  </a:cubicBezTo>
                  <a:cubicBezTo>
                    <a:pt x="378" y="338"/>
                    <a:pt x="377" y="339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3" y="340"/>
                    <a:pt x="342" y="327"/>
                    <a:pt x="343" y="325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3" y="324"/>
                    <a:pt x="343" y="323"/>
                    <a:pt x="343" y="322"/>
                  </a:cubicBezTo>
                  <a:cubicBezTo>
                    <a:pt x="343" y="322"/>
                    <a:pt x="343" y="322"/>
                    <a:pt x="343" y="322"/>
                  </a:cubicBezTo>
                  <a:cubicBezTo>
                    <a:pt x="343" y="320"/>
                    <a:pt x="479" y="305"/>
                    <a:pt x="496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8" y="306"/>
                    <a:pt x="498" y="306"/>
                    <a:pt x="498" y="307"/>
                  </a:cubicBezTo>
                  <a:cubicBezTo>
                    <a:pt x="500" y="311"/>
                    <a:pt x="504" y="314"/>
                    <a:pt x="509" y="314"/>
                  </a:cubicBezTo>
                  <a:cubicBezTo>
                    <a:pt x="511" y="314"/>
                    <a:pt x="512" y="313"/>
                    <a:pt x="514" y="313"/>
                  </a:cubicBezTo>
                  <a:cubicBezTo>
                    <a:pt x="516" y="312"/>
                    <a:pt x="517" y="311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23" y="309"/>
                    <a:pt x="568" y="332"/>
                    <a:pt x="567" y="333"/>
                  </a:cubicBezTo>
                  <a:cubicBezTo>
                    <a:pt x="567" y="333"/>
                    <a:pt x="567" y="333"/>
                    <a:pt x="567" y="333"/>
                  </a:cubicBezTo>
                  <a:cubicBezTo>
                    <a:pt x="566" y="336"/>
                    <a:pt x="566" y="338"/>
                    <a:pt x="567" y="341"/>
                  </a:cubicBezTo>
                  <a:cubicBezTo>
                    <a:pt x="569" y="344"/>
                    <a:pt x="573" y="346"/>
                    <a:pt x="576" y="346"/>
                  </a:cubicBezTo>
                  <a:cubicBezTo>
                    <a:pt x="578" y="346"/>
                    <a:pt x="579" y="346"/>
                    <a:pt x="581" y="345"/>
                  </a:cubicBezTo>
                  <a:cubicBezTo>
                    <a:pt x="586" y="343"/>
                    <a:pt x="588" y="337"/>
                    <a:pt x="586" y="332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4" y="330"/>
                    <a:pt x="626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4" y="296"/>
                    <a:pt x="637" y="298"/>
                    <a:pt x="641" y="298"/>
                  </a:cubicBezTo>
                  <a:cubicBezTo>
                    <a:pt x="647" y="298"/>
                    <a:pt x="653" y="294"/>
                    <a:pt x="655" y="289"/>
                  </a:cubicBezTo>
                  <a:cubicBezTo>
                    <a:pt x="655" y="289"/>
                    <a:pt x="655" y="289"/>
                    <a:pt x="655" y="289"/>
                  </a:cubicBezTo>
                  <a:cubicBezTo>
                    <a:pt x="655" y="289"/>
                    <a:pt x="656" y="289"/>
                    <a:pt x="656" y="289"/>
                  </a:cubicBezTo>
                  <a:cubicBezTo>
                    <a:pt x="666" y="289"/>
                    <a:pt x="737" y="308"/>
                    <a:pt x="737" y="310"/>
                  </a:cubicBezTo>
                  <a:cubicBezTo>
                    <a:pt x="737" y="310"/>
                    <a:pt x="737" y="310"/>
                    <a:pt x="737" y="310"/>
                  </a:cubicBezTo>
                  <a:cubicBezTo>
                    <a:pt x="737" y="311"/>
                    <a:pt x="737" y="312"/>
                    <a:pt x="738" y="314"/>
                  </a:cubicBezTo>
                  <a:cubicBezTo>
                    <a:pt x="738" y="314"/>
                    <a:pt x="739" y="315"/>
                    <a:pt x="739" y="316"/>
                  </a:cubicBezTo>
                  <a:cubicBezTo>
                    <a:pt x="739" y="316"/>
                    <a:pt x="739" y="316"/>
                    <a:pt x="739" y="316"/>
                  </a:cubicBezTo>
                  <a:cubicBezTo>
                    <a:pt x="740" y="317"/>
                    <a:pt x="692" y="378"/>
                    <a:pt x="689" y="378"/>
                  </a:cubicBezTo>
                  <a:cubicBezTo>
                    <a:pt x="689" y="378"/>
                    <a:pt x="689" y="378"/>
                    <a:pt x="689" y="378"/>
                  </a:cubicBezTo>
                  <a:cubicBezTo>
                    <a:pt x="687" y="377"/>
                    <a:pt x="684" y="376"/>
                    <a:pt x="682" y="376"/>
                  </a:cubicBezTo>
                  <a:cubicBezTo>
                    <a:pt x="674" y="376"/>
                    <a:pt x="667" y="382"/>
                    <a:pt x="667" y="390"/>
                  </a:cubicBezTo>
                  <a:cubicBezTo>
                    <a:pt x="667" y="391"/>
                    <a:pt x="667" y="392"/>
                    <a:pt x="668" y="393"/>
                  </a:cubicBezTo>
                  <a:cubicBezTo>
                    <a:pt x="668" y="396"/>
                    <a:pt x="559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0" y="431"/>
                    <a:pt x="545" y="429"/>
                    <a:pt x="540" y="429"/>
                  </a:cubicBezTo>
                  <a:cubicBezTo>
                    <a:pt x="533" y="429"/>
                    <a:pt x="527" y="434"/>
                    <a:pt x="527" y="442"/>
                  </a:cubicBezTo>
                  <a:cubicBezTo>
                    <a:pt x="527" y="449"/>
                    <a:pt x="533" y="455"/>
                    <a:pt x="540" y="455"/>
                  </a:cubicBezTo>
                  <a:cubicBezTo>
                    <a:pt x="548" y="455"/>
                    <a:pt x="554" y="449"/>
                    <a:pt x="554" y="442"/>
                  </a:cubicBezTo>
                  <a:cubicBezTo>
                    <a:pt x="554" y="441"/>
                    <a:pt x="554" y="440"/>
                    <a:pt x="553" y="439"/>
                  </a:cubicBezTo>
                  <a:cubicBezTo>
                    <a:pt x="553" y="436"/>
                    <a:pt x="661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71" y="401"/>
                    <a:pt x="675" y="403"/>
                    <a:pt x="680" y="404"/>
                  </a:cubicBezTo>
                  <a:cubicBezTo>
                    <a:pt x="680" y="404"/>
                    <a:pt x="680" y="404"/>
                    <a:pt x="680" y="404"/>
                  </a:cubicBezTo>
                  <a:cubicBezTo>
                    <a:pt x="683" y="404"/>
                    <a:pt x="682" y="478"/>
                    <a:pt x="681" y="478"/>
                  </a:cubicBezTo>
                  <a:cubicBezTo>
                    <a:pt x="681" y="478"/>
                    <a:pt x="681" y="478"/>
                    <a:pt x="681" y="478"/>
                  </a:cubicBezTo>
                  <a:cubicBezTo>
                    <a:pt x="680" y="478"/>
                    <a:pt x="679" y="479"/>
                    <a:pt x="679" y="479"/>
                  </a:cubicBezTo>
                  <a:cubicBezTo>
                    <a:pt x="676" y="480"/>
                    <a:pt x="674" y="483"/>
                    <a:pt x="674" y="486"/>
                  </a:cubicBezTo>
                  <a:cubicBezTo>
                    <a:pt x="674" y="486"/>
                    <a:pt x="674" y="486"/>
                    <a:pt x="674" y="486"/>
                  </a:cubicBezTo>
                  <a:cubicBezTo>
                    <a:pt x="674" y="488"/>
                    <a:pt x="615" y="505"/>
                    <a:pt x="607" y="505"/>
                  </a:cubicBezTo>
                  <a:cubicBezTo>
                    <a:pt x="607" y="505"/>
                    <a:pt x="606" y="505"/>
                    <a:pt x="606" y="505"/>
                  </a:cubicBezTo>
                  <a:cubicBezTo>
                    <a:pt x="606" y="505"/>
                    <a:pt x="606" y="505"/>
                    <a:pt x="606" y="505"/>
                  </a:cubicBezTo>
                  <a:cubicBezTo>
                    <a:pt x="604" y="501"/>
                    <a:pt x="599" y="498"/>
                    <a:pt x="594" y="498"/>
                  </a:cubicBezTo>
                  <a:cubicBezTo>
                    <a:pt x="592" y="498"/>
                    <a:pt x="590" y="498"/>
                    <a:pt x="588" y="499"/>
                  </a:cubicBezTo>
                  <a:cubicBezTo>
                    <a:pt x="582" y="502"/>
                    <a:pt x="579" y="510"/>
                    <a:pt x="582" y="516"/>
                  </a:cubicBezTo>
                  <a:cubicBezTo>
                    <a:pt x="584" y="521"/>
                    <a:pt x="589" y="524"/>
                    <a:pt x="594" y="524"/>
                  </a:cubicBezTo>
                  <a:cubicBezTo>
                    <a:pt x="596" y="524"/>
                    <a:pt x="598" y="523"/>
                    <a:pt x="600" y="523"/>
                  </a:cubicBezTo>
                  <a:cubicBezTo>
                    <a:pt x="605" y="520"/>
                    <a:pt x="608" y="515"/>
                    <a:pt x="608" y="509"/>
                  </a:cubicBezTo>
                  <a:cubicBezTo>
                    <a:pt x="608" y="509"/>
                    <a:pt x="608" y="509"/>
                    <a:pt x="608" y="509"/>
                  </a:cubicBezTo>
                  <a:cubicBezTo>
                    <a:pt x="607" y="507"/>
                    <a:pt x="670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6" y="491"/>
                    <a:pt x="679" y="493"/>
                    <a:pt x="682" y="493"/>
                  </a:cubicBezTo>
                  <a:cubicBezTo>
                    <a:pt x="683" y="493"/>
                    <a:pt x="684" y="493"/>
                    <a:pt x="685" y="492"/>
                  </a:cubicBezTo>
                  <a:cubicBezTo>
                    <a:pt x="689" y="490"/>
                    <a:pt x="690" y="486"/>
                    <a:pt x="689" y="482"/>
                  </a:cubicBezTo>
                  <a:cubicBezTo>
                    <a:pt x="688" y="480"/>
                    <a:pt x="685" y="479"/>
                    <a:pt x="683" y="478"/>
                  </a:cubicBezTo>
                  <a:cubicBezTo>
                    <a:pt x="683" y="478"/>
                    <a:pt x="683" y="478"/>
                    <a:pt x="683" y="478"/>
                  </a:cubicBezTo>
                  <a:cubicBezTo>
                    <a:pt x="682" y="478"/>
                    <a:pt x="681" y="404"/>
                    <a:pt x="684" y="404"/>
                  </a:cubicBezTo>
                  <a:cubicBezTo>
                    <a:pt x="684" y="404"/>
                    <a:pt x="684" y="404"/>
                    <a:pt x="684" y="404"/>
                  </a:cubicBezTo>
                  <a:cubicBezTo>
                    <a:pt x="689" y="403"/>
                    <a:pt x="693" y="400"/>
                    <a:pt x="695" y="396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5" y="396"/>
                    <a:pt x="695" y="396"/>
                    <a:pt x="696" y="396"/>
                  </a:cubicBezTo>
                  <a:cubicBezTo>
                    <a:pt x="704" y="396"/>
                    <a:pt x="759" y="413"/>
                    <a:pt x="758" y="416"/>
                  </a:cubicBezTo>
                  <a:cubicBezTo>
                    <a:pt x="758" y="416"/>
                    <a:pt x="758" y="416"/>
                    <a:pt x="758" y="416"/>
                  </a:cubicBezTo>
                  <a:cubicBezTo>
                    <a:pt x="758" y="417"/>
                    <a:pt x="758" y="418"/>
                    <a:pt x="758" y="419"/>
                  </a:cubicBezTo>
                  <a:cubicBezTo>
                    <a:pt x="758" y="429"/>
                    <a:pt x="766" y="437"/>
                    <a:pt x="776" y="437"/>
                  </a:cubicBezTo>
                  <a:cubicBezTo>
                    <a:pt x="786" y="437"/>
                    <a:pt x="795" y="429"/>
                    <a:pt x="795" y="419"/>
                  </a:cubicBezTo>
                  <a:cubicBezTo>
                    <a:pt x="795" y="409"/>
                    <a:pt x="786" y="401"/>
                    <a:pt x="776" y="401"/>
                  </a:cubicBezTo>
                  <a:cubicBezTo>
                    <a:pt x="769" y="401"/>
                    <a:pt x="763" y="405"/>
                    <a:pt x="760" y="411"/>
                  </a:cubicBezTo>
                  <a:cubicBezTo>
                    <a:pt x="760" y="411"/>
                    <a:pt x="760" y="411"/>
                    <a:pt x="760" y="411"/>
                  </a:cubicBezTo>
                  <a:cubicBezTo>
                    <a:pt x="760" y="411"/>
                    <a:pt x="759" y="411"/>
                    <a:pt x="759" y="411"/>
                  </a:cubicBezTo>
                  <a:cubicBezTo>
                    <a:pt x="749" y="411"/>
                    <a:pt x="696" y="395"/>
                    <a:pt x="696" y="392"/>
                  </a:cubicBezTo>
                  <a:cubicBezTo>
                    <a:pt x="696" y="392"/>
                    <a:pt x="696" y="392"/>
                    <a:pt x="696" y="392"/>
                  </a:cubicBezTo>
                  <a:cubicBezTo>
                    <a:pt x="696" y="391"/>
                    <a:pt x="696" y="391"/>
                    <a:pt x="696" y="390"/>
                  </a:cubicBezTo>
                  <a:cubicBezTo>
                    <a:pt x="696" y="386"/>
                    <a:pt x="695" y="383"/>
                    <a:pt x="692" y="380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690" y="378"/>
                    <a:pt x="739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2" y="318"/>
                    <a:pt x="743" y="318"/>
                    <a:pt x="745" y="318"/>
                  </a:cubicBezTo>
                  <a:cubicBezTo>
                    <a:pt x="746" y="318"/>
                    <a:pt x="747" y="318"/>
                    <a:pt x="748" y="317"/>
                  </a:cubicBezTo>
                  <a:cubicBezTo>
                    <a:pt x="748" y="317"/>
                    <a:pt x="749" y="316"/>
                    <a:pt x="750" y="316"/>
                  </a:cubicBezTo>
                  <a:cubicBezTo>
                    <a:pt x="749" y="316"/>
                    <a:pt x="749" y="316"/>
                    <a:pt x="749" y="316"/>
                  </a:cubicBezTo>
                  <a:cubicBezTo>
                    <a:pt x="749" y="316"/>
                    <a:pt x="750" y="316"/>
                    <a:pt x="750" y="316"/>
                  </a:cubicBezTo>
                  <a:cubicBezTo>
                    <a:pt x="752" y="316"/>
                    <a:pt x="870" y="414"/>
                    <a:pt x="868" y="417"/>
                  </a:cubicBezTo>
                  <a:cubicBezTo>
                    <a:pt x="868" y="417"/>
                    <a:pt x="868" y="417"/>
                    <a:pt x="868" y="417"/>
                  </a:cubicBezTo>
                  <a:cubicBezTo>
                    <a:pt x="867" y="419"/>
                    <a:pt x="866" y="421"/>
                    <a:pt x="866" y="424"/>
                  </a:cubicBezTo>
                  <a:cubicBezTo>
                    <a:pt x="865" y="433"/>
                    <a:pt x="872" y="440"/>
                    <a:pt x="881" y="441"/>
                  </a:cubicBezTo>
                  <a:cubicBezTo>
                    <a:pt x="882" y="441"/>
                    <a:pt x="882" y="441"/>
                    <a:pt x="882" y="441"/>
                  </a:cubicBezTo>
                  <a:cubicBezTo>
                    <a:pt x="885" y="441"/>
                    <a:pt x="887" y="440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93" y="439"/>
                    <a:pt x="933" y="497"/>
                    <a:pt x="931" y="499"/>
                  </a:cubicBezTo>
                  <a:cubicBezTo>
                    <a:pt x="931" y="499"/>
                    <a:pt x="931" y="499"/>
                    <a:pt x="931" y="499"/>
                  </a:cubicBezTo>
                  <a:cubicBezTo>
                    <a:pt x="929" y="501"/>
                    <a:pt x="927" y="504"/>
                    <a:pt x="927" y="508"/>
                  </a:cubicBezTo>
                  <a:cubicBezTo>
                    <a:pt x="926" y="515"/>
                    <a:pt x="932" y="522"/>
                    <a:pt x="940" y="522"/>
                  </a:cubicBezTo>
                  <a:cubicBezTo>
                    <a:pt x="940" y="522"/>
                    <a:pt x="940" y="522"/>
                    <a:pt x="941" y="522"/>
                  </a:cubicBezTo>
                  <a:cubicBezTo>
                    <a:pt x="948" y="522"/>
                    <a:pt x="954" y="516"/>
                    <a:pt x="954" y="509"/>
                  </a:cubicBezTo>
                  <a:cubicBezTo>
                    <a:pt x="955" y="503"/>
                    <a:pt x="950" y="497"/>
                    <a:pt x="944" y="496"/>
                  </a:cubicBezTo>
                  <a:cubicBezTo>
                    <a:pt x="944" y="496"/>
                    <a:pt x="944" y="496"/>
                    <a:pt x="944" y="496"/>
                  </a:cubicBezTo>
                  <a:cubicBezTo>
                    <a:pt x="941" y="495"/>
                    <a:pt x="946" y="401"/>
                    <a:pt x="951" y="401"/>
                  </a:cubicBezTo>
                  <a:cubicBezTo>
                    <a:pt x="951" y="401"/>
                    <a:pt x="951" y="401"/>
                    <a:pt x="951" y="401"/>
                  </a:cubicBezTo>
                  <a:cubicBezTo>
                    <a:pt x="959" y="400"/>
                    <a:pt x="967" y="395"/>
                    <a:pt x="971" y="388"/>
                  </a:cubicBezTo>
                  <a:cubicBezTo>
                    <a:pt x="978" y="376"/>
                    <a:pt x="973" y="361"/>
                    <a:pt x="960" y="354"/>
                  </a:cubicBezTo>
                  <a:cubicBezTo>
                    <a:pt x="957" y="352"/>
                    <a:pt x="952" y="351"/>
                    <a:pt x="948" y="351"/>
                  </a:cubicBezTo>
                  <a:cubicBezTo>
                    <a:pt x="940" y="351"/>
                    <a:pt x="931" y="355"/>
                    <a:pt x="926" y="363"/>
                  </a:cubicBezTo>
                  <a:cubicBezTo>
                    <a:pt x="926" y="363"/>
                    <a:pt x="926" y="363"/>
                    <a:pt x="926" y="363"/>
                  </a:cubicBezTo>
                  <a:cubicBezTo>
                    <a:pt x="926" y="363"/>
                    <a:pt x="926" y="363"/>
                    <a:pt x="925" y="363"/>
                  </a:cubicBezTo>
                  <a:cubicBezTo>
                    <a:pt x="921" y="363"/>
                    <a:pt x="909" y="359"/>
                    <a:pt x="896" y="354"/>
                  </a:cubicBezTo>
                  <a:cubicBezTo>
                    <a:pt x="911" y="360"/>
                    <a:pt x="924" y="367"/>
                    <a:pt x="923" y="369"/>
                  </a:cubicBezTo>
                  <a:cubicBezTo>
                    <a:pt x="923" y="369"/>
                    <a:pt x="923" y="369"/>
                    <a:pt x="923" y="369"/>
                  </a:cubicBezTo>
                  <a:cubicBezTo>
                    <a:pt x="921" y="376"/>
                    <a:pt x="922" y="382"/>
                    <a:pt x="926" y="388"/>
                  </a:cubicBezTo>
                  <a:cubicBezTo>
                    <a:pt x="926" y="388"/>
                    <a:pt x="926" y="388"/>
                    <a:pt x="926" y="388"/>
                  </a:cubicBezTo>
                  <a:cubicBezTo>
                    <a:pt x="928" y="392"/>
                    <a:pt x="898" y="414"/>
                    <a:pt x="894" y="414"/>
                  </a:cubicBezTo>
                  <a:cubicBezTo>
                    <a:pt x="893" y="414"/>
                    <a:pt x="893" y="414"/>
                    <a:pt x="893" y="413"/>
                  </a:cubicBezTo>
                  <a:cubicBezTo>
                    <a:pt x="893" y="413"/>
                    <a:pt x="893" y="413"/>
                    <a:pt x="893" y="413"/>
                  </a:cubicBezTo>
                  <a:cubicBezTo>
                    <a:pt x="890" y="411"/>
                    <a:pt x="887" y="410"/>
                    <a:pt x="883" y="409"/>
                  </a:cubicBezTo>
                  <a:cubicBezTo>
                    <a:pt x="883" y="409"/>
                    <a:pt x="882" y="409"/>
                    <a:pt x="882" y="409"/>
                  </a:cubicBezTo>
                  <a:cubicBezTo>
                    <a:pt x="878" y="409"/>
                    <a:pt x="874" y="411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67" y="413"/>
                    <a:pt x="750" y="316"/>
                    <a:pt x="751" y="314"/>
                  </a:cubicBezTo>
                  <a:cubicBezTo>
                    <a:pt x="751" y="314"/>
                    <a:pt x="751" y="314"/>
                    <a:pt x="751" y="314"/>
                  </a:cubicBezTo>
                  <a:cubicBezTo>
                    <a:pt x="752" y="312"/>
                    <a:pt x="753" y="310"/>
                    <a:pt x="752" y="307"/>
                  </a:cubicBezTo>
                  <a:cubicBezTo>
                    <a:pt x="750" y="305"/>
                    <a:pt x="747" y="303"/>
                    <a:pt x="745" y="303"/>
                  </a:cubicBezTo>
                  <a:cubicBezTo>
                    <a:pt x="744" y="303"/>
                    <a:pt x="742" y="303"/>
                    <a:pt x="741" y="304"/>
                  </a:cubicBezTo>
                  <a:cubicBezTo>
                    <a:pt x="740" y="305"/>
                    <a:pt x="738" y="306"/>
                    <a:pt x="738" y="307"/>
                  </a:cubicBezTo>
                  <a:cubicBezTo>
                    <a:pt x="738" y="307"/>
                    <a:pt x="738" y="307"/>
                    <a:pt x="738" y="307"/>
                  </a:cubicBezTo>
                  <a:cubicBezTo>
                    <a:pt x="738" y="307"/>
                    <a:pt x="738" y="307"/>
                    <a:pt x="737" y="307"/>
                  </a:cubicBezTo>
                  <a:cubicBezTo>
                    <a:pt x="732" y="307"/>
                    <a:pt x="656" y="287"/>
                    <a:pt x="657" y="284"/>
                  </a:cubicBezTo>
                  <a:cubicBezTo>
                    <a:pt x="657" y="285"/>
                    <a:pt x="657" y="285"/>
                    <a:pt x="657" y="285"/>
                  </a:cubicBezTo>
                  <a:cubicBezTo>
                    <a:pt x="657" y="284"/>
                    <a:pt x="657" y="283"/>
                    <a:pt x="657" y="283"/>
                  </a:cubicBezTo>
                  <a:cubicBezTo>
                    <a:pt x="657" y="280"/>
                    <a:pt x="656" y="278"/>
                    <a:pt x="655" y="275"/>
                  </a:cubicBezTo>
                  <a:cubicBezTo>
                    <a:pt x="653" y="273"/>
                    <a:pt x="710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4" y="234"/>
                    <a:pt x="716" y="235"/>
                    <a:pt x="718" y="235"/>
                  </a:cubicBezTo>
                  <a:cubicBezTo>
                    <a:pt x="719" y="235"/>
                    <a:pt x="720" y="235"/>
                    <a:pt x="721" y="234"/>
                  </a:cubicBezTo>
                  <a:cubicBezTo>
                    <a:pt x="725" y="233"/>
                    <a:pt x="726" y="228"/>
                    <a:pt x="724" y="225"/>
                  </a:cubicBezTo>
                  <a:cubicBezTo>
                    <a:pt x="723" y="222"/>
                    <a:pt x="720" y="220"/>
                    <a:pt x="718" y="220"/>
                  </a:cubicBezTo>
                  <a:cubicBezTo>
                    <a:pt x="716" y="220"/>
                    <a:pt x="715" y="221"/>
                    <a:pt x="714" y="221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1" y="220"/>
                    <a:pt x="708" y="218"/>
                  </a:cubicBezTo>
                  <a:cubicBezTo>
                    <a:pt x="735" y="191"/>
                    <a:pt x="763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5" y="166"/>
                    <a:pt x="767" y="167"/>
                    <a:pt x="768" y="167"/>
                  </a:cubicBezTo>
                  <a:cubicBezTo>
                    <a:pt x="769" y="167"/>
                    <a:pt x="769" y="167"/>
                    <a:pt x="770" y="166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2" y="167"/>
                    <a:pt x="805" y="248"/>
                    <a:pt x="802" y="250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793" y="254"/>
                    <a:pt x="790" y="265"/>
                    <a:pt x="794" y="273"/>
                  </a:cubicBezTo>
                  <a:cubicBezTo>
                    <a:pt x="797" y="280"/>
                    <a:pt x="804" y="284"/>
                    <a:pt x="811" y="284"/>
                  </a:cubicBezTo>
                  <a:cubicBezTo>
                    <a:pt x="814" y="284"/>
                    <a:pt x="817" y="283"/>
                    <a:pt x="819" y="282"/>
                  </a:cubicBezTo>
                  <a:cubicBezTo>
                    <a:pt x="829" y="278"/>
                    <a:pt x="833" y="267"/>
                    <a:pt x="828" y="258"/>
                  </a:cubicBezTo>
                  <a:cubicBezTo>
                    <a:pt x="827" y="255"/>
                    <a:pt x="825" y="253"/>
                    <a:pt x="822" y="251"/>
                  </a:cubicBezTo>
                  <a:cubicBezTo>
                    <a:pt x="823" y="251"/>
                    <a:pt x="823" y="251"/>
                    <a:pt x="823" y="251"/>
                  </a:cubicBezTo>
                  <a:cubicBezTo>
                    <a:pt x="820" y="249"/>
                    <a:pt x="844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6" y="209"/>
                    <a:pt x="847" y="209"/>
                    <a:pt x="848" y="209"/>
                  </a:cubicBezTo>
                  <a:cubicBezTo>
                    <a:pt x="849" y="209"/>
                    <a:pt x="850" y="209"/>
                    <a:pt x="851" y="208"/>
                  </a:cubicBezTo>
                  <a:cubicBezTo>
                    <a:pt x="855" y="207"/>
                    <a:pt x="857" y="202"/>
                    <a:pt x="855" y="199"/>
                  </a:cubicBezTo>
                  <a:cubicBezTo>
                    <a:pt x="854" y="197"/>
                    <a:pt x="852" y="195"/>
                    <a:pt x="850" y="195"/>
                  </a:cubicBezTo>
                  <a:cubicBezTo>
                    <a:pt x="850" y="195"/>
                    <a:pt x="850" y="195"/>
                    <a:pt x="850" y="195"/>
                  </a:cubicBezTo>
                  <a:cubicBezTo>
                    <a:pt x="849" y="194"/>
                    <a:pt x="852" y="155"/>
                    <a:pt x="856" y="155"/>
                  </a:cubicBezTo>
                  <a:cubicBezTo>
                    <a:pt x="856" y="155"/>
                    <a:pt x="856" y="155"/>
                    <a:pt x="856" y="155"/>
                  </a:cubicBezTo>
                  <a:cubicBezTo>
                    <a:pt x="859" y="155"/>
                    <a:pt x="862" y="154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9" y="153"/>
                    <a:pt x="917" y="215"/>
                    <a:pt x="914" y="217"/>
                  </a:cubicBezTo>
                  <a:cubicBezTo>
                    <a:pt x="915" y="217"/>
                    <a:pt x="915" y="217"/>
                    <a:pt x="915" y="217"/>
                  </a:cubicBezTo>
                  <a:cubicBezTo>
                    <a:pt x="910" y="222"/>
                    <a:pt x="909" y="228"/>
                    <a:pt x="912" y="234"/>
                  </a:cubicBezTo>
                  <a:cubicBezTo>
                    <a:pt x="913" y="236"/>
                    <a:pt x="914" y="238"/>
                    <a:pt x="916" y="239"/>
                  </a:cubicBezTo>
                  <a:cubicBezTo>
                    <a:pt x="915" y="239"/>
                    <a:pt x="915" y="239"/>
                    <a:pt x="915" y="239"/>
                  </a:cubicBezTo>
                  <a:cubicBezTo>
                    <a:pt x="918" y="241"/>
                    <a:pt x="860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7" y="329"/>
                    <a:pt x="856" y="329"/>
                    <a:pt x="855" y="329"/>
                  </a:cubicBezTo>
                  <a:cubicBezTo>
                    <a:pt x="854" y="329"/>
                    <a:pt x="853" y="329"/>
                    <a:pt x="852" y="330"/>
                  </a:cubicBezTo>
                  <a:cubicBezTo>
                    <a:pt x="848" y="332"/>
                    <a:pt x="847" y="336"/>
                    <a:pt x="848" y="340"/>
                  </a:cubicBezTo>
                  <a:cubicBezTo>
                    <a:pt x="850" y="342"/>
                    <a:pt x="852" y="344"/>
                    <a:pt x="855" y="344"/>
                  </a:cubicBezTo>
                  <a:cubicBezTo>
                    <a:pt x="856" y="344"/>
                    <a:pt x="858" y="344"/>
                    <a:pt x="859" y="343"/>
                  </a:cubicBezTo>
                  <a:cubicBezTo>
                    <a:pt x="860" y="343"/>
                    <a:pt x="861" y="342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3" y="341"/>
                    <a:pt x="873" y="344"/>
                    <a:pt x="884" y="349"/>
                  </a:cubicBezTo>
                  <a:cubicBezTo>
                    <a:pt x="872" y="344"/>
                    <a:pt x="863" y="339"/>
                    <a:pt x="863" y="338"/>
                  </a:cubicBezTo>
                  <a:cubicBezTo>
                    <a:pt x="863" y="338"/>
                    <a:pt x="863" y="338"/>
                    <a:pt x="863" y="338"/>
                  </a:cubicBezTo>
                  <a:cubicBezTo>
                    <a:pt x="863" y="337"/>
                    <a:pt x="863" y="335"/>
                    <a:pt x="862" y="333"/>
                  </a:cubicBezTo>
                  <a:cubicBezTo>
                    <a:pt x="862" y="332"/>
                    <a:pt x="861" y="332"/>
                    <a:pt x="860" y="331"/>
                  </a:cubicBezTo>
                  <a:cubicBezTo>
                    <a:pt x="860" y="331"/>
                    <a:pt x="860" y="331"/>
                    <a:pt x="860" y="331"/>
                  </a:cubicBezTo>
                  <a:cubicBezTo>
                    <a:pt x="859" y="330"/>
                    <a:pt x="916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21" y="242"/>
                    <a:pt x="923" y="242"/>
                    <a:pt x="925" y="242"/>
                  </a:cubicBezTo>
                  <a:cubicBezTo>
                    <a:pt x="928" y="242"/>
                    <a:pt x="930" y="242"/>
                    <a:pt x="932" y="241"/>
                  </a:cubicBezTo>
                  <a:cubicBezTo>
                    <a:pt x="939" y="238"/>
                    <a:pt x="942" y="230"/>
                    <a:pt x="940" y="223"/>
                  </a:cubicBezTo>
                  <a:cubicBezTo>
                    <a:pt x="940" y="223"/>
                    <a:pt x="940" y="223"/>
                    <a:pt x="940" y="223"/>
                  </a:cubicBezTo>
                  <a:cubicBezTo>
                    <a:pt x="939" y="220"/>
                    <a:pt x="990" y="192"/>
                    <a:pt x="999" y="192"/>
                  </a:cubicBezTo>
                  <a:cubicBezTo>
                    <a:pt x="999" y="192"/>
                    <a:pt x="999" y="192"/>
                    <a:pt x="1000" y="192"/>
                  </a:cubicBezTo>
                  <a:cubicBezTo>
                    <a:pt x="1000" y="192"/>
                    <a:pt x="1000" y="192"/>
                    <a:pt x="1000" y="192"/>
                  </a:cubicBezTo>
                  <a:cubicBezTo>
                    <a:pt x="1003" y="196"/>
                    <a:pt x="1008" y="200"/>
                    <a:pt x="1013" y="201"/>
                  </a:cubicBezTo>
                  <a:cubicBezTo>
                    <a:pt x="1013" y="201"/>
                    <a:pt x="1013" y="201"/>
                    <a:pt x="1013" y="201"/>
                  </a:cubicBezTo>
                  <a:cubicBezTo>
                    <a:pt x="1018" y="202"/>
                    <a:pt x="1008" y="276"/>
                    <a:pt x="1004" y="276"/>
                  </a:cubicBezTo>
                  <a:cubicBezTo>
                    <a:pt x="1004" y="276"/>
                    <a:pt x="1004" y="276"/>
                    <a:pt x="1004" y="276"/>
                  </a:cubicBezTo>
                  <a:cubicBezTo>
                    <a:pt x="993" y="277"/>
                    <a:pt x="984" y="286"/>
                    <a:pt x="984" y="297"/>
                  </a:cubicBezTo>
                  <a:cubicBezTo>
                    <a:pt x="984" y="308"/>
                    <a:pt x="994" y="317"/>
                    <a:pt x="1005" y="317"/>
                  </a:cubicBezTo>
                  <a:cubicBezTo>
                    <a:pt x="1017" y="317"/>
                    <a:pt x="1026" y="308"/>
                    <a:pt x="1026" y="297"/>
                  </a:cubicBezTo>
                  <a:cubicBezTo>
                    <a:pt x="1026" y="295"/>
                    <a:pt x="1026" y="293"/>
                    <a:pt x="1025" y="291"/>
                  </a:cubicBezTo>
                  <a:cubicBezTo>
                    <a:pt x="1025" y="291"/>
                    <a:pt x="1025" y="291"/>
                    <a:pt x="1025" y="291"/>
                  </a:cubicBezTo>
                  <a:cubicBezTo>
                    <a:pt x="1024" y="287"/>
                    <a:pt x="1073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8" y="270"/>
                    <a:pt x="1080" y="271"/>
                    <a:pt x="1083" y="271"/>
                  </a:cubicBezTo>
                  <a:cubicBezTo>
                    <a:pt x="1083" y="271"/>
                    <a:pt x="1084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90" y="279"/>
                    <a:pt x="1095" y="290"/>
                  </a:cubicBezTo>
                  <a:cubicBezTo>
                    <a:pt x="1090" y="279"/>
                    <a:pt x="1087" y="270"/>
                    <a:pt x="1087" y="270"/>
                  </a:cubicBezTo>
                  <a:cubicBezTo>
                    <a:pt x="1087" y="270"/>
                    <a:pt x="1087" y="270"/>
                    <a:pt x="1087" y="270"/>
                  </a:cubicBezTo>
                  <a:cubicBezTo>
                    <a:pt x="1090" y="268"/>
                    <a:pt x="1091" y="264"/>
                    <a:pt x="1090" y="261"/>
                  </a:cubicBezTo>
                  <a:cubicBezTo>
                    <a:pt x="1088" y="258"/>
                    <a:pt x="1086" y="257"/>
                    <a:pt x="1083" y="257"/>
                  </a:cubicBezTo>
                  <a:cubicBezTo>
                    <a:pt x="1082" y="257"/>
                    <a:pt x="1080" y="257"/>
                    <a:pt x="1079" y="257"/>
                  </a:cubicBezTo>
                  <a:cubicBezTo>
                    <a:pt x="1076" y="259"/>
                    <a:pt x="1074" y="262"/>
                    <a:pt x="1075" y="266"/>
                  </a:cubicBezTo>
                  <a:cubicBezTo>
                    <a:pt x="1075" y="266"/>
                    <a:pt x="1075" y="266"/>
                    <a:pt x="1075" y="266"/>
                  </a:cubicBezTo>
                  <a:cubicBezTo>
                    <a:pt x="1076" y="267"/>
                    <a:pt x="1032" y="286"/>
                    <a:pt x="1024" y="286"/>
                  </a:cubicBezTo>
                  <a:cubicBezTo>
                    <a:pt x="1024" y="286"/>
                    <a:pt x="1023" y="286"/>
                    <a:pt x="1023" y="286"/>
                  </a:cubicBezTo>
                  <a:cubicBezTo>
                    <a:pt x="1023" y="286"/>
                    <a:pt x="1023" y="286"/>
                    <a:pt x="1023" y="286"/>
                  </a:cubicBezTo>
                  <a:cubicBezTo>
                    <a:pt x="1020" y="282"/>
                    <a:pt x="1016" y="279"/>
                    <a:pt x="1011" y="277"/>
                  </a:cubicBezTo>
                  <a:cubicBezTo>
                    <a:pt x="1011" y="277"/>
                    <a:pt x="1011" y="277"/>
                    <a:pt x="1011" y="277"/>
                  </a:cubicBezTo>
                  <a:cubicBezTo>
                    <a:pt x="1007" y="276"/>
                    <a:pt x="1016" y="202"/>
                    <a:pt x="1021" y="202"/>
                  </a:cubicBezTo>
                  <a:cubicBezTo>
                    <a:pt x="1021" y="202"/>
                    <a:pt x="1021" y="202"/>
                    <a:pt x="1021" y="202"/>
                  </a:cubicBezTo>
                  <a:cubicBezTo>
                    <a:pt x="1031" y="201"/>
                    <a:pt x="1040" y="195"/>
                    <a:pt x="1044" y="186"/>
                  </a:cubicBezTo>
                  <a:cubicBezTo>
                    <a:pt x="1044" y="184"/>
                    <a:pt x="1046" y="184"/>
                    <a:pt x="1048" y="184"/>
                  </a:cubicBezTo>
                  <a:cubicBezTo>
                    <a:pt x="1048" y="184"/>
                    <a:pt x="1048" y="184"/>
                    <a:pt x="1048" y="184"/>
                  </a:cubicBezTo>
                  <a:cubicBezTo>
                    <a:pt x="1046" y="183"/>
                    <a:pt x="1045" y="182"/>
                    <a:pt x="1045" y="180"/>
                  </a:cubicBezTo>
                  <a:cubicBezTo>
                    <a:pt x="1045" y="180"/>
                    <a:pt x="1045" y="180"/>
                    <a:pt x="1045" y="180"/>
                  </a:cubicBezTo>
                  <a:cubicBezTo>
                    <a:pt x="1045" y="179"/>
                    <a:pt x="1045" y="178"/>
                    <a:pt x="1045" y="178"/>
                  </a:cubicBezTo>
                  <a:cubicBezTo>
                    <a:pt x="1045" y="172"/>
                    <a:pt x="1043" y="167"/>
                    <a:pt x="1040" y="163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7" y="159"/>
                    <a:pt x="1115" y="80"/>
                    <a:pt x="1121" y="78"/>
                  </a:cubicBezTo>
                  <a:cubicBezTo>
                    <a:pt x="1120" y="84"/>
                    <a:pt x="1068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6" y="180"/>
                    <a:pt x="1065" y="180"/>
                    <a:pt x="1064" y="180"/>
                  </a:cubicBezTo>
                  <a:cubicBezTo>
                    <a:pt x="1061" y="180"/>
                    <a:pt x="1059" y="182"/>
                    <a:pt x="1058" y="184"/>
                  </a:cubicBezTo>
                  <a:cubicBezTo>
                    <a:pt x="1058" y="184"/>
                    <a:pt x="1058" y="184"/>
                    <a:pt x="1058" y="184"/>
                  </a:cubicBezTo>
                  <a:cubicBezTo>
                    <a:pt x="1057" y="185"/>
                    <a:pt x="1056" y="185"/>
                    <a:pt x="1055" y="185"/>
                  </a:cubicBezTo>
                  <a:cubicBezTo>
                    <a:pt x="1054" y="185"/>
                    <a:pt x="1054" y="185"/>
                    <a:pt x="1053" y="185"/>
                  </a:cubicBezTo>
                  <a:cubicBezTo>
                    <a:pt x="1055" y="186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91"/>
                    <a:pt x="1060" y="195"/>
                    <a:pt x="1064" y="195"/>
                  </a:cubicBezTo>
                  <a:cubicBezTo>
                    <a:pt x="1066" y="195"/>
                    <a:pt x="1067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70" y="194"/>
                    <a:pt x="1093" y="219"/>
                    <a:pt x="1093" y="220"/>
                  </a:cubicBezTo>
                  <a:cubicBezTo>
                    <a:pt x="1093" y="220"/>
                    <a:pt x="1093" y="220"/>
                    <a:pt x="1093" y="220"/>
                  </a:cubicBezTo>
                  <a:cubicBezTo>
                    <a:pt x="1092" y="221"/>
                    <a:pt x="1091" y="222"/>
                    <a:pt x="1092" y="224"/>
                  </a:cubicBezTo>
                  <a:cubicBezTo>
                    <a:pt x="1093" y="225"/>
                    <a:pt x="1094" y="226"/>
                    <a:pt x="1096" y="226"/>
                  </a:cubicBezTo>
                  <a:cubicBezTo>
                    <a:pt x="1096" y="226"/>
                    <a:pt x="1097" y="226"/>
                    <a:pt x="1097" y="226"/>
                  </a:cubicBezTo>
                  <a:cubicBezTo>
                    <a:pt x="1099" y="225"/>
                    <a:pt x="1100" y="222"/>
                    <a:pt x="1099" y="221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130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3" y="197"/>
                    <a:pt x="1134" y="197"/>
                    <a:pt x="1136" y="197"/>
                  </a:cubicBezTo>
                  <a:cubicBezTo>
                    <a:pt x="1136" y="197"/>
                    <a:pt x="1137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9" y="197"/>
                    <a:pt x="1171" y="245"/>
                    <a:pt x="1169" y="247"/>
                  </a:cubicBezTo>
                  <a:cubicBezTo>
                    <a:pt x="1169" y="247"/>
                    <a:pt x="1169" y="247"/>
                    <a:pt x="1169" y="247"/>
                  </a:cubicBezTo>
                  <a:cubicBezTo>
                    <a:pt x="1164" y="251"/>
                    <a:pt x="1162" y="258"/>
                    <a:pt x="1165" y="264"/>
                  </a:cubicBezTo>
                  <a:cubicBezTo>
                    <a:pt x="1168" y="269"/>
                    <a:pt x="1173" y="272"/>
                    <a:pt x="1179" y="272"/>
                  </a:cubicBezTo>
                  <a:cubicBezTo>
                    <a:pt x="1181" y="272"/>
                    <a:pt x="1183" y="272"/>
                    <a:pt x="1185" y="271"/>
                  </a:cubicBezTo>
                  <a:cubicBezTo>
                    <a:pt x="1193" y="268"/>
                    <a:pt x="1196" y="259"/>
                    <a:pt x="1192" y="252"/>
                  </a:cubicBezTo>
                  <a:cubicBezTo>
                    <a:pt x="1190" y="246"/>
                    <a:pt x="1184" y="243"/>
                    <a:pt x="1179" y="243"/>
                  </a:cubicBezTo>
                  <a:cubicBezTo>
                    <a:pt x="1177" y="243"/>
                    <a:pt x="1175" y="244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69" y="245"/>
                    <a:pt x="1138" y="197"/>
                    <a:pt x="1139" y="196"/>
                  </a:cubicBezTo>
                  <a:cubicBezTo>
                    <a:pt x="1139" y="196"/>
                    <a:pt x="1139" y="196"/>
                    <a:pt x="1139" y="196"/>
                  </a:cubicBezTo>
                  <a:cubicBezTo>
                    <a:pt x="1140" y="195"/>
                    <a:pt x="1141" y="194"/>
                    <a:pt x="1141" y="192"/>
                  </a:cubicBezTo>
                  <a:cubicBezTo>
                    <a:pt x="1141" y="190"/>
                    <a:pt x="1139" y="187"/>
                    <a:pt x="1136" y="187"/>
                  </a:cubicBezTo>
                  <a:cubicBezTo>
                    <a:pt x="1133" y="187"/>
                    <a:pt x="1131" y="189"/>
                    <a:pt x="1131" y="191"/>
                  </a:cubicBezTo>
                  <a:cubicBezTo>
                    <a:pt x="1131" y="191"/>
                    <a:pt x="1131" y="191"/>
                    <a:pt x="1131" y="191"/>
                  </a:cubicBezTo>
                  <a:cubicBezTo>
                    <a:pt x="1131" y="191"/>
                    <a:pt x="1130" y="191"/>
                    <a:pt x="1129" y="191"/>
                  </a:cubicBezTo>
                  <a:cubicBezTo>
                    <a:pt x="1119" y="191"/>
                    <a:pt x="1072" y="188"/>
                    <a:pt x="1072" y="187"/>
                  </a:cubicBezTo>
                  <a:cubicBezTo>
                    <a:pt x="1072" y="187"/>
                    <a:pt x="1072" y="187"/>
                    <a:pt x="1072" y="187"/>
                  </a:cubicBezTo>
                  <a:cubicBezTo>
                    <a:pt x="1072" y="185"/>
                    <a:pt x="1071" y="183"/>
                    <a:pt x="1069" y="181"/>
                  </a:cubicBezTo>
                  <a:cubicBezTo>
                    <a:pt x="1069" y="182"/>
                    <a:pt x="1069" y="182"/>
                    <a:pt x="1069" y="182"/>
                  </a:cubicBezTo>
                  <a:cubicBezTo>
                    <a:pt x="1068" y="181"/>
                    <a:pt x="1122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6" y="80"/>
                    <a:pt x="1127" y="80"/>
                    <a:pt x="1129" y="80"/>
                  </a:cubicBezTo>
                  <a:cubicBezTo>
                    <a:pt x="1129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3" y="80"/>
                    <a:pt x="1146" y="135"/>
                    <a:pt x="1143" y="136"/>
                  </a:cubicBezTo>
                  <a:cubicBezTo>
                    <a:pt x="1143" y="136"/>
                    <a:pt x="1143" y="136"/>
                    <a:pt x="1143" y="136"/>
                  </a:cubicBezTo>
                  <a:cubicBezTo>
                    <a:pt x="1143" y="136"/>
                    <a:pt x="1142" y="136"/>
                    <a:pt x="1142" y="137"/>
                  </a:cubicBezTo>
                  <a:cubicBezTo>
                    <a:pt x="1133" y="141"/>
                    <a:pt x="1129" y="151"/>
                    <a:pt x="1133" y="160"/>
                  </a:cubicBezTo>
                  <a:cubicBezTo>
                    <a:pt x="1136" y="167"/>
                    <a:pt x="1143" y="171"/>
                    <a:pt x="1150" y="171"/>
                  </a:cubicBezTo>
                  <a:cubicBezTo>
                    <a:pt x="1153" y="171"/>
                    <a:pt x="1155" y="170"/>
                    <a:pt x="1158" y="169"/>
                  </a:cubicBezTo>
                  <a:cubicBezTo>
                    <a:pt x="1161" y="168"/>
                    <a:pt x="1163" y="166"/>
                    <a:pt x="1164" y="164"/>
                  </a:cubicBezTo>
                  <a:cubicBezTo>
                    <a:pt x="1164" y="164"/>
                    <a:pt x="1164" y="164"/>
                    <a:pt x="1164" y="164"/>
                  </a:cubicBezTo>
                  <a:cubicBezTo>
                    <a:pt x="1164" y="164"/>
                    <a:pt x="1165" y="164"/>
                    <a:pt x="1165" y="164"/>
                  </a:cubicBezTo>
                  <a:cubicBezTo>
                    <a:pt x="1171" y="164"/>
                    <a:pt x="1256" y="212"/>
                    <a:pt x="1254" y="217"/>
                  </a:cubicBezTo>
                  <a:cubicBezTo>
                    <a:pt x="1253" y="220"/>
                    <a:pt x="1252" y="224"/>
                    <a:pt x="1252" y="228"/>
                  </a:cubicBezTo>
                  <a:cubicBezTo>
                    <a:pt x="1252" y="233"/>
                    <a:pt x="1254" y="238"/>
                    <a:pt x="1257" y="243"/>
                  </a:cubicBezTo>
                  <a:cubicBezTo>
                    <a:pt x="1257" y="243"/>
                    <a:pt x="1257" y="243"/>
                    <a:pt x="1257" y="243"/>
                  </a:cubicBezTo>
                  <a:cubicBezTo>
                    <a:pt x="1259" y="247"/>
                    <a:pt x="1178" y="318"/>
                    <a:pt x="1154" y="334"/>
                  </a:cubicBezTo>
                  <a:cubicBezTo>
                    <a:pt x="1151" y="326"/>
                    <a:pt x="1143" y="320"/>
                    <a:pt x="1134" y="320"/>
                  </a:cubicBezTo>
                  <a:cubicBezTo>
                    <a:pt x="1126" y="320"/>
                    <a:pt x="1120" y="324"/>
                    <a:pt x="1116" y="329"/>
                  </a:cubicBezTo>
                  <a:cubicBezTo>
                    <a:pt x="1113" y="324"/>
                    <a:pt x="1108" y="316"/>
                    <a:pt x="1103" y="307"/>
                  </a:cubicBezTo>
                  <a:cubicBezTo>
                    <a:pt x="1109" y="319"/>
                    <a:pt x="1113" y="329"/>
                    <a:pt x="1113" y="334"/>
                  </a:cubicBezTo>
                  <a:cubicBezTo>
                    <a:pt x="1112" y="336"/>
                    <a:pt x="1112" y="339"/>
                    <a:pt x="1112" y="341"/>
                  </a:cubicBezTo>
                  <a:cubicBezTo>
                    <a:pt x="1112" y="353"/>
                    <a:pt x="1122" y="363"/>
                    <a:pt x="1134" y="363"/>
                  </a:cubicBezTo>
                  <a:cubicBezTo>
                    <a:pt x="1146" y="363"/>
                    <a:pt x="1156" y="353"/>
                    <a:pt x="1156" y="341"/>
                  </a:cubicBezTo>
                  <a:cubicBezTo>
                    <a:pt x="1156" y="341"/>
                    <a:pt x="1156" y="341"/>
                    <a:pt x="1156" y="341"/>
                  </a:cubicBezTo>
                  <a:cubicBezTo>
                    <a:pt x="1169" y="323"/>
                    <a:pt x="1255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3" y="249"/>
                    <a:pt x="1263" y="249"/>
                    <a:pt x="1263" y="249"/>
                  </a:cubicBezTo>
                  <a:cubicBezTo>
                    <a:pt x="1266" y="251"/>
                    <a:pt x="1269" y="253"/>
                    <a:pt x="1273" y="254"/>
                  </a:cubicBezTo>
                  <a:cubicBezTo>
                    <a:pt x="1273" y="254"/>
                    <a:pt x="1273" y="254"/>
                    <a:pt x="1273" y="254"/>
                  </a:cubicBezTo>
                  <a:cubicBezTo>
                    <a:pt x="1275" y="255"/>
                    <a:pt x="1274" y="272"/>
                    <a:pt x="1272" y="290"/>
                  </a:cubicBezTo>
                  <a:cubicBezTo>
                    <a:pt x="1275" y="272"/>
                    <a:pt x="1278" y="255"/>
                    <a:pt x="1281" y="255"/>
                  </a:cubicBezTo>
                  <a:cubicBezTo>
                    <a:pt x="1281" y="255"/>
                    <a:pt x="1281" y="255"/>
                    <a:pt x="1281" y="255"/>
                  </a:cubicBezTo>
                  <a:cubicBezTo>
                    <a:pt x="1297" y="255"/>
                    <a:pt x="1309" y="243"/>
                    <a:pt x="1309" y="228"/>
                  </a:cubicBezTo>
                  <a:cubicBezTo>
                    <a:pt x="1309" y="212"/>
                    <a:pt x="1297" y="200"/>
                    <a:pt x="1281" y="200"/>
                  </a:cubicBezTo>
                  <a:cubicBezTo>
                    <a:pt x="1272" y="200"/>
                    <a:pt x="1264" y="204"/>
                    <a:pt x="1258" y="210"/>
                  </a:cubicBezTo>
                  <a:cubicBezTo>
                    <a:pt x="1258" y="210"/>
                    <a:pt x="1258" y="210"/>
                    <a:pt x="1258" y="210"/>
                  </a:cubicBezTo>
                  <a:cubicBezTo>
                    <a:pt x="1248" y="210"/>
                    <a:pt x="1166" y="163"/>
                    <a:pt x="1167" y="159"/>
                  </a:cubicBezTo>
                  <a:cubicBezTo>
                    <a:pt x="1167" y="159"/>
                    <a:pt x="1167" y="159"/>
                    <a:pt x="1167" y="159"/>
                  </a:cubicBezTo>
                  <a:cubicBezTo>
                    <a:pt x="1169" y="155"/>
                    <a:pt x="1169" y="150"/>
                    <a:pt x="1167" y="145"/>
                  </a:cubicBezTo>
                  <a:cubicBezTo>
                    <a:pt x="1164" y="139"/>
                    <a:pt x="1157" y="135"/>
                    <a:pt x="1150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9" y="135"/>
                    <a:pt x="1149" y="135"/>
                    <a:pt x="1149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5" y="135"/>
                    <a:pt x="1132" y="80"/>
                    <a:pt x="1134" y="79"/>
                  </a:cubicBezTo>
                  <a:cubicBezTo>
                    <a:pt x="1134" y="79"/>
                    <a:pt x="1134" y="79"/>
                    <a:pt x="1134" y="79"/>
                  </a:cubicBezTo>
                  <a:cubicBezTo>
                    <a:pt x="1135" y="79"/>
                    <a:pt x="1135" y="79"/>
                    <a:pt x="1135" y="79"/>
                  </a:cubicBezTo>
                  <a:cubicBezTo>
                    <a:pt x="1141" y="76"/>
                    <a:pt x="1144" y="68"/>
                    <a:pt x="1141" y="62"/>
                  </a:cubicBezTo>
                  <a:cubicBezTo>
                    <a:pt x="1139" y="57"/>
                    <a:pt x="1134" y="54"/>
                    <a:pt x="1129" y="54"/>
                  </a:cubicBezTo>
                  <a:cubicBezTo>
                    <a:pt x="1127" y="54"/>
                    <a:pt x="1125" y="55"/>
                    <a:pt x="1123" y="56"/>
                  </a:cubicBezTo>
                  <a:cubicBezTo>
                    <a:pt x="1116" y="59"/>
                    <a:pt x="1113" y="66"/>
                    <a:pt x="1117" y="73"/>
                  </a:cubicBezTo>
                  <a:cubicBezTo>
                    <a:pt x="1117" y="74"/>
                    <a:pt x="1118" y="74"/>
                    <a:pt x="1118" y="75"/>
                  </a:cubicBezTo>
                  <a:cubicBezTo>
                    <a:pt x="1118" y="75"/>
                    <a:pt x="1118" y="75"/>
                    <a:pt x="1118" y="75"/>
                  </a:cubicBezTo>
                  <a:cubicBezTo>
                    <a:pt x="1120" y="77"/>
                    <a:pt x="1041" y="158"/>
                    <a:pt x="1035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1" y="155"/>
                    <a:pt x="1027" y="154"/>
                    <a:pt x="1023" y="153"/>
                  </a:cubicBezTo>
                  <a:cubicBezTo>
                    <a:pt x="1023" y="153"/>
                    <a:pt x="1023" y="153"/>
                    <a:pt x="1023" y="153"/>
                  </a:cubicBezTo>
                  <a:cubicBezTo>
                    <a:pt x="1018" y="153"/>
                    <a:pt x="1019" y="84"/>
                    <a:pt x="1022" y="84"/>
                  </a:cubicBezTo>
                  <a:cubicBezTo>
                    <a:pt x="1022" y="84"/>
                    <a:pt x="1022" y="84"/>
                    <a:pt x="1022" y="84"/>
                  </a:cubicBezTo>
                  <a:cubicBezTo>
                    <a:pt x="1028" y="83"/>
                    <a:pt x="1033" y="77"/>
                    <a:pt x="1033" y="71"/>
                  </a:cubicBezTo>
                  <a:cubicBezTo>
                    <a:pt x="1033" y="64"/>
                    <a:pt x="1027" y="58"/>
                    <a:pt x="1020" y="58"/>
                  </a:cubicBezTo>
                  <a:cubicBezTo>
                    <a:pt x="1015" y="58"/>
                    <a:pt x="1011" y="60"/>
                    <a:pt x="1009" y="63"/>
                  </a:cubicBezTo>
                  <a:cubicBezTo>
                    <a:pt x="1009" y="63"/>
                    <a:pt x="1009" y="63"/>
                    <a:pt x="1009" y="63"/>
                  </a:cubicBezTo>
                  <a:cubicBezTo>
                    <a:pt x="1009" y="63"/>
                    <a:pt x="1009" y="63"/>
                    <a:pt x="1008" y="63"/>
                  </a:cubicBezTo>
                  <a:cubicBezTo>
                    <a:pt x="1006" y="63"/>
                    <a:pt x="1000" y="60"/>
                    <a:pt x="994" y="57"/>
                  </a:cubicBezTo>
                  <a:cubicBezTo>
                    <a:pt x="1001" y="61"/>
                    <a:pt x="1008" y="65"/>
                    <a:pt x="1007" y="66"/>
                  </a:cubicBezTo>
                  <a:cubicBezTo>
                    <a:pt x="1007" y="66"/>
                    <a:pt x="1007" y="66"/>
                    <a:pt x="1007" y="66"/>
                  </a:cubicBezTo>
                  <a:cubicBezTo>
                    <a:pt x="1007" y="68"/>
                    <a:pt x="1006" y="69"/>
                    <a:pt x="1006" y="71"/>
                  </a:cubicBezTo>
                  <a:cubicBezTo>
                    <a:pt x="1006" y="76"/>
                    <a:pt x="1010" y="81"/>
                    <a:pt x="1014" y="83"/>
                  </a:cubicBezTo>
                  <a:cubicBezTo>
                    <a:pt x="1014" y="83"/>
                    <a:pt x="1014" y="83"/>
                    <a:pt x="1014" y="83"/>
                  </a:cubicBezTo>
                  <a:cubicBezTo>
                    <a:pt x="1016" y="83"/>
                    <a:pt x="1013" y="92"/>
                    <a:pt x="1011" y="101"/>
                  </a:cubicBezTo>
                  <a:cubicBezTo>
                    <a:pt x="1013" y="93"/>
                    <a:pt x="1016" y="85"/>
                    <a:pt x="1018" y="84"/>
                  </a:cubicBezTo>
                  <a:cubicBezTo>
                    <a:pt x="1020" y="87"/>
                    <a:pt x="1021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4" y="153"/>
                    <a:pt x="1012" y="151"/>
                    <a:pt x="1011" y="147"/>
                  </a:cubicBezTo>
                  <a:cubicBezTo>
                    <a:pt x="1012" y="151"/>
                    <a:pt x="1012" y="154"/>
                    <a:pt x="1010" y="155"/>
                  </a:cubicBezTo>
                  <a:cubicBezTo>
                    <a:pt x="1004" y="157"/>
                    <a:pt x="999" y="162"/>
                    <a:pt x="996" y="168"/>
                  </a:cubicBezTo>
                  <a:cubicBezTo>
                    <a:pt x="996" y="168"/>
                    <a:pt x="996" y="168"/>
                    <a:pt x="994" y="168"/>
                  </a:cubicBezTo>
                  <a:cubicBezTo>
                    <a:pt x="978" y="168"/>
                    <a:pt x="874" y="142"/>
                    <a:pt x="874" y="139"/>
                  </a:cubicBezTo>
                  <a:cubicBezTo>
                    <a:pt x="874" y="139"/>
                    <a:pt x="874" y="139"/>
                    <a:pt x="874" y="139"/>
                  </a:cubicBezTo>
                  <a:cubicBezTo>
                    <a:pt x="874" y="138"/>
                    <a:pt x="874" y="138"/>
                    <a:pt x="874" y="137"/>
                  </a:cubicBezTo>
                  <a:cubicBezTo>
                    <a:pt x="874" y="127"/>
                    <a:pt x="866" y="119"/>
                    <a:pt x="855" y="119"/>
                  </a:cubicBezTo>
                  <a:cubicBezTo>
                    <a:pt x="853" y="119"/>
                    <a:pt x="850" y="120"/>
                    <a:pt x="848" y="121"/>
                  </a:cubicBezTo>
                  <a:cubicBezTo>
                    <a:pt x="848" y="120"/>
                    <a:pt x="848" y="120"/>
                    <a:pt x="848" y="120"/>
                  </a:cubicBezTo>
                  <a:cubicBezTo>
                    <a:pt x="848" y="121"/>
                    <a:pt x="848" y="121"/>
                    <a:pt x="848" y="121"/>
                  </a:cubicBezTo>
                  <a:cubicBezTo>
                    <a:pt x="843" y="121"/>
                    <a:pt x="786" y="34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91" y="31"/>
                    <a:pt x="800" y="38"/>
                    <a:pt x="810" y="45"/>
                  </a:cubicBezTo>
                  <a:cubicBezTo>
                    <a:pt x="800" y="37"/>
                    <a:pt x="791" y="29"/>
                    <a:pt x="792" y="28"/>
                  </a:cubicBezTo>
                  <a:cubicBezTo>
                    <a:pt x="792" y="28"/>
                    <a:pt x="792" y="28"/>
                    <a:pt x="792" y="28"/>
                  </a:cubicBezTo>
                  <a:cubicBezTo>
                    <a:pt x="794" y="25"/>
                    <a:pt x="795" y="22"/>
                    <a:pt x="795" y="18"/>
                  </a:cubicBezTo>
                  <a:cubicBezTo>
                    <a:pt x="795" y="8"/>
                    <a:pt x="787" y="0"/>
                    <a:pt x="77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6035675" y="2900363"/>
              <a:ext cx="52388" cy="41275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9" y="4"/>
                    <a:pt x="4" y="8"/>
                    <a:pt x="0" y="11"/>
                  </a:cubicBezTo>
                  <a:cubicBezTo>
                    <a:pt x="4" y="8"/>
                    <a:pt x="10" y="4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5457825" y="2247900"/>
              <a:ext cx="1231900" cy="652463"/>
            </a:xfrm>
            <a:custGeom>
              <a:avLst/>
              <a:gdLst>
                <a:gd name="T0" fmla="*/ 294 w 328"/>
                <a:gd name="T1" fmla="*/ 53 h 173"/>
                <a:gd name="T2" fmla="*/ 290 w 328"/>
                <a:gd name="T3" fmla="*/ 68 h 173"/>
                <a:gd name="T4" fmla="*/ 237 w 328"/>
                <a:gd name="T5" fmla="*/ 89 h 173"/>
                <a:gd name="T6" fmla="*/ 255 w 328"/>
                <a:gd name="T7" fmla="*/ 21 h 173"/>
                <a:gd name="T8" fmla="*/ 257 w 328"/>
                <a:gd name="T9" fmla="*/ 22 h 173"/>
                <a:gd name="T10" fmla="*/ 257 w 328"/>
                <a:gd name="T11" fmla="*/ 0 h 173"/>
                <a:gd name="T12" fmla="*/ 252 w 328"/>
                <a:gd name="T13" fmla="*/ 20 h 173"/>
                <a:gd name="T14" fmla="*/ 230 w 328"/>
                <a:gd name="T15" fmla="*/ 84 h 173"/>
                <a:gd name="T16" fmla="*/ 225 w 328"/>
                <a:gd name="T17" fmla="*/ 84 h 173"/>
                <a:gd name="T18" fmla="*/ 213 w 328"/>
                <a:gd name="T19" fmla="*/ 59 h 173"/>
                <a:gd name="T20" fmla="*/ 199 w 328"/>
                <a:gd name="T21" fmla="*/ 34 h 173"/>
                <a:gd name="T22" fmla="*/ 185 w 328"/>
                <a:gd name="T23" fmla="*/ 44 h 173"/>
                <a:gd name="T24" fmla="*/ 104 w 328"/>
                <a:gd name="T25" fmla="*/ 22 h 173"/>
                <a:gd name="T26" fmla="*/ 88 w 328"/>
                <a:gd name="T27" fmla="*/ 38 h 173"/>
                <a:gd name="T28" fmla="*/ 16 w 328"/>
                <a:gd name="T29" fmla="*/ 52 h 173"/>
                <a:gd name="T30" fmla="*/ 6 w 328"/>
                <a:gd name="T31" fmla="*/ 48 h 173"/>
                <a:gd name="T32" fmla="*/ 12 w 328"/>
                <a:gd name="T33" fmla="*/ 61 h 173"/>
                <a:gd name="T34" fmla="*/ 86 w 328"/>
                <a:gd name="T35" fmla="*/ 42 h 173"/>
                <a:gd name="T36" fmla="*/ 104 w 328"/>
                <a:gd name="T37" fmla="*/ 54 h 173"/>
                <a:gd name="T38" fmla="*/ 128 w 328"/>
                <a:gd name="T39" fmla="*/ 41 h 173"/>
                <a:gd name="T40" fmla="*/ 192 w 328"/>
                <a:gd name="T41" fmla="*/ 53 h 173"/>
                <a:gd name="T42" fmla="*/ 210 w 328"/>
                <a:gd name="T43" fmla="*/ 60 h 173"/>
                <a:gd name="T44" fmla="*/ 222 w 328"/>
                <a:gd name="T45" fmla="*/ 86 h 173"/>
                <a:gd name="T46" fmla="*/ 222 w 328"/>
                <a:gd name="T47" fmla="*/ 101 h 173"/>
                <a:gd name="T48" fmla="*/ 205 w 328"/>
                <a:gd name="T49" fmla="*/ 130 h 173"/>
                <a:gd name="T50" fmla="*/ 178 w 328"/>
                <a:gd name="T51" fmla="*/ 162 h 173"/>
                <a:gd name="T52" fmla="*/ 181 w 328"/>
                <a:gd name="T53" fmla="*/ 166 h 173"/>
                <a:gd name="T54" fmla="*/ 198 w 328"/>
                <a:gd name="T55" fmla="*/ 172 h 173"/>
                <a:gd name="T56" fmla="*/ 226 w 328"/>
                <a:gd name="T57" fmla="*/ 150 h 173"/>
                <a:gd name="T58" fmla="*/ 211 w 328"/>
                <a:gd name="T59" fmla="*/ 132 h 173"/>
                <a:gd name="T60" fmla="*/ 225 w 328"/>
                <a:gd name="T61" fmla="*/ 103 h 173"/>
                <a:gd name="T62" fmla="*/ 230 w 328"/>
                <a:gd name="T63" fmla="*/ 103 h 173"/>
                <a:gd name="T64" fmla="*/ 244 w 328"/>
                <a:gd name="T65" fmla="*/ 146 h 173"/>
                <a:gd name="T66" fmla="*/ 242 w 328"/>
                <a:gd name="T67" fmla="*/ 149 h 173"/>
                <a:gd name="T68" fmla="*/ 242 w 328"/>
                <a:gd name="T69" fmla="*/ 151 h 173"/>
                <a:gd name="T70" fmla="*/ 248 w 328"/>
                <a:gd name="T71" fmla="*/ 154 h 173"/>
                <a:gd name="T72" fmla="*/ 250 w 328"/>
                <a:gd name="T73" fmla="*/ 153 h 173"/>
                <a:gd name="T74" fmla="*/ 251 w 328"/>
                <a:gd name="T75" fmla="*/ 152 h 173"/>
                <a:gd name="T76" fmla="*/ 246 w 328"/>
                <a:gd name="T77" fmla="*/ 146 h 173"/>
                <a:gd name="T78" fmla="*/ 232 w 328"/>
                <a:gd name="T79" fmla="*/ 102 h 173"/>
                <a:gd name="T80" fmla="*/ 238 w 328"/>
                <a:gd name="T81" fmla="*/ 92 h 173"/>
                <a:gd name="T82" fmla="*/ 292 w 328"/>
                <a:gd name="T83" fmla="*/ 72 h 173"/>
                <a:gd name="T84" fmla="*/ 324 w 328"/>
                <a:gd name="T85" fmla="*/ 57 h 173"/>
                <a:gd name="T86" fmla="*/ 297 w 328"/>
                <a:gd name="T87" fmla="*/ 50 h 173"/>
                <a:gd name="T88" fmla="*/ 266 w 328"/>
                <a:gd name="T89" fmla="*/ 17 h 173"/>
                <a:gd name="T90" fmla="*/ 257 w 328"/>
                <a:gd name="T9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" h="173">
                  <a:moveTo>
                    <a:pt x="263" y="20"/>
                  </a:moveTo>
                  <a:cubicBezTo>
                    <a:pt x="263" y="20"/>
                    <a:pt x="263" y="20"/>
                    <a:pt x="263" y="20"/>
                  </a:cubicBezTo>
                  <a:cubicBezTo>
                    <a:pt x="266" y="20"/>
                    <a:pt x="296" y="51"/>
                    <a:pt x="294" y="53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0" y="57"/>
                    <a:pt x="289" y="63"/>
                    <a:pt x="290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71"/>
                    <a:pt x="242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6" y="87"/>
                    <a:pt x="234" y="86"/>
                    <a:pt x="233" y="85"/>
                  </a:cubicBezTo>
                  <a:cubicBezTo>
                    <a:pt x="233" y="85"/>
                    <a:pt x="233" y="85"/>
                    <a:pt x="233" y="85"/>
                  </a:cubicBezTo>
                  <a:cubicBezTo>
                    <a:pt x="231" y="84"/>
                    <a:pt x="253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6" y="21"/>
                    <a:pt x="256" y="22"/>
                    <a:pt x="257" y="22"/>
                  </a:cubicBezTo>
                  <a:cubicBezTo>
                    <a:pt x="259" y="22"/>
                    <a:pt x="261" y="21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moveTo>
                    <a:pt x="257" y="0"/>
                  </a:moveTo>
                  <a:cubicBezTo>
                    <a:pt x="251" y="0"/>
                    <a:pt x="246" y="5"/>
                    <a:pt x="246" y="11"/>
                  </a:cubicBezTo>
                  <a:cubicBezTo>
                    <a:pt x="246" y="15"/>
                    <a:pt x="248" y="19"/>
                    <a:pt x="252" y="20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4" y="21"/>
                    <a:pt x="232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29" y="84"/>
                    <a:pt x="229" y="84"/>
                    <a:pt x="228" y="84"/>
                  </a:cubicBezTo>
                  <a:cubicBezTo>
                    <a:pt x="227" y="84"/>
                    <a:pt x="226" y="84"/>
                    <a:pt x="225" y="85"/>
                  </a:cubicBezTo>
                  <a:cubicBezTo>
                    <a:pt x="225" y="84"/>
                    <a:pt x="225" y="84"/>
                    <a:pt x="225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3" y="85"/>
                    <a:pt x="211" y="60"/>
                    <a:pt x="214" y="59"/>
                  </a:cubicBezTo>
                  <a:cubicBezTo>
                    <a:pt x="213" y="59"/>
                    <a:pt x="213" y="59"/>
                    <a:pt x="213" y="59"/>
                  </a:cubicBezTo>
                  <a:cubicBezTo>
                    <a:pt x="220" y="55"/>
                    <a:pt x="222" y="47"/>
                    <a:pt x="219" y="41"/>
                  </a:cubicBezTo>
                  <a:cubicBezTo>
                    <a:pt x="216" y="36"/>
                    <a:pt x="211" y="33"/>
                    <a:pt x="205" y="33"/>
                  </a:cubicBezTo>
                  <a:cubicBezTo>
                    <a:pt x="203" y="33"/>
                    <a:pt x="201" y="33"/>
                    <a:pt x="199" y="34"/>
                  </a:cubicBezTo>
                  <a:cubicBezTo>
                    <a:pt x="195" y="36"/>
                    <a:pt x="192" y="39"/>
                    <a:pt x="191" y="4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44"/>
                    <a:pt x="189" y="44"/>
                    <a:pt x="185" y="44"/>
                  </a:cubicBezTo>
                  <a:cubicBezTo>
                    <a:pt x="168" y="44"/>
                    <a:pt x="121" y="39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28"/>
                    <a:pt x="114" y="22"/>
                    <a:pt x="104" y="22"/>
                  </a:cubicBezTo>
                  <a:cubicBezTo>
                    <a:pt x="95" y="22"/>
                    <a:pt x="88" y="29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41"/>
                    <a:pt x="24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48"/>
                    <a:pt x="12" y="47"/>
                    <a:pt x="9" y="47"/>
                  </a:cubicBezTo>
                  <a:cubicBezTo>
                    <a:pt x="8" y="47"/>
                    <a:pt x="7" y="47"/>
                    <a:pt x="6" y="48"/>
                  </a:cubicBezTo>
                  <a:cubicBezTo>
                    <a:pt x="2" y="49"/>
                    <a:pt x="0" y="54"/>
                    <a:pt x="2" y="57"/>
                  </a:cubicBezTo>
                  <a:cubicBezTo>
                    <a:pt x="3" y="60"/>
                    <a:pt x="6" y="61"/>
                    <a:pt x="9" y="61"/>
                  </a:cubicBezTo>
                  <a:cubicBezTo>
                    <a:pt x="10" y="61"/>
                    <a:pt x="11" y="61"/>
                    <a:pt x="12" y="61"/>
                  </a:cubicBezTo>
                  <a:cubicBezTo>
                    <a:pt x="15" y="60"/>
                    <a:pt x="17" y="57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3"/>
                    <a:pt x="73" y="42"/>
                    <a:pt x="86" y="42"/>
                  </a:cubicBezTo>
                  <a:cubicBezTo>
                    <a:pt x="87" y="42"/>
                    <a:pt x="88" y="43"/>
                    <a:pt x="89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91" y="49"/>
                    <a:pt x="97" y="54"/>
                    <a:pt x="104" y="54"/>
                  </a:cubicBezTo>
                  <a:cubicBezTo>
                    <a:pt x="112" y="54"/>
                    <a:pt x="119" y="49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1"/>
                    <a:pt x="124" y="41"/>
                    <a:pt x="128" y="41"/>
                  </a:cubicBezTo>
                  <a:cubicBezTo>
                    <a:pt x="145" y="41"/>
                    <a:pt x="191" y="46"/>
                    <a:pt x="191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1" y="49"/>
                    <a:pt x="191" y="51"/>
                    <a:pt x="192" y="53"/>
                  </a:cubicBezTo>
                  <a:cubicBezTo>
                    <a:pt x="195" y="58"/>
                    <a:pt x="200" y="61"/>
                    <a:pt x="205" y="61"/>
                  </a:cubicBezTo>
                  <a:cubicBezTo>
                    <a:pt x="207" y="61"/>
                    <a:pt x="208" y="61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3" y="60"/>
                    <a:pt x="224" y="85"/>
                    <a:pt x="222" y="86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8" y="88"/>
                    <a:pt x="217" y="94"/>
                    <a:pt x="219" y="98"/>
                  </a:cubicBezTo>
                  <a:cubicBezTo>
                    <a:pt x="220" y="99"/>
                    <a:pt x="221" y="101"/>
                    <a:pt x="222" y="101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3" y="103"/>
                    <a:pt x="210" y="130"/>
                    <a:pt x="206" y="130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03" y="129"/>
                    <a:pt x="201" y="128"/>
                    <a:pt x="198" y="128"/>
                  </a:cubicBezTo>
                  <a:cubicBezTo>
                    <a:pt x="185" y="128"/>
                    <a:pt x="175" y="138"/>
                    <a:pt x="175" y="150"/>
                  </a:cubicBezTo>
                  <a:cubicBezTo>
                    <a:pt x="175" y="155"/>
                    <a:pt x="176" y="159"/>
                    <a:pt x="178" y="162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9" y="163"/>
                    <a:pt x="174" y="168"/>
                    <a:pt x="168" y="173"/>
                  </a:cubicBezTo>
                  <a:cubicBezTo>
                    <a:pt x="174" y="169"/>
                    <a:pt x="179" y="166"/>
                    <a:pt x="181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6" y="170"/>
                    <a:pt x="192" y="172"/>
                    <a:pt x="198" y="172"/>
                  </a:cubicBezTo>
                  <a:cubicBezTo>
                    <a:pt x="210" y="172"/>
                    <a:pt x="219" y="164"/>
                    <a:pt x="221" y="153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1" y="151"/>
                    <a:pt x="223" y="151"/>
                    <a:pt x="226" y="150"/>
                  </a:cubicBezTo>
                  <a:cubicBezTo>
                    <a:pt x="223" y="150"/>
                    <a:pt x="221" y="149"/>
                    <a:pt x="221" y="148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0" y="141"/>
                    <a:pt x="216" y="136"/>
                    <a:pt x="211" y="132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07" y="130"/>
                    <a:pt x="223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6" y="103"/>
                    <a:pt x="227" y="103"/>
                    <a:pt x="228" y="103"/>
                  </a:cubicBezTo>
                  <a:cubicBezTo>
                    <a:pt x="229" y="103"/>
                    <a:pt x="229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2" y="103"/>
                    <a:pt x="245" y="146"/>
                    <a:pt x="244" y="146"/>
                  </a:cubicBezTo>
                  <a:cubicBezTo>
                    <a:pt x="244" y="146"/>
                    <a:pt x="244" y="146"/>
                    <a:pt x="244" y="146"/>
                  </a:cubicBezTo>
                  <a:cubicBezTo>
                    <a:pt x="243" y="147"/>
                    <a:pt x="242" y="148"/>
                    <a:pt x="242" y="150"/>
                  </a:cubicBezTo>
                  <a:cubicBezTo>
                    <a:pt x="242" y="149"/>
                    <a:pt x="242" y="149"/>
                    <a:pt x="242" y="149"/>
                  </a:cubicBezTo>
                  <a:cubicBezTo>
                    <a:pt x="242" y="150"/>
                    <a:pt x="240" y="150"/>
                    <a:pt x="237" y="150"/>
                  </a:cubicBezTo>
                  <a:cubicBezTo>
                    <a:pt x="240" y="151"/>
                    <a:pt x="242" y="151"/>
                    <a:pt x="242" y="151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2" y="151"/>
                    <a:pt x="242" y="152"/>
                    <a:pt x="242" y="152"/>
                  </a:cubicBezTo>
                  <a:cubicBezTo>
                    <a:pt x="243" y="154"/>
                    <a:pt x="245" y="155"/>
                    <a:pt x="246" y="155"/>
                  </a:cubicBezTo>
                  <a:cubicBezTo>
                    <a:pt x="247" y="155"/>
                    <a:pt x="248" y="155"/>
                    <a:pt x="248" y="154"/>
                  </a:cubicBezTo>
                  <a:cubicBezTo>
                    <a:pt x="249" y="154"/>
                    <a:pt x="250" y="154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1" y="153"/>
                    <a:pt x="256" y="155"/>
                    <a:pt x="262" y="158"/>
                  </a:cubicBezTo>
                  <a:cubicBezTo>
                    <a:pt x="256" y="155"/>
                    <a:pt x="251" y="152"/>
                    <a:pt x="251" y="152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1" y="151"/>
                    <a:pt x="251" y="150"/>
                    <a:pt x="251" y="148"/>
                  </a:cubicBezTo>
                  <a:cubicBezTo>
                    <a:pt x="250" y="147"/>
                    <a:pt x="248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5" y="146"/>
                    <a:pt x="231" y="103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7" y="101"/>
                    <a:pt x="239" y="96"/>
                    <a:pt x="238" y="92"/>
                  </a:cubicBezTo>
                  <a:cubicBezTo>
                    <a:pt x="238" y="92"/>
                    <a:pt x="238" y="92"/>
                    <a:pt x="238" y="92"/>
                  </a:cubicBezTo>
                  <a:cubicBezTo>
                    <a:pt x="237" y="90"/>
                    <a:pt x="283" y="72"/>
                    <a:pt x="291" y="72"/>
                  </a:cubicBezTo>
                  <a:cubicBezTo>
                    <a:pt x="292" y="72"/>
                    <a:pt x="292" y="72"/>
                    <a:pt x="292" y="73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5" y="78"/>
                    <a:pt x="301" y="81"/>
                    <a:pt x="308" y="81"/>
                  </a:cubicBezTo>
                  <a:cubicBezTo>
                    <a:pt x="310" y="81"/>
                    <a:pt x="313" y="81"/>
                    <a:pt x="315" y="80"/>
                  </a:cubicBezTo>
                  <a:cubicBezTo>
                    <a:pt x="324" y="76"/>
                    <a:pt x="328" y="65"/>
                    <a:pt x="324" y="57"/>
                  </a:cubicBezTo>
                  <a:cubicBezTo>
                    <a:pt x="321" y="51"/>
                    <a:pt x="314" y="47"/>
                    <a:pt x="308" y="47"/>
                  </a:cubicBezTo>
                  <a:cubicBezTo>
                    <a:pt x="305" y="47"/>
                    <a:pt x="302" y="47"/>
                    <a:pt x="300" y="49"/>
                  </a:cubicBezTo>
                  <a:cubicBezTo>
                    <a:pt x="299" y="49"/>
                    <a:pt x="298" y="49"/>
                    <a:pt x="297" y="50"/>
                  </a:cubicBezTo>
                  <a:cubicBezTo>
                    <a:pt x="298" y="50"/>
                    <a:pt x="298" y="50"/>
                    <a:pt x="298" y="50"/>
                  </a:cubicBezTo>
                  <a:cubicBezTo>
                    <a:pt x="298" y="50"/>
                    <a:pt x="297" y="50"/>
                    <a:pt x="297" y="50"/>
                  </a:cubicBezTo>
                  <a:cubicBezTo>
                    <a:pt x="293" y="50"/>
                    <a:pt x="264" y="19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ubicBezTo>
                    <a:pt x="267" y="16"/>
                    <a:pt x="268" y="13"/>
                    <a:pt x="268" y="11"/>
                  </a:cubicBezTo>
                  <a:cubicBezTo>
                    <a:pt x="268" y="5"/>
                    <a:pt x="263" y="0"/>
                    <a:pt x="2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7312025" y="3098800"/>
              <a:ext cx="12700" cy="26988"/>
            </a:xfrm>
            <a:custGeom>
              <a:avLst/>
              <a:gdLst>
                <a:gd name="T0" fmla="*/ 0 w 3"/>
                <a:gd name="T1" fmla="*/ 0 h 7"/>
                <a:gd name="T2" fmla="*/ 3 w 3"/>
                <a:gd name="T3" fmla="*/ 7 h 7"/>
                <a:gd name="T4" fmla="*/ 0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4"/>
                    <a:pt x="3" y="7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6307138" y="2813050"/>
              <a:ext cx="41275" cy="3175"/>
            </a:xfrm>
            <a:custGeom>
              <a:avLst/>
              <a:gdLst>
                <a:gd name="T0" fmla="*/ 5 w 11"/>
                <a:gd name="T1" fmla="*/ 0 h 1"/>
                <a:gd name="T2" fmla="*/ 0 w 11"/>
                <a:gd name="T3" fmla="*/ 0 h 1"/>
                <a:gd name="T4" fmla="*/ 5 w 11"/>
                <a:gd name="T5" fmla="*/ 1 h 1"/>
                <a:gd name="T6" fmla="*/ 11 w 11"/>
                <a:gd name="T7" fmla="*/ 0 h 1"/>
                <a:gd name="T8" fmla="*/ 5 w 1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6442075" y="2843213"/>
              <a:ext cx="11113" cy="7938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6502400" y="3136900"/>
              <a:ext cx="14288" cy="52388"/>
            </a:xfrm>
            <a:custGeom>
              <a:avLst/>
              <a:gdLst>
                <a:gd name="T0" fmla="*/ 0 w 4"/>
                <a:gd name="T1" fmla="*/ 0 h 14"/>
                <a:gd name="T2" fmla="*/ 4 w 4"/>
                <a:gd name="T3" fmla="*/ 14 h 14"/>
                <a:gd name="T4" fmla="*/ 0 w 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cubicBezTo>
                    <a:pt x="1" y="4"/>
                    <a:pt x="2" y="9"/>
                    <a:pt x="4" y="14"/>
                  </a:cubicBezTo>
                  <a:cubicBezTo>
                    <a:pt x="3" y="9"/>
                    <a:pt x="1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980113" y="2941638"/>
              <a:ext cx="528638" cy="195263"/>
            </a:xfrm>
            <a:custGeom>
              <a:avLst/>
              <a:gdLst>
                <a:gd name="T0" fmla="*/ 95 w 141"/>
                <a:gd name="T1" fmla="*/ 22 h 52"/>
                <a:gd name="T2" fmla="*/ 101 w 141"/>
                <a:gd name="T3" fmla="*/ 23 h 52"/>
                <a:gd name="T4" fmla="*/ 103 w 141"/>
                <a:gd name="T5" fmla="*/ 22 h 52"/>
                <a:gd name="T6" fmla="*/ 133 w 141"/>
                <a:gd name="T7" fmla="*/ 41 h 52"/>
                <a:gd name="T8" fmla="*/ 132 w 141"/>
                <a:gd name="T9" fmla="*/ 42 h 52"/>
                <a:gd name="T10" fmla="*/ 70 w 141"/>
                <a:gd name="T11" fmla="*/ 45 h 52"/>
                <a:gd name="T12" fmla="*/ 65 w 141"/>
                <a:gd name="T13" fmla="*/ 45 h 52"/>
                <a:gd name="T14" fmla="*/ 64 w 141"/>
                <a:gd name="T15" fmla="*/ 43 h 52"/>
                <a:gd name="T16" fmla="*/ 95 w 141"/>
                <a:gd name="T17" fmla="*/ 22 h 52"/>
                <a:gd name="T18" fmla="*/ 15 w 141"/>
                <a:gd name="T19" fmla="*/ 0 h 52"/>
                <a:gd name="T20" fmla="*/ 7 w 141"/>
                <a:gd name="T21" fmla="*/ 6 h 52"/>
                <a:gd name="T22" fmla="*/ 4 w 141"/>
                <a:gd name="T23" fmla="*/ 5 h 52"/>
                <a:gd name="T24" fmla="*/ 1 w 141"/>
                <a:gd name="T25" fmla="*/ 10 h 52"/>
                <a:gd name="T26" fmla="*/ 6 w 141"/>
                <a:gd name="T27" fmla="*/ 12 h 52"/>
                <a:gd name="T28" fmla="*/ 7 w 141"/>
                <a:gd name="T29" fmla="*/ 11 h 52"/>
                <a:gd name="T30" fmla="*/ 52 w 141"/>
                <a:gd name="T31" fmla="*/ 43 h 52"/>
                <a:gd name="T32" fmla="*/ 52 w 141"/>
                <a:gd name="T33" fmla="*/ 49 h 52"/>
                <a:gd name="T34" fmla="*/ 61 w 141"/>
                <a:gd name="T35" fmla="*/ 52 h 52"/>
                <a:gd name="T36" fmla="*/ 65 w 141"/>
                <a:gd name="T37" fmla="*/ 47 h 52"/>
                <a:gd name="T38" fmla="*/ 132 w 141"/>
                <a:gd name="T39" fmla="*/ 43 h 52"/>
                <a:gd name="T40" fmla="*/ 133 w 141"/>
                <a:gd name="T41" fmla="*/ 44 h 52"/>
                <a:gd name="T42" fmla="*/ 137 w 141"/>
                <a:gd name="T43" fmla="*/ 46 h 52"/>
                <a:gd name="T44" fmla="*/ 137 w 141"/>
                <a:gd name="T45" fmla="*/ 46 h 52"/>
                <a:gd name="T46" fmla="*/ 138 w 141"/>
                <a:gd name="T47" fmla="*/ 46 h 52"/>
                <a:gd name="T48" fmla="*/ 140 w 141"/>
                <a:gd name="T49" fmla="*/ 41 h 52"/>
                <a:gd name="T50" fmla="*/ 138 w 141"/>
                <a:gd name="T51" fmla="*/ 39 h 52"/>
                <a:gd name="T52" fmla="*/ 137 w 141"/>
                <a:gd name="T53" fmla="*/ 39 h 52"/>
                <a:gd name="T54" fmla="*/ 137 w 141"/>
                <a:gd name="T55" fmla="*/ 39 h 52"/>
                <a:gd name="T56" fmla="*/ 135 w 141"/>
                <a:gd name="T57" fmla="*/ 39 h 52"/>
                <a:gd name="T58" fmla="*/ 133 w 141"/>
                <a:gd name="T59" fmla="*/ 40 h 52"/>
                <a:gd name="T60" fmla="*/ 103 w 141"/>
                <a:gd name="T61" fmla="*/ 21 h 52"/>
                <a:gd name="T62" fmla="*/ 103 w 141"/>
                <a:gd name="T63" fmla="*/ 17 h 52"/>
                <a:gd name="T64" fmla="*/ 97 w 141"/>
                <a:gd name="T65" fmla="*/ 15 h 52"/>
                <a:gd name="T66" fmla="*/ 95 w 141"/>
                <a:gd name="T67" fmla="*/ 21 h 52"/>
                <a:gd name="T68" fmla="*/ 63 w 141"/>
                <a:gd name="T69" fmla="*/ 41 h 52"/>
                <a:gd name="T70" fmla="*/ 58 w 141"/>
                <a:gd name="T71" fmla="*/ 39 h 52"/>
                <a:gd name="T72" fmla="*/ 53 w 141"/>
                <a:gd name="T73" fmla="*/ 41 h 52"/>
                <a:gd name="T74" fmla="*/ 53 w 141"/>
                <a:gd name="T75" fmla="*/ 41 h 52"/>
                <a:gd name="T76" fmla="*/ 8 w 141"/>
                <a:gd name="T77" fmla="*/ 10 h 52"/>
                <a:gd name="T78" fmla="*/ 8 w 141"/>
                <a:gd name="T79" fmla="*/ 7 h 52"/>
                <a:gd name="T80" fmla="*/ 15 w 141"/>
                <a:gd name="T8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52">
                  <a:moveTo>
                    <a:pt x="96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6" y="23"/>
                    <a:pt x="98" y="24"/>
                    <a:pt x="99" y="24"/>
                  </a:cubicBezTo>
                  <a:cubicBezTo>
                    <a:pt x="100" y="24"/>
                    <a:pt x="100" y="23"/>
                    <a:pt x="101" y="23"/>
                  </a:cubicBezTo>
                  <a:cubicBezTo>
                    <a:pt x="102" y="23"/>
                    <a:pt x="102" y="23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2"/>
                    <a:pt x="133" y="40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2" y="41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3"/>
                    <a:pt x="86" y="45"/>
                    <a:pt x="70" y="45"/>
                  </a:cubicBezTo>
                  <a:cubicBezTo>
                    <a:pt x="67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94" y="22"/>
                    <a:pt x="95" y="22"/>
                  </a:cubicBezTo>
                  <a:cubicBezTo>
                    <a:pt x="96" y="22"/>
                    <a:pt x="96" y="22"/>
                    <a:pt x="96" y="22"/>
                  </a:cubicBezTo>
                  <a:moveTo>
                    <a:pt x="15" y="0"/>
                  </a:moveTo>
                  <a:cubicBezTo>
                    <a:pt x="11" y="3"/>
                    <a:pt x="8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1" y="12"/>
                    <a:pt x="3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52" y="42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4"/>
                    <a:pt x="51" y="47"/>
                    <a:pt x="52" y="49"/>
                  </a:cubicBezTo>
                  <a:cubicBezTo>
                    <a:pt x="53" y="51"/>
                    <a:pt x="55" y="52"/>
                    <a:pt x="58" y="52"/>
                  </a:cubicBezTo>
                  <a:cubicBezTo>
                    <a:pt x="59" y="52"/>
                    <a:pt x="60" y="52"/>
                    <a:pt x="61" y="52"/>
                  </a:cubicBezTo>
                  <a:cubicBezTo>
                    <a:pt x="63" y="51"/>
                    <a:pt x="65" y="49"/>
                    <a:pt x="65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5"/>
                    <a:pt x="117" y="43"/>
                    <a:pt x="129" y="43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6"/>
                    <a:pt x="135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8" y="49"/>
                    <a:pt x="139" y="52"/>
                  </a:cubicBezTo>
                  <a:cubicBezTo>
                    <a:pt x="138" y="48"/>
                    <a:pt x="138" y="46"/>
                    <a:pt x="138" y="46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40" y="45"/>
                    <a:pt x="141" y="43"/>
                    <a:pt x="140" y="41"/>
                  </a:cubicBezTo>
                  <a:cubicBezTo>
                    <a:pt x="140" y="40"/>
                    <a:pt x="139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9" y="33"/>
                    <a:pt x="141" y="25"/>
                  </a:cubicBezTo>
                  <a:cubicBezTo>
                    <a:pt x="139" y="33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6" y="39"/>
                    <a:pt x="136" y="39"/>
                  </a:cubicBezTo>
                  <a:cubicBezTo>
                    <a:pt x="136" y="39"/>
                    <a:pt x="135" y="39"/>
                    <a:pt x="135" y="39"/>
                  </a:cubicBezTo>
                  <a:cubicBezTo>
                    <a:pt x="134" y="39"/>
                    <a:pt x="134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03" y="22"/>
                    <a:pt x="103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0"/>
                    <a:pt x="104" y="18"/>
                    <a:pt x="103" y="17"/>
                  </a:cubicBezTo>
                  <a:cubicBezTo>
                    <a:pt x="103" y="15"/>
                    <a:pt x="101" y="14"/>
                    <a:pt x="99" y="14"/>
                  </a:cubicBezTo>
                  <a:cubicBezTo>
                    <a:pt x="98" y="14"/>
                    <a:pt x="98" y="15"/>
                    <a:pt x="97" y="15"/>
                  </a:cubicBezTo>
                  <a:cubicBezTo>
                    <a:pt x="95" y="16"/>
                    <a:pt x="94" y="19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2"/>
                    <a:pt x="65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0"/>
                    <a:pt x="60" y="39"/>
                    <a:pt x="58" y="39"/>
                  </a:cubicBezTo>
                  <a:cubicBezTo>
                    <a:pt x="57" y="39"/>
                    <a:pt x="56" y="39"/>
                    <a:pt x="55" y="40"/>
                  </a:cubicBezTo>
                  <a:cubicBezTo>
                    <a:pt x="54" y="40"/>
                    <a:pt x="54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1" y="41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11" y="4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6508750" y="3016250"/>
              <a:ext cx="7938" cy="19050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4"/>
                    <a:pt x="0" y="5"/>
                  </a:cubicBezTo>
                  <a:cubicBezTo>
                    <a:pt x="1" y="4"/>
                    <a:pt x="1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6649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U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600" cy="1028700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7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tructur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98098" y="3909062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423234" y="6103598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98086" y="6103598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572939" y="6103598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463112" y="8298146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484965" y="8298146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511220" y="8298146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533060" y="8298146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98086" y="2138498"/>
            <a:ext cx="1097280" cy="109728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1463076" y="2727630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63076" y="4785023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812282" y="2727630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812282" y="4785023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2161487" y="2727630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2161487" y="4785023"/>
            <a:ext cx="4663440" cy="1371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00283" y="2864790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949464" y="2864790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298646" y="2864790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00283" y="4922183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949464" y="4922183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298646" y="4922183"/>
            <a:ext cx="4389072" cy="109728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675129" y="294896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2161451" y="294896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88807" y="294896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99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8400" y="0"/>
            <a:ext cx="8229600" cy="1028700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24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 Profil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" y="0"/>
            <a:ext cx="8229600" cy="10287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7955280" cy="10287000"/>
          </a:xfrm>
          <a:solidFill>
            <a:schemeClr val="tx2">
              <a:lumMod val="50000"/>
              <a:lumOff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Team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1325930" y="5829327"/>
            <a:ext cx="3291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440685" y="5829293"/>
            <a:ext cx="329184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555440" y="5829258"/>
            <a:ext cx="32918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3670195" y="5829224"/>
            <a:ext cx="329184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25969" y="2537501"/>
            <a:ext cx="3291840" cy="329184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40682" y="2537487"/>
            <a:ext cx="3291840" cy="329184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555395" y="2537528"/>
            <a:ext cx="3291840" cy="329184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670108" y="2537496"/>
            <a:ext cx="3291840" cy="329184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7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Team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509697" y="2537489"/>
            <a:ext cx="3291876" cy="3291840"/>
            <a:chOff x="975392" y="1691659"/>
            <a:chExt cx="2194584" cy="2194560"/>
          </a:xfrm>
          <a:solidFill>
            <a:schemeClr val="accent4"/>
          </a:solidFill>
        </p:grpSpPr>
        <p:sp>
          <p:nvSpPr>
            <p:cNvPr id="13" name="Pie 12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6743112"/>
                <a:gd name="adj2" fmla="val 16311251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14" name="Pie 13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grp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3533000" y="2537453"/>
            <a:ext cx="3291876" cy="3291840"/>
            <a:chOff x="975392" y="1691659"/>
            <a:chExt cx="2194584" cy="219456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" name="Pie 15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3132410"/>
                <a:gd name="adj2" fmla="val 9405979"/>
              </a:avLst>
            </a:prstGeom>
            <a:grp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17" name="Pie 16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486393" y="2537489"/>
            <a:ext cx="3291876" cy="3291840"/>
            <a:chOff x="975392" y="1691659"/>
            <a:chExt cx="2194584" cy="2194560"/>
          </a:xfrm>
          <a:solidFill>
            <a:schemeClr val="accent3"/>
          </a:solidFill>
        </p:grpSpPr>
        <p:sp>
          <p:nvSpPr>
            <p:cNvPr id="19" name="Pie 18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21552992"/>
                <a:gd name="adj2" fmla="val 9405979"/>
              </a:avLst>
            </a:prstGeom>
            <a:solidFill>
              <a:schemeClr val="accent3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20" name="Pie 19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463088" y="2537489"/>
            <a:ext cx="3291876" cy="3291840"/>
            <a:chOff x="975392" y="1691659"/>
            <a:chExt cx="2194584" cy="2194560"/>
          </a:xfrm>
          <a:solidFill>
            <a:schemeClr val="accent1"/>
          </a:solidFill>
        </p:grpSpPr>
        <p:sp>
          <p:nvSpPr>
            <p:cNvPr id="22" name="Pie 21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6743112"/>
                <a:gd name="adj2" fmla="val 9405979"/>
              </a:avLst>
            </a:prstGeom>
            <a:grp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1372206"/>
                <a:gd name="adj2" fmla="val 5574735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Picture Placeholder 25"/>
          <p:cNvSpPr>
            <a:spLocks noGrp="1" noChangeAspect="1"/>
          </p:cNvSpPr>
          <p:nvPr>
            <p:ph type="pic" sz="quarter" idx="10"/>
          </p:nvPr>
        </p:nvSpPr>
        <p:spPr>
          <a:xfrm>
            <a:off x="1600250" y="2674647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7" name="Picture Placeholder 26"/>
          <p:cNvSpPr>
            <a:spLocks noGrp="1" noChangeAspect="1"/>
          </p:cNvSpPr>
          <p:nvPr>
            <p:ph type="pic" sz="quarter" idx="11"/>
          </p:nvPr>
        </p:nvSpPr>
        <p:spPr>
          <a:xfrm>
            <a:off x="5623566" y="2674647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12"/>
          </p:nvPr>
        </p:nvSpPr>
        <p:spPr>
          <a:xfrm>
            <a:off x="9646883" y="2674647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3"/>
          </p:nvPr>
        </p:nvSpPr>
        <p:spPr>
          <a:xfrm>
            <a:off x="13670198" y="2674647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035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Team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9965827" y="2537489"/>
            <a:ext cx="563" cy="288033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966389" y="6240767"/>
            <a:ext cx="563" cy="288033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462562" y="2537489"/>
            <a:ext cx="563" cy="28803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463124" y="2537489"/>
            <a:ext cx="2743200" cy="288036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63124" y="6240705"/>
            <a:ext cx="2743200" cy="288036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966951" y="2537519"/>
            <a:ext cx="2743200" cy="288036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966951" y="6240735"/>
            <a:ext cx="2743200" cy="288036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463124" y="6240767"/>
            <a:ext cx="563" cy="288033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31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Team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555476" y="2400330"/>
            <a:ext cx="3154715" cy="3154680"/>
            <a:chOff x="975392" y="1691659"/>
            <a:chExt cx="2194584" cy="2194560"/>
          </a:xfrm>
          <a:solidFill>
            <a:schemeClr val="accent3"/>
          </a:solidFill>
        </p:grpSpPr>
        <p:sp>
          <p:nvSpPr>
            <p:cNvPr id="13" name="Pie 12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21552992"/>
                <a:gd name="adj2" fmla="val 9405979"/>
              </a:avLst>
            </a:prstGeom>
            <a:solidFill>
              <a:schemeClr val="accent3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14" name="Pie 13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9555476" y="6240804"/>
            <a:ext cx="3154715" cy="3154680"/>
            <a:chOff x="975392" y="1691659"/>
            <a:chExt cx="2194584" cy="2194560"/>
          </a:xfrm>
          <a:solidFill>
            <a:schemeClr val="accent3"/>
          </a:solidFill>
        </p:grpSpPr>
        <p:sp>
          <p:nvSpPr>
            <p:cNvPr id="16" name="Pie 15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21552992"/>
                <a:gd name="adj2" fmla="val 9405979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17" name="Pie 16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1325966" y="2400366"/>
            <a:ext cx="3154715" cy="3154680"/>
            <a:chOff x="975392" y="1691659"/>
            <a:chExt cx="2194584" cy="2194560"/>
          </a:xfrm>
          <a:solidFill>
            <a:schemeClr val="accent3"/>
          </a:solidFill>
        </p:grpSpPr>
        <p:sp>
          <p:nvSpPr>
            <p:cNvPr id="19" name="Pie 18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21552992"/>
                <a:gd name="adj2" fmla="val 9405979"/>
              </a:avLst>
            </a:prstGeom>
            <a:solidFill>
              <a:schemeClr val="accent1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20" name="Pie 19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 userDrawn="1"/>
        </p:nvGrpSpPr>
        <p:grpSpPr>
          <a:xfrm>
            <a:off x="1325966" y="6240840"/>
            <a:ext cx="3154715" cy="3154680"/>
            <a:chOff x="975392" y="1691659"/>
            <a:chExt cx="2194584" cy="2194560"/>
          </a:xfrm>
          <a:solidFill>
            <a:schemeClr val="accent3"/>
          </a:solidFill>
        </p:grpSpPr>
        <p:sp>
          <p:nvSpPr>
            <p:cNvPr id="22" name="Pie 21"/>
            <p:cNvSpPr>
              <a:spLocks noChangeAspect="1"/>
            </p:cNvSpPr>
            <p:nvPr/>
          </p:nvSpPr>
          <p:spPr>
            <a:xfrm>
              <a:off x="975416" y="1691659"/>
              <a:ext cx="2194560" cy="2194560"/>
            </a:xfrm>
            <a:prstGeom prst="pie">
              <a:avLst>
                <a:gd name="adj1" fmla="val 21552992"/>
                <a:gd name="adj2" fmla="val 9405979"/>
              </a:avLst>
            </a:prstGeom>
            <a:solidFill>
              <a:schemeClr val="accent4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>
              <a:spLocks noChangeAspect="1"/>
            </p:cNvSpPr>
            <p:nvPr/>
          </p:nvSpPr>
          <p:spPr>
            <a:xfrm>
              <a:off x="975392" y="1691659"/>
              <a:ext cx="2194560" cy="2194560"/>
            </a:xfrm>
            <a:prstGeom prst="pie">
              <a:avLst>
                <a:gd name="adj1" fmla="val 17737651"/>
                <a:gd name="adj2" fmla="val 2055250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4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Picture Placeholder 25"/>
          <p:cNvSpPr>
            <a:spLocks noGrp="1" noChangeAspect="1"/>
          </p:cNvSpPr>
          <p:nvPr>
            <p:ph type="pic" sz="quarter" idx="10"/>
          </p:nvPr>
        </p:nvSpPr>
        <p:spPr>
          <a:xfrm>
            <a:off x="1618722" y="2537490"/>
            <a:ext cx="2743200" cy="274320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1"/>
          </p:nvPr>
        </p:nvSpPr>
        <p:spPr>
          <a:xfrm>
            <a:off x="9829761" y="2537490"/>
            <a:ext cx="2743200" cy="274320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/>
          <p:cNvSpPr>
            <a:spLocks noGrp="1" noChangeAspect="1"/>
          </p:cNvSpPr>
          <p:nvPr>
            <p:ph type="pic" sz="quarter" idx="12"/>
          </p:nvPr>
        </p:nvSpPr>
        <p:spPr>
          <a:xfrm>
            <a:off x="1618722" y="6377910"/>
            <a:ext cx="2743200" cy="274320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9829761" y="6377910"/>
            <a:ext cx="2743200" cy="274320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277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209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Team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Picture Placeholder 25"/>
          <p:cNvSpPr>
            <a:spLocks noGrp="1" noChangeAspect="1"/>
          </p:cNvSpPr>
          <p:nvPr>
            <p:ph type="pic" sz="quarter" idx="11"/>
          </p:nvPr>
        </p:nvSpPr>
        <p:spPr>
          <a:xfrm>
            <a:off x="1463124" y="2674647"/>
            <a:ext cx="4937760" cy="493776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06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Team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368832" y="2674647"/>
            <a:ext cx="7089452" cy="6309360"/>
          </a:xfrm>
          <a:custGeom>
            <a:avLst/>
            <a:gdLst>
              <a:gd name="connsiteX0" fmla="*/ 3078836 w 4572000"/>
              <a:gd name="connsiteY0" fmla="*/ 2651731 h 3931877"/>
              <a:gd name="connsiteX1" fmla="*/ 4572000 w 4572000"/>
              <a:gd name="connsiteY1" fmla="*/ 2651731 h 3931877"/>
              <a:gd name="connsiteX2" fmla="*/ 4572000 w 4572000"/>
              <a:gd name="connsiteY2" fmla="*/ 3931877 h 3931877"/>
              <a:gd name="connsiteX3" fmla="*/ 3078836 w 4572000"/>
              <a:gd name="connsiteY3" fmla="*/ 3931877 h 3931877"/>
              <a:gd name="connsiteX4" fmla="*/ 1540184 w 4572000"/>
              <a:gd name="connsiteY4" fmla="*/ 2651731 h 3931877"/>
              <a:gd name="connsiteX5" fmla="*/ 3033348 w 4572000"/>
              <a:gd name="connsiteY5" fmla="*/ 2651731 h 3931877"/>
              <a:gd name="connsiteX6" fmla="*/ 3033348 w 4572000"/>
              <a:gd name="connsiteY6" fmla="*/ 3931877 h 3931877"/>
              <a:gd name="connsiteX7" fmla="*/ 1540184 w 4572000"/>
              <a:gd name="connsiteY7" fmla="*/ 3931877 h 3931877"/>
              <a:gd name="connsiteX8" fmla="*/ 1532 w 4572000"/>
              <a:gd name="connsiteY8" fmla="*/ 2651731 h 3931877"/>
              <a:gd name="connsiteX9" fmla="*/ 1494696 w 4572000"/>
              <a:gd name="connsiteY9" fmla="*/ 2651731 h 3931877"/>
              <a:gd name="connsiteX10" fmla="*/ 1494696 w 4572000"/>
              <a:gd name="connsiteY10" fmla="*/ 3931877 h 3931877"/>
              <a:gd name="connsiteX11" fmla="*/ 1532 w 4572000"/>
              <a:gd name="connsiteY11" fmla="*/ 3931877 h 3931877"/>
              <a:gd name="connsiteX12" fmla="*/ 3078836 w 4572000"/>
              <a:gd name="connsiteY12" fmla="*/ 1325865 h 3931877"/>
              <a:gd name="connsiteX13" fmla="*/ 4572000 w 4572000"/>
              <a:gd name="connsiteY13" fmla="*/ 1325865 h 3931877"/>
              <a:gd name="connsiteX14" fmla="*/ 4572000 w 4572000"/>
              <a:gd name="connsiteY14" fmla="*/ 2606011 h 3931877"/>
              <a:gd name="connsiteX15" fmla="*/ 3078836 w 4572000"/>
              <a:gd name="connsiteY15" fmla="*/ 2606011 h 3931877"/>
              <a:gd name="connsiteX16" fmla="*/ 1539801 w 4572000"/>
              <a:gd name="connsiteY16" fmla="*/ 1325865 h 3931877"/>
              <a:gd name="connsiteX17" fmla="*/ 3032965 w 4572000"/>
              <a:gd name="connsiteY17" fmla="*/ 1325865 h 3931877"/>
              <a:gd name="connsiteX18" fmla="*/ 3032965 w 4572000"/>
              <a:gd name="connsiteY18" fmla="*/ 2606011 h 3931877"/>
              <a:gd name="connsiteX19" fmla="*/ 1539801 w 4572000"/>
              <a:gd name="connsiteY19" fmla="*/ 2606011 h 3931877"/>
              <a:gd name="connsiteX20" fmla="*/ 766 w 4572000"/>
              <a:gd name="connsiteY20" fmla="*/ 1325865 h 3931877"/>
              <a:gd name="connsiteX21" fmla="*/ 1493930 w 4572000"/>
              <a:gd name="connsiteY21" fmla="*/ 1325865 h 3931877"/>
              <a:gd name="connsiteX22" fmla="*/ 1493930 w 4572000"/>
              <a:gd name="connsiteY22" fmla="*/ 2606011 h 3931877"/>
              <a:gd name="connsiteX23" fmla="*/ 766 w 4572000"/>
              <a:gd name="connsiteY23" fmla="*/ 2606011 h 3931877"/>
              <a:gd name="connsiteX24" fmla="*/ 3078836 w 4572000"/>
              <a:gd name="connsiteY24" fmla="*/ 0 h 3931877"/>
              <a:gd name="connsiteX25" fmla="*/ 4572000 w 4572000"/>
              <a:gd name="connsiteY25" fmla="*/ 0 h 3931877"/>
              <a:gd name="connsiteX26" fmla="*/ 4572000 w 4572000"/>
              <a:gd name="connsiteY26" fmla="*/ 1280146 h 3931877"/>
              <a:gd name="connsiteX27" fmla="*/ 3078836 w 4572000"/>
              <a:gd name="connsiteY27" fmla="*/ 1280146 h 3931877"/>
              <a:gd name="connsiteX28" fmla="*/ 1539418 w 4572000"/>
              <a:gd name="connsiteY28" fmla="*/ 0 h 3931877"/>
              <a:gd name="connsiteX29" fmla="*/ 3032582 w 4572000"/>
              <a:gd name="connsiteY29" fmla="*/ 0 h 3931877"/>
              <a:gd name="connsiteX30" fmla="*/ 3032582 w 4572000"/>
              <a:gd name="connsiteY30" fmla="*/ 1280146 h 3931877"/>
              <a:gd name="connsiteX31" fmla="*/ 1539418 w 4572000"/>
              <a:gd name="connsiteY31" fmla="*/ 1280146 h 3931877"/>
              <a:gd name="connsiteX32" fmla="*/ 0 w 4572000"/>
              <a:gd name="connsiteY32" fmla="*/ 0 h 3931877"/>
              <a:gd name="connsiteX33" fmla="*/ 1493164 w 4572000"/>
              <a:gd name="connsiteY33" fmla="*/ 0 h 3931877"/>
              <a:gd name="connsiteX34" fmla="*/ 1493164 w 4572000"/>
              <a:gd name="connsiteY34" fmla="*/ 1280146 h 3931877"/>
              <a:gd name="connsiteX35" fmla="*/ 0 w 4572000"/>
              <a:gd name="connsiteY35" fmla="*/ 1280146 h 393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0" h="3931877">
                <a:moveTo>
                  <a:pt x="3078836" y="2651731"/>
                </a:moveTo>
                <a:lnTo>
                  <a:pt x="4572000" y="2651731"/>
                </a:lnTo>
                <a:lnTo>
                  <a:pt x="4572000" y="3931877"/>
                </a:lnTo>
                <a:lnTo>
                  <a:pt x="3078836" y="3931877"/>
                </a:lnTo>
                <a:close/>
                <a:moveTo>
                  <a:pt x="1540184" y="2651731"/>
                </a:moveTo>
                <a:lnTo>
                  <a:pt x="3033348" y="2651731"/>
                </a:lnTo>
                <a:lnTo>
                  <a:pt x="3033348" y="3931877"/>
                </a:lnTo>
                <a:lnTo>
                  <a:pt x="1540184" y="3931877"/>
                </a:lnTo>
                <a:close/>
                <a:moveTo>
                  <a:pt x="1532" y="2651731"/>
                </a:moveTo>
                <a:lnTo>
                  <a:pt x="1494696" y="2651731"/>
                </a:lnTo>
                <a:lnTo>
                  <a:pt x="1494696" y="3931877"/>
                </a:lnTo>
                <a:lnTo>
                  <a:pt x="1532" y="3931877"/>
                </a:lnTo>
                <a:close/>
                <a:moveTo>
                  <a:pt x="3078836" y="1325865"/>
                </a:moveTo>
                <a:lnTo>
                  <a:pt x="4572000" y="1325865"/>
                </a:lnTo>
                <a:lnTo>
                  <a:pt x="4572000" y="2606011"/>
                </a:lnTo>
                <a:lnTo>
                  <a:pt x="3078836" y="2606011"/>
                </a:lnTo>
                <a:close/>
                <a:moveTo>
                  <a:pt x="1539801" y="1325865"/>
                </a:moveTo>
                <a:lnTo>
                  <a:pt x="3032965" y="1325865"/>
                </a:lnTo>
                <a:lnTo>
                  <a:pt x="3032965" y="2606011"/>
                </a:lnTo>
                <a:lnTo>
                  <a:pt x="1539801" y="2606011"/>
                </a:lnTo>
                <a:close/>
                <a:moveTo>
                  <a:pt x="766" y="1325865"/>
                </a:moveTo>
                <a:lnTo>
                  <a:pt x="1493930" y="1325865"/>
                </a:lnTo>
                <a:lnTo>
                  <a:pt x="1493930" y="2606011"/>
                </a:lnTo>
                <a:lnTo>
                  <a:pt x="766" y="2606011"/>
                </a:lnTo>
                <a:close/>
                <a:moveTo>
                  <a:pt x="3078836" y="0"/>
                </a:moveTo>
                <a:lnTo>
                  <a:pt x="4572000" y="0"/>
                </a:lnTo>
                <a:lnTo>
                  <a:pt x="4572000" y="1280146"/>
                </a:lnTo>
                <a:lnTo>
                  <a:pt x="3078836" y="1280146"/>
                </a:lnTo>
                <a:close/>
                <a:moveTo>
                  <a:pt x="1539418" y="0"/>
                </a:moveTo>
                <a:lnTo>
                  <a:pt x="3032582" y="0"/>
                </a:lnTo>
                <a:lnTo>
                  <a:pt x="3032582" y="1280146"/>
                </a:lnTo>
                <a:lnTo>
                  <a:pt x="1539418" y="1280146"/>
                </a:lnTo>
                <a:close/>
                <a:moveTo>
                  <a:pt x="0" y="0"/>
                </a:moveTo>
                <a:lnTo>
                  <a:pt x="1493164" y="0"/>
                </a:lnTo>
                <a:lnTo>
                  <a:pt x="1493164" y="1280146"/>
                </a:lnTo>
                <a:lnTo>
                  <a:pt x="0" y="1280146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37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0663724" y="-60056"/>
            <a:ext cx="3566127" cy="10681428"/>
            <a:chOff x="6743391" y="-40037"/>
            <a:chExt cx="2377418" cy="712095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2" name="Freeform 21"/>
            <p:cNvSpPr/>
            <p:nvPr/>
          </p:nvSpPr>
          <p:spPr>
            <a:xfrm rot="1200000">
              <a:off x="8197210" y="5091063"/>
              <a:ext cx="365760" cy="1765207"/>
            </a:xfrm>
            <a:custGeom>
              <a:avLst/>
              <a:gdLst>
                <a:gd name="connsiteX0" fmla="*/ 365760 w 365760"/>
                <a:gd name="connsiteY0" fmla="*/ 0 h 1765207"/>
                <a:gd name="connsiteX1" fmla="*/ 365760 w 365760"/>
                <a:gd name="connsiteY1" fmla="*/ 1632082 h 1765207"/>
                <a:gd name="connsiteX2" fmla="*/ 0 w 365760"/>
                <a:gd name="connsiteY2" fmla="*/ 1765207 h 1765207"/>
                <a:gd name="connsiteX3" fmla="*/ 0 w 365760"/>
                <a:gd name="connsiteY3" fmla="*/ 133126 h 176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1765207">
                  <a:moveTo>
                    <a:pt x="365760" y="0"/>
                  </a:moveTo>
                  <a:lnTo>
                    <a:pt x="365760" y="1632082"/>
                  </a:lnTo>
                  <a:lnTo>
                    <a:pt x="0" y="1765207"/>
                  </a:lnTo>
                  <a:lnTo>
                    <a:pt x="0" y="133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3" name="Freeform 22"/>
            <p:cNvSpPr/>
            <p:nvPr/>
          </p:nvSpPr>
          <p:spPr>
            <a:xfrm rot="1200000">
              <a:off x="6743391" y="972631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4" name="Freeform 23"/>
            <p:cNvSpPr/>
            <p:nvPr/>
          </p:nvSpPr>
          <p:spPr>
            <a:xfrm rot="1200000">
              <a:off x="7094507" y="2161338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5" name="Freeform 24"/>
            <p:cNvSpPr/>
            <p:nvPr/>
          </p:nvSpPr>
          <p:spPr>
            <a:xfrm rot="1200000">
              <a:off x="8755049" y="-40037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</p:grpSp>
      <p:sp>
        <p:nvSpPr>
          <p:cNvPr id="20" name="Picture Placeholder 19"/>
          <p:cNvSpPr>
            <a:spLocks noGrp="1"/>
          </p:cNvSpPr>
          <p:nvPr userDrawn="1">
            <p:ph type="pic" sz="quarter" idx="10"/>
          </p:nvPr>
        </p:nvSpPr>
        <p:spPr>
          <a:xfrm>
            <a:off x="9600407" y="256286"/>
            <a:ext cx="6950153" cy="9649718"/>
          </a:xfrm>
          <a:custGeom>
            <a:avLst/>
            <a:gdLst>
              <a:gd name="connsiteX0" fmla="*/ 3375866 w 4633435"/>
              <a:gd name="connsiteY0" fmla="*/ 1948335 h 6433145"/>
              <a:gd name="connsiteX1" fmla="*/ 1743529 w 4633435"/>
              <a:gd name="connsiteY1" fmla="*/ 6433145 h 6433145"/>
              <a:gd name="connsiteX2" fmla="*/ 1354296 w 4633435"/>
              <a:gd name="connsiteY2" fmla="*/ 6433145 h 6433145"/>
              <a:gd name="connsiteX3" fmla="*/ 2986632 w 4633435"/>
              <a:gd name="connsiteY3" fmla="*/ 1948336 h 6433145"/>
              <a:gd name="connsiteX4" fmla="*/ 1927309 w 4633435"/>
              <a:gd name="connsiteY4" fmla="*/ 1085245 h 6433145"/>
              <a:gd name="connsiteX5" fmla="*/ 389233 w 4633435"/>
              <a:gd name="connsiteY5" fmla="*/ 5311073 h 6433145"/>
              <a:gd name="connsiteX6" fmla="*/ 0 w 4633435"/>
              <a:gd name="connsiteY6" fmla="*/ 5311073 h 6433145"/>
              <a:gd name="connsiteX7" fmla="*/ 1538076 w 4633435"/>
              <a:gd name="connsiteY7" fmla="*/ 1085245 h 6433145"/>
              <a:gd name="connsiteX8" fmla="*/ 4144614 w 4633435"/>
              <a:gd name="connsiteY8" fmla="*/ 1054143 h 6433145"/>
              <a:gd name="connsiteX9" fmla="*/ 2240188 w 4633435"/>
              <a:gd name="connsiteY9" fmla="*/ 6286513 h 6433145"/>
              <a:gd name="connsiteX10" fmla="*/ 1850955 w 4633435"/>
              <a:gd name="connsiteY10" fmla="*/ 6286512 h 6433145"/>
              <a:gd name="connsiteX11" fmla="*/ 3755381 w 4633435"/>
              <a:gd name="connsiteY11" fmla="*/ 1054144 h 6433145"/>
              <a:gd name="connsiteX12" fmla="*/ 4633435 w 4633435"/>
              <a:gd name="connsiteY12" fmla="*/ 929046 h 6433145"/>
              <a:gd name="connsiteX13" fmla="*/ 2931731 w 4633435"/>
              <a:gd name="connsiteY13" fmla="*/ 5604439 h 6433145"/>
              <a:gd name="connsiteX14" fmla="*/ 2542497 w 4633435"/>
              <a:gd name="connsiteY14" fmla="*/ 5604441 h 6433145"/>
              <a:gd name="connsiteX15" fmla="*/ 4244201 w 4633435"/>
              <a:gd name="connsiteY15" fmla="*/ 929046 h 6433145"/>
              <a:gd name="connsiteX16" fmla="*/ 2556829 w 4633435"/>
              <a:gd name="connsiteY16" fmla="*/ 693359 h 6433145"/>
              <a:gd name="connsiteX17" fmla="*/ 2946062 w 4633435"/>
              <a:gd name="connsiteY17" fmla="*/ 693360 h 6433145"/>
              <a:gd name="connsiteX18" fmla="*/ 1105166 w 4633435"/>
              <a:gd name="connsiteY18" fmla="*/ 5751182 h 6433145"/>
              <a:gd name="connsiteX19" fmla="*/ 715932 w 4633435"/>
              <a:gd name="connsiteY19" fmla="*/ 5751182 h 6433145"/>
              <a:gd name="connsiteX20" fmla="*/ 3117220 w 4633435"/>
              <a:gd name="connsiteY20" fmla="*/ 371622 h 6433145"/>
              <a:gd name="connsiteX21" fmla="*/ 3506455 w 4633435"/>
              <a:gd name="connsiteY21" fmla="*/ 371623 h 6433145"/>
              <a:gd name="connsiteX22" fmla="*/ 1733179 w 4633435"/>
              <a:gd name="connsiteY22" fmla="*/ 5243655 h 6433145"/>
              <a:gd name="connsiteX23" fmla="*/ 1343944 w 4633435"/>
              <a:gd name="connsiteY23" fmla="*/ 5243655 h 6433145"/>
              <a:gd name="connsiteX24" fmla="*/ 2755136 w 4633435"/>
              <a:gd name="connsiteY24" fmla="*/ 0 h 6433145"/>
              <a:gd name="connsiteX25" fmla="*/ 525012 w 4633435"/>
              <a:gd name="connsiteY25" fmla="*/ 6127216 h 6433145"/>
              <a:gd name="connsiteX26" fmla="*/ 135778 w 4633435"/>
              <a:gd name="connsiteY26" fmla="*/ 6127217 h 6433145"/>
              <a:gd name="connsiteX27" fmla="*/ 2365902 w 4633435"/>
              <a:gd name="connsiteY27" fmla="*/ 1 h 643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33435" h="6433145">
                <a:moveTo>
                  <a:pt x="3375866" y="1948335"/>
                </a:moveTo>
                <a:lnTo>
                  <a:pt x="1743529" y="6433145"/>
                </a:lnTo>
                <a:lnTo>
                  <a:pt x="1354296" y="6433145"/>
                </a:lnTo>
                <a:lnTo>
                  <a:pt x="2986632" y="1948336"/>
                </a:lnTo>
                <a:close/>
                <a:moveTo>
                  <a:pt x="1927309" y="1085245"/>
                </a:moveTo>
                <a:lnTo>
                  <a:pt x="389233" y="5311073"/>
                </a:lnTo>
                <a:lnTo>
                  <a:pt x="0" y="5311073"/>
                </a:lnTo>
                <a:lnTo>
                  <a:pt x="1538076" y="1085245"/>
                </a:lnTo>
                <a:close/>
                <a:moveTo>
                  <a:pt x="4144614" y="1054143"/>
                </a:moveTo>
                <a:lnTo>
                  <a:pt x="2240188" y="6286513"/>
                </a:lnTo>
                <a:lnTo>
                  <a:pt x="1850955" y="6286512"/>
                </a:lnTo>
                <a:lnTo>
                  <a:pt x="3755381" y="1054144"/>
                </a:lnTo>
                <a:close/>
                <a:moveTo>
                  <a:pt x="4633435" y="929046"/>
                </a:moveTo>
                <a:lnTo>
                  <a:pt x="2931731" y="5604439"/>
                </a:lnTo>
                <a:lnTo>
                  <a:pt x="2542497" y="5604441"/>
                </a:lnTo>
                <a:lnTo>
                  <a:pt x="4244201" y="929046"/>
                </a:lnTo>
                <a:close/>
                <a:moveTo>
                  <a:pt x="2556829" y="693359"/>
                </a:moveTo>
                <a:lnTo>
                  <a:pt x="2946062" y="693360"/>
                </a:lnTo>
                <a:lnTo>
                  <a:pt x="1105166" y="5751182"/>
                </a:lnTo>
                <a:lnTo>
                  <a:pt x="715932" y="5751182"/>
                </a:lnTo>
                <a:close/>
                <a:moveTo>
                  <a:pt x="3117220" y="371622"/>
                </a:moveTo>
                <a:lnTo>
                  <a:pt x="3506455" y="371623"/>
                </a:lnTo>
                <a:lnTo>
                  <a:pt x="1733179" y="5243655"/>
                </a:lnTo>
                <a:lnTo>
                  <a:pt x="1343944" y="5243655"/>
                </a:lnTo>
                <a:close/>
                <a:moveTo>
                  <a:pt x="2755136" y="0"/>
                </a:moveTo>
                <a:lnTo>
                  <a:pt x="525012" y="6127216"/>
                </a:lnTo>
                <a:lnTo>
                  <a:pt x="135778" y="6127217"/>
                </a:lnTo>
                <a:lnTo>
                  <a:pt x="2365902" y="1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60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1188807" y="2674647"/>
            <a:ext cx="4937760" cy="32918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6675093" y="2674647"/>
            <a:ext cx="4937760" cy="32918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2161433" y="2674647"/>
            <a:ext cx="4937760" cy="329184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8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1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188807" y="2537489"/>
            <a:ext cx="3840480" cy="301752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418233" y="2537489"/>
            <a:ext cx="3840480" cy="301752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1188849" y="6103610"/>
            <a:ext cx="3840480" cy="301752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418275" y="6103610"/>
            <a:ext cx="3840480" cy="301752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06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Product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5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325924" y="2674575"/>
            <a:ext cx="8778186" cy="644652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30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4370876" y="2537933"/>
            <a:ext cx="3182112" cy="32915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735013" y="2537933"/>
            <a:ext cx="3182112" cy="32915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88807" y="5830015"/>
            <a:ext cx="3182112" cy="32915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7552944" y="5830015"/>
            <a:ext cx="3182112" cy="32915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13917081" y="5830015"/>
            <a:ext cx="3182112" cy="32915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70876" y="2537489"/>
            <a:ext cx="3182112" cy="329184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0735013" y="2537560"/>
            <a:ext cx="3182112" cy="329184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88807" y="5829293"/>
            <a:ext cx="3182112" cy="329184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552944" y="5829365"/>
            <a:ext cx="3182112" cy="329184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3917081" y="5829437"/>
            <a:ext cx="3182112" cy="3291840"/>
          </a:xfrm>
          <a:noFill/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23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88768" y="2537489"/>
            <a:ext cx="3566160" cy="3291840"/>
          </a:xfr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54928" y="2537489"/>
            <a:ext cx="3566160" cy="3291840"/>
          </a:xfr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88807" y="5829293"/>
            <a:ext cx="7132320" cy="3291840"/>
          </a:xfr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14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Detail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188807" y="2537489"/>
            <a:ext cx="3977679" cy="658368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43918" y="2537489"/>
            <a:ext cx="3977679" cy="6583680"/>
          </a:xfr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2272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8766815" y="5692133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6377927"/>
            <a:ext cx="18288000" cy="390907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264427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g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11" name="Group 10"/>
          <p:cNvGrpSpPr>
            <a:grpSpLocks noChangeAspect="1"/>
          </p:cNvGrpSpPr>
          <p:nvPr userDrawn="1"/>
        </p:nvGrpSpPr>
        <p:grpSpPr>
          <a:xfrm>
            <a:off x="365760" y="2838558"/>
            <a:ext cx="17556480" cy="6145380"/>
            <a:chOff x="2719388" y="2247900"/>
            <a:chExt cx="6748462" cy="23622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416550" y="3241675"/>
              <a:ext cx="74613" cy="4763"/>
            </a:xfrm>
            <a:custGeom>
              <a:avLst/>
              <a:gdLst>
                <a:gd name="T0" fmla="*/ 20 w 20"/>
                <a:gd name="T1" fmla="*/ 0 h 1"/>
                <a:gd name="T2" fmla="*/ 0 w 20"/>
                <a:gd name="T3" fmla="*/ 1 h 1"/>
                <a:gd name="T4" fmla="*/ 20 w 2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20" y="0"/>
                  </a:moveTo>
                  <a:cubicBezTo>
                    <a:pt x="14" y="0"/>
                    <a:pt x="6" y="0"/>
                    <a:pt x="0" y="1"/>
                  </a:cubicBezTo>
                  <a:cubicBezTo>
                    <a:pt x="6" y="1"/>
                    <a:pt x="14" y="0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311775" y="3389313"/>
              <a:ext cx="44450" cy="46038"/>
            </a:xfrm>
            <a:custGeom>
              <a:avLst/>
              <a:gdLst>
                <a:gd name="T0" fmla="*/ 0 w 12"/>
                <a:gd name="T1" fmla="*/ 0 h 12"/>
                <a:gd name="T2" fmla="*/ 12 w 12"/>
                <a:gd name="T3" fmla="*/ 12 h 12"/>
                <a:gd name="T4" fmla="*/ 0 w 12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4" y="4"/>
                    <a:pt x="8" y="8"/>
                    <a:pt x="12" y="12"/>
                  </a:cubicBezTo>
                  <a:cubicBezTo>
                    <a:pt x="8" y="8"/>
                    <a:pt x="4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4608513" y="3027363"/>
              <a:ext cx="117475" cy="1127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7437438" y="3773488"/>
              <a:ext cx="720725" cy="381000"/>
            </a:xfrm>
            <a:custGeom>
              <a:avLst/>
              <a:gdLst>
                <a:gd name="T0" fmla="*/ 78 w 192"/>
                <a:gd name="T1" fmla="*/ 24 h 101"/>
                <a:gd name="T2" fmla="*/ 80 w 192"/>
                <a:gd name="T3" fmla="*/ 24 h 101"/>
                <a:gd name="T4" fmla="*/ 86 w 192"/>
                <a:gd name="T5" fmla="*/ 32 h 101"/>
                <a:gd name="T6" fmla="*/ 65 w 192"/>
                <a:gd name="T7" fmla="*/ 74 h 101"/>
                <a:gd name="T8" fmla="*/ 65 w 192"/>
                <a:gd name="T9" fmla="*/ 74 h 101"/>
                <a:gd name="T10" fmla="*/ 54 w 192"/>
                <a:gd name="T11" fmla="*/ 75 h 101"/>
                <a:gd name="T12" fmla="*/ 52 w 192"/>
                <a:gd name="T13" fmla="*/ 77 h 101"/>
                <a:gd name="T14" fmla="*/ 14 w 192"/>
                <a:gd name="T15" fmla="*/ 43 h 101"/>
                <a:gd name="T16" fmla="*/ 15 w 192"/>
                <a:gd name="T17" fmla="*/ 39 h 101"/>
                <a:gd name="T18" fmla="*/ 96 w 192"/>
                <a:gd name="T19" fmla="*/ 0 h 101"/>
                <a:gd name="T20" fmla="*/ 78 w 192"/>
                <a:gd name="T21" fmla="*/ 19 h 101"/>
                <a:gd name="T22" fmla="*/ 15 w 192"/>
                <a:gd name="T23" fmla="*/ 37 h 101"/>
                <a:gd name="T24" fmla="*/ 15 w 192"/>
                <a:gd name="T25" fmla="*/ 37 h 101"/>
                <a:gd name="T26" fmla="*/ 10 w 192"/>
                <a:gd name="T27" fmla="*/ 33 h 101"/>
                <a:gd name="T28" fmla="*/ 13 w 192"/>
                <a:gd name="T29" fmla="*/ 9 h 101"/>
                <a:gd name="T30" fmla="*/ 8 w 192"/>
                <a:gd name="T31" fmla="*/ 33 h 101"/>
                <a:gd name="T32" fmla="*/ 2 w 192"/>
                <a:gd name="T33" fmla="*/ 42 h 101"/>
                <a:gd name="T34" fmla="*/ 11 w 192"/>
                <a:gd name="T35" fmla="*/ 45 h 101"/>
                <a:gd name="T36" fmla="*/ 12 w 192"/>
                <a:gd name="T37" fmla="*/ 45 h 101"/>
                <a:gd name="T38" fmla="*/ 49 w 192"/>
                <a:gd name="T39" fmla="*/ 79 h 101"/>
                <a:gd name="T40" fmla="*/ 48 w 192"/>
                <a:gd name="T41" fmla="*/ 93 h 101"/>
                <a:gd name="T42" fmla="*/ 66 w 192"/>
                <a:gd name="T43" fmla="*/ 99 h 101"/>
                <a:gd name="T44" fmla="*/ 69 w 192"/>
                <a:gd name="T45" fmla="*/ 76 h 101"/>
                <a:gd name="T46" fmla="*/ 91 w 192"/>
                <a:gd name="T47" fmla="*/ 34 h 101"/>
                <a:gd name="T48" fmla="*/ 91 w 192"/>
                <a:gd name="T49" fmla="*/ 34 h 101"/>
                <a:gd name="T50" fmla="*/ 104 w 192"/>
                <a:gd name="T51" fmla="*/ 33 h 101"/>
                <a:gd name="T52" fmla="*/ 109 w 192"/>
                <a:gd name="T53" fmla="*/ 30 h 101"/>
                <a:gd name="T54" fmla="*/ 178 w 192"/>
                <a:gd name="T55" fmla="*/ 78 h 101"/>
                <a:gd name="T56" fmla="*/ 178 w 192"/>
                <a:gd name="T57" fmla="*/ 83 h 101"/>
                <a:gd name="T58" fmla="*/ 187 w 192"/>
                <a:gd name="T59" fmla="*/ 87 h 101"/>
                <a:gd name="T60" fmla="*/ 184 w 192"/>
                <a:gd name="T61" fmla="*/ 74 h 101"/>
                <a:gd name="T62" fmla="*/ 179 w 192"/>
                <a:gd name="T63" fmla="*/ 76 h 101"/>
                <a:gd name="T64" fmla="*/ 179 w 192"/>
                <a:gd name="T65" fmla="*/ 76 h 101"/>
                <a:gd name="T66" fmla="*/ 112 w 192"/>
                <a:gd name="T67" fmla="*/ 26 h 101"/>
                <a:gd name="T68" fmla="*/ 96 w 192"/>
                <a:gd name="T6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01">
                  <a:moveTo>
                    <a:pt x="15" y="39"/>
                  </a:moveTo>
                  <a:cubicBezTo>
                    <a:pt x="15" y="38"/>
                    <a:pt x="68" y="24"/>
                    <a:pt x="78" y="24"/>
                  </a:cubicBezTo>
                  <a:cubicBezTo>
                    <a:pt x="79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1" y="28"/>
                    <a:pt x="84" y="30"/>
                    <a:pt x="86" y="32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9" y="33"/>
                    <a:pt x="68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3" y="74"/>
                    <a:pt x="62" y="74"/>
                    <a:pt x="60" y="74"/>
                  </a:cubicBezTo>
                  <a:cubicBezTo>
                    <a:pt x="58" y="74"/>
                    <a:pt x="56" y="74"/>
                    <a:pt x="54" y="75"/>
                  </a:cubicBezTo>
                  <a:cubicBezTo>
                    <a:pt x="53" y="76"/>
                    <a:pt x="53" y="76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48" y="77"/>
                    <a:pt x="13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42"/>
                    <a:pt x="15" y="40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6" y="0"/>
                  </a:moveTo>
                  <a:cubicBezTo>
                    <a:pt x="94" y="0"/>
                    <a:pt x="91" y="1"/>
                    <a:pt x="89" y="2"/>
                  </a:cubicBezTo>
                  <a:cubicBezTo>
                    <a:pt x="81" y="5"/>
                    <a:pt x="78" y="12"/>
                    <a:pt x="78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23"/>
                    <a:pt x="20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5"/>
                    <a:pt x="12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22"/>
                    <a:pt x="13" y="9"/>
                  </a:cubicBezTo>
                  <a:cubicBezTo>
                    <a:pt x="11" y="22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6" y="33"/>
                    <a:pt x="5" y="34"/>
                  </a:cubicBezTo>
                  <a:cubicBezTo>
                    <a:pt x="2" y="35"/>
                    <a:pt x="0" y="39"/>
                    <a:pt x="2" y="42"/>
                  </a:cubicBezTo>
                  <a:cubicBezTo>
                    <a:pt x="3" y="45"/>
                    <a:pt x="6" y="46"/>
                    <a:pt x="8" y="46"/>
                  </a:cubicBezTo>
                  <a:cubicBezTo>
                    <a:pt x="9" y="46"/>
                    <a:pt x="10" y="46"/>
                    <a:pt x="11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51" y="77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6" y="83"/>
                    <a:pt x="46" y="88"/>
                    <a:pt x="48" y="93"/>
                  </a:cubicBezTo>
                  <a:cubicBezTo>
                    <a:pt x="50" y="98"/>
                    <a:pt x="55" y="101"/>
                    <a:pt x="60" y="101"/>
                  </a:cubicBezTo>
                  <a:cubicBezTo>
                    <a:pt x="62" y="101"/>
                    <a:pt x="65" y="100"/>
                    <a:pt x="66" y="99"/>
                  </a:cubicBezTo>
                  <a:cubicBezTo>
                    <a:pt x="73" y="96"/>
                    <a:pt x="76" y="88"/>
                    <a:pt x="73" y="81"/>
                  </a:cubicBezTo>
                  <a:cubicBezTo>
                    <a:pt x="72" y="79"/>
                    <a:pt x="70" y="78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6" y="75"/>
                    <a:pt x="87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2" y="34"/>
                    <a:pt x="94" y="35"/>
                    <a:pt x="96" y="35"/>
                  </a:cubicBezTo>
                  <a:cubicBezTo>
                    <a:pt x="99" y="35"/>
                    <a:pt x="101" y="34"/>
                    <a:pt x="104" y="33"/>
                  </a:cubicBezTo>
                  <a:cubicBezTo>
                    <a:pt x="106" y="32"/>
                    <a:pt x="107" y="31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0"/>
                    <a:pt x="109" y="29"/>
                    <a:pt x="109" y="29"/>
                  </a:cubicBezTo>
                  <a:cubicBezTo>
                    <a:pt x="115" y="29"/>
                    <a:pt x="179" y="76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7" y="79"/>
                    <a:pt x="177" y="82"/>
                    <a:pt x="178" y="83"/>
                  </a:cubicBezTo>
                  <a:cubicBezTo>
                    <a:pt x="179" y="86"/>
                    <a:pt x="182" y="87"/>
                    <a:pt x="184" y="87"/>
                  </a:cubicBezTo>
                  <a:cubicBezTo>
                    <a:pt x="185" y="87"/>
                    <a:pt x="186" y="87"/>
                    <a:pt x="187" y="87"/>
                  </a:cubicBezTo>
                  <a:cubicBezTo>
                    <a:pt x="191" y="85"/>
                    <a:pt x="192" y="81"/>
                    <a:pt x="190" y="78"/>
                  </a:cubicBezTo>
                  <a:cubicBezTo>
                    <a:pt x="189" y="75"/>
                    <a:pt x="187" y="74"/>
                    <a:pt x="184" y="74"/>
                  </a:cubicBezTo>
                  <a:cubicBezTo>
                    <a:pt x="183" y="74"/>
                    <a:pt x="182" y="74"/>
                    <a:pt x="181" y="75"/>
                  </a:cubicBezTo>
                  <a:cubicBezTo>
                    <a:pt x="181" y="75"/>
                    <a:pt x="180" y="75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7" y="76"/>
                    <a:pt x="110" y="29"/>
                    <a:pt x="112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5" y="21"/>
                    <a:pt x="115" y="15"/>
                    <a:pt x="112" y="10"/>
                  </a:cubicBezTo>
                  <a:cubicBezTo>
                    <a:pt x="109" y="4"/>
                    <a:pt x="103" y="0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6915150" y="2703513"/>
              <a:ext cx="2552700" cy="1103313"/>
            </a:xfrm>
            <a:custGeom>
              <a:avLst/>
              <a:gdLst>
                <a:gd name="T0" fmla="*/ 305 w 680"/>
                <a:gd name="T1" fmla="*/ 180 h 293"/>
                <a:gd name="T2" fmla="*/ 476 w 680"/>
                <a:gd name="T3" fmla="*/ 198 h 293"/>
                <a:gd name="T4" fmla="*/ 671 w 680"/>
                <a:gd name="T5" fmla="*/ 164 h 293"/>
                <a:gd name="T6" fmla="*/ 639 w 680"/>
                <a:gd name="T7" fmla="*/ 163 h 293"/>
                <a:gd name="T8" fmla="*/ 176 w 680"/>
                <a:gd name="T9" fmla="*/ 124 h 293"/>
                <a:gd name="T10" fmla="*/ 137 w 680"/>
                <a:gd name="T11" fmla="*/ 142 h 293"/>
                <a:gd name="T12" fmla="*/ 210 w 680"/>
                <a:gd name="T13" fmla="*/ 112 h 293"/>
                <a:gd name="T14" fmla="*/ 209 w 680"/>
                <a:gd name="T15" fmla="*/ 112 h 293"/>
                <a:gd name="T16" fmla="*/ 302 w 680"/>
                <a:gd name="T17" fmla="*/ 177 h 293"/>
                <a:gd name="T18" fmla="*/ 501 w 680"/>
                <a:gd name="T19" fmla="*/ 103 h 293"/>
                <a:gd name="T20" fmla="*/ 447 w 680"/>
                <a:gd name="T21" fmla="*/ 82 h 293"/>
                <a:gd name="T22" fmla="*/ 431 w 680"/>
                <a:gd name="T23" fmla="*/ 75 h 293"/>
                <a:gd name="T24" fmla="*/ 272 w 680"/>
                <a:gd name="T25" fmla="*/ 100 h 293"/>
                <a:gd name="T26" fmla="*/ 176 w 680"/>
                <a:gd name="T27" fmla="*/ 124 h 293"/>
                <a:gd name="T28" fmla="*/ 165 w 680"/>
                <a:gd name="T29" fmla="*/ 74 h 293"/>
                <a:gd name="T30" fmla="*/ 209 w 680"/>
                <a:gd name="T31" fmla="*/ 110 h 293"/>
                <a:gd name="T32" fmla="*/ 1 w 680"/>
                <a:gd name="T33" fmla="*/ 9 h 293"/>
                <a:gd name="T34" fmla="*/ 112 w 680"/>
                <a:gd name="T35" fmla="*/ 136 h 293"/>
                <a:gd name="T36" fmla="*/ 172 w 680"/>
                <a:gd name="T37" fmla="*/ 142 h 293"/>
                <a:gd name="T38" fmla="*/ 187 w 680"/>
                <a:gd name="T39" fmla="*/ 142 h 293"/>
                <a:gd name="T40" fmla="*/ 251 w 680"/>
                <a:gd name="T41" fmla="*/ 143 h 293"/>
                <a:gd name="T42" fmla="*/ 266 w 680"/>
                <a:gd name="T43" fmla="*/ 103 h 293"/>
                <a:gd name="T44" fmla="*/ 298 w 680"/>
                <a:gd name="T45" fmla="*/ 202 h 293"/>
                <a:gd name="T46" fmla="*/ 361 w 680"/>
                <a:gd name="T47" fmla="*/ 264 h 293"/>
                <a:gd name="T48" fmla="*/ 313 w 680"/>
                <a:gd name="T49" fmla="*/ 172 h 293"/>
                <a:gd name="T50" fmla="*/ 443 w 680"/>
                <a:gd name="T51" fmla="*/ 83 h 293"/>
                <a:gd name="T52" fmla="*/ 364 w 680"/>
                <a:gd name="T53" fmla="*/ 184 h 293"/>
                <a:gd name="T54" fmla="*/ 399 w 680"/>
                <a:gd name="T55" fmla="*/ 155 h 293"/>
                <a:gd name="T56" fmla="*/ 358 w 680"/>
                <a:gd name="T57" fmla="*/ 180 h 293"/>
                <a:gd name="T58" fmla="*/ 430 w 680"/>
                <a:gd name="T59" fmla="*/ 184 h 293"/>
                <a:gd name="T60" fmla="*/ 436 w 680"/>
                <a:gd name="T61" fmla="*/ 180 h 293"/>
                <a:gd name="T62" fmla="*/ 469 w 680"/>
                <a:gd name="T63" fmla="*/ 199 h 293"/>
                <a:gd name="T64" fmla="*/ 518 w 680"/>
                <a:gd name="T65" fmla="*/ 271 h 293"/>
                <a:gd name="T66" fmla="*/ 522 w 680"/>
                <a:gd name="T67" fmla="*/ 268 h 293"/>
                <a:gd name="T68" fmla="*/ 480 w 680"/>
                <a:gd name="T69" fmla="*/ 199 h 293"/>
                <a:gd name="T70" fmla="*/ 548 w 680"/>
                <a:gd name="T71" fmla="*/ 166 h 293"/>
                <a:gd name="T72" fmla="*/ 585 w 680"/>
                <a:gd name="T73" fmla="*/ 189 h 293"/>
                <a:gd name="T74" fmla="*/ 586 w 680"/>
                <a:gd name="T75" fmla="*/ 184 h 293"/>
                <a:gd name="T76" fmla="*/ 586 w 680"/>
                <a:gd name="T77" fmla="*/ 135 h 293"/>
                <a:gd name="T78" fmla="*/ 593 w 680"/>
                <a:gd name="T79" fmla="*/ 135 h 293"/>
                <a:gd name="T80" fmla="*/ 639 w 680"/>
                <a:gd name="T81" fmla="*/ 165 h 293"/>
                <a:gd name="T82" fmla="*/ 593 w 680"/>
                <a:gd name="T83" fmla="*/ 258 h 293"/>
                <a:gd name="T84" fmla="*/ 592 w 680"/>
                <a:gd name="T85" fmla="*/ 270 h 293"/>
                <a:gd name="T86" fmla="*/ 675 w 680"/>
                <a:gd name="T87" fmla="*/ 169 h 293"/>
                <a:gd name="T88" fmla="*/ 671 w 680"/>
                <a:gd name="T89" fmla="*/ 163 h 293"/>
                <a:gd name="T90" fmla="*/ 585 w 680"/>
                <a:gd name="T91" fmla="*/ 134 h 293"/>
                <a:gd name="T92" fmla="*/ 541 w 680"/>
                <a:gd name="T93" fmla="*/ 159 h 293"/>
                <a:gd name="T94" fmla="*/ 519 w 680"/>
                <a:gd name="T95" fmla="*/ 102 h 293"/>
                <a:gd name="T96" fmla="*/ 454 w 680"/>
                <a:gd name="T97" fmla="*/ 75 h 293"/>
                <a:gd name="T98" fmla="*/ 277 w 680"/>
                <a:gd name="T99" fmla="*/ 88 h 293"/>
                <a:gd name="T100" fmla="*/ 260 w 680"/>
                <a:gd name="T101" fmla="*/ 102 h 293"/>
                <a:gd name="T102" fmla="*/ 245 w 680"/>
                <a:gd name="T103" fmla="*/ 146 h 293"/>
                <a:gd name="T104" fmla="*/ 211 w 680"/>
                <a:gd name="T105" fmla="*/ 113 h 293"/>
                <a:gd name="T106" fmla="*/ 211 w 680"/>
                <a:gd name="T107" fmla="*/ 105 h 293"/>
                <a:gd name="T108" fmla="*/ 168 w 680"/>
                <a:gd name="T109" fmla="*/ 55 h 293"/>
                <a:gd name="T110" fmla="*/ 122 w 680"/>
                <a:gd name="T111" fmla="*/ 132 h 293"/>
                <a:gd name="T112" fmla="*/ 115 w 680"/>
                <a:gd name="T113" fmla="*/ 133 h 293"/>
                <a:gd name="T114" fmla="*/ 98 w 680"/>
                <a:gd name="T115" fmla="*/ 90 h 293"/>
                <a:gd name="T116" fmla="*/ 102 w 680"/>
                <a:gd name="T117" fmla="*/ 84 h 293"/>
                <a:gd name="T118" fmla="*/ 13 w 680"/>
                <a:gd name="T119" fmla="*/ 1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0" h="293">
                  <a:moveTo>
                    <a:pt x="305" y="180"/>
                  </a:moveTo>
                  <a:cubicBezTo>
                    <a:pt x="304" y="180"/>
                    <a:pt x="307" y="177"/>
                    <a:pt x="313" y="173"/>
                  </a:cubicBezTo>
                  <a:cubicBezTo>
                    <a:pt x="333" y="207"/>
                    <a:pt x="354" y="243"/>
                    <a:pt x="355" y="247"/>
                  </a:cubicBezTo>
                  <a:cubicBezTo>
                    <a:pt x="350" y="244"/>
                    <a:pt x="302" y="199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7" y="193"/>
                    <a:pt x="308" y="187"/>
                    <a:pt x="305" y="182"/>
                  </a:cubicBezTo>
                  <a:cubicBezTo>
                    <a:pt x="305" y="181"/>
                    <a:pt x="305" y="181"/>
                    <a:pt x="305" y="180"/>
                  </a:cubicBezTo>
                  <a:cubicBezTo>
                    <a:pt x="305" y="180"/>
                    <a:pt x="305" y="180"/>
                    <a:pt x="305" y="180"/>
                  </a:cubicBezTo>
                  <a:moveTo>
                    <a:pt x="473" y="198"/>
                  </a:moveTo>
                  <a:cubicBezTo>
                    <a:pt x="472" y="198"/>
                    <a:pt x="469" y="187"/>
                    <a:pt x="465" y="171"/>
                  </a:cubicBezTo>
                  <a:cubicBezTo>
                    <a:pt x="473" y="170"/>
                    <a:pt x="481" y="169"/>
                    <a:pt x="489" y="168"/>
                  </a:cubicBezTo>
                  <a:cubicBezTo>
                    <a:pt x="483" y="184"/>
                    <a:pt x="477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5" y="198"/>
                    <a:pt x="475" y="198"/>
                    <a:pt x="474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moveTo>
                    <a:pt x="632" y="162"/>
                  </a:moveTo>
                  <a:cubicBezTo>
                    <a:pt x="631" y="162"/>
                    <a:pt x="596" y="137"/>
                    <a:pt x="594" y="134"/>
                  </a:cubicBezTo>
                  <a:cubicBezTo>
                    <a:pt x="598" y="135"/>
                    <a:pt x="671" y="163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63" y="165"/>
                    <a:pt x="655" y="165"/>
                  </a:cubicBezTo>
                  <a:cubicBezTo>
                    <a:pt x="647" y="165"/>
                    <a:pt x="639" y="164"/>
                    <a:pt x="639" y="164"/>
                  </a:cubicBezTo>
                  <a:cubicBezTo>
                    <a:pt x="639" y="164"/>
                    <a:pt x="639" y="164"/>
                    <a:pt x="639" y="164"/>
                  </a:cubicBezTo>
                  <a:cubicBezTo>
                    <a:pt x="639" y="164"/>
                    <a:pt x="639" y="163"/>
                    <a:pt x="639" y="163"/>
                  </a:cubicBezTo>
                  <a:cubicBezTo>
                    <a:pt x="638" y="162"/>
                    <a:pt x="636" y="161"/>
                    <a:pt x="635" y="161"/>
                  </a:cubicBezTo>
                  <a:cubicBezTo>
                    <a:pt x="634" y="161"/>
                    <a:pt x="634" y="161"/>
                    <a:pt x="633" y="161"/>
                  </a:cubicBezTo>
                  <a:cubicBezTo>
                    <a:pt x="633" y="161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moveTo>
                    <a:pt x="137" y="142"/>
                  </a:moveTo>
                  <a:cubicBezTo>
                    <a:pt x="136" y="141"/>
                    <a:pt x="157" y="132"/>
                    <a:pt x="176" y="124"/>
                  </a:cubicBezTo>
                  <a:cubicBezTo>
                    <a:pt x="176" y="130"/>
                    <a:pt x="177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3" y="136"/>
                    <a:pt x="172" y="138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1"/>
                    <a:pt x="152" y="143"/>
                    <a:pt x="143" y="143"/>
                  </a:cubicBezTo>
                  <a:cubicBezTo>
                    <a:pt x="139" y="143"/>
                    <a:pt x="137" y="143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moveTo>
                    <a:pt x="209" y="112"/>
                  </a:moveTo>
                  <a:cubicBezTo>
                    <a:pt x="209" y="112"/>
                    <a:pt x="209" y="112"/>
                    <a:pt x="209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3"/>
                    <a:pt x="185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1" y="134"/>
                    <a:pt x="180" y="134"/>
                    <a:pt x="178" y="134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8" y="134"/>
                    <a:pt x="177" y="130"/>
                    <a:pt x="176" y="124"/>
                  </a:cubicBezTo>
                  <a:cubicBezTo>
                    <a:pt x="193" y="118"/>
                    <a:pt x="208" y="112"/>
                    <a:pt x="209" y="112"/>
                  </a:cubicBezTo>
                  <a:cubicBezTo>
                    <a:pt x="209" y="112"/>
                    <a:pt x="209" y="112"/>
                    <a:pt x="209" y="112"/>
                  </a:cubicBezTo>
                  <a:moveTo>
                    <a:pt x="289" y="173"/>
                  </a:moveTo>
                  <a:cubicBezTo>
                    <a:pt x="286" y="173"/>
                    <a:pt x="269" y="109"/>
                    <a:pt x="270" y="102"/>
                  </a:cubicBezTo>
                  <a:cubicBezTo>
                    <a:pt x="273" y="106"/>
                    <a:pt x="292" y="138"/>
                    <a:pt x="312" y="171"/>
                  </a:cubicBezTo>
                  <a:cubicBezTo>
                    <a:pt x="306" y="174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4"/>
                    <a:pt x="295" y="173"/>
                    <a:pt x="291" y="173"/>
                  </a:cubicBezTo>
                  <a:cubicBezTo>
                    <a:pt x="290" y="173"/>
                    <a:pt x="290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moveTo>
                    <a:pt x="452" y="78"/>
                  </a:moveTo>
                  <a:cubicBezTo>
                    <a:pt x="452" y="78"/>
                    <a:pt x="452" y="78"/>
                    <a:pt x="453" y="78"/>
                  </a:cubicBezTo>
                  <a:cubicBezTo>
                    <a:pt x="457" y="78"/>
                    <a:pt x="501" y="101"/>
                    <a:pt x="501" y="103"/>
                  </a:cubicBezTo>
                  <a:cubicBezTo>
                    <a:pt x="501" y="103"/>
                    <a:pt x="501" y="103"/>
                    <a:pt x="501" y="103"/>
                  </a:cubicBezTo>
                  <a:cubicBezTo>
                    <a:pt x="500" y="105"/>
                    <a:pt x="500" y="108"/>
                    <a:pt x="501" y="110"/>
                  </a:cubicBezTo>
                  <a:cubicBezTo>
                    <a:pt x="502" y="112"/>
                    <a:pt x="504" y="113"/>
                    <a:pt x="506" y="114"/>
                  </a:cubicBezTo>
                  <a:cubicBezTo>
                    <a:pt x="506" y="114"/>
                    <a:pt x="506" y="114"/>
                    <a:pt x="506" y="114"/>
                  </a:cubicBezTo>
                  <a:cubicBezTo>
                    <a:pt x="507" y="115"/>
                    <a:pt x="497" y="144"/>
                    <a:pt x="489" y="168"/>
                  </a:cubicBezTo>
                  <a:cubicBezTo>
                    <a:pt x="481" y="169"/>
                    <a:pt x="473" y="170"/>
                    <a:pt x="465" y="171"/>
                  </a:cubicBezTo>
                  <a:cubicBezTo>
                    <a:pt x="457" y="137"/>
                    <a:pt x="445" y="83"/>
                    <a:pt x="447" y="82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8" y="82"/>
                    <a:pt x="448" y="82"/>
                    <a:pt x="448" y="82"/>
                  </a:cubicBezTo>
                  <a:cubicBezTo>
                    <a:pt x="450" y="81"/>
                    <a:pt x="451" y="80"/>
                    <a:pt x="452" y="78"/>
                  </a:cubicBezTo>
                  <a:cubicBezTo>
                    <a:pt x="452" y="78"/>
                    <a:pt x="452" y="78"/>
                    <a:pt x="452" y="78"/>
                  </a:cubicBezTo>
                  <a:moveTo>
                    <a:pt x="277" y="92"/>
                  </a:moveTo>
                  <a:cubicBezTo>
                    <a:pt x="277" y="90"/>
                    <a:pt x="413" y="74"/>
                    <a:pt x="429" y="74"/>
                  </a:cubicBezTo>
                  <a:cubicBezTo>
                    <a:pt x="431" y="74"/>
                    <a:pt x="431" y="74"/>
                    <a:pt x="431" y="75"/>
                  </a:cubicBezTo>
                  <a:cubicBezTo>
                    <a:pt x="431" y="75"/>
                    <a:pt x="431" y="75"/>
                    <a:pt x="431" y="75"/>
                  </a:cubicBezTo>
                  <a:cubicBezTo>
                    <a:pt x="431" y="75"/>
                    <a:pt x="432" y="76"/>
                    <a:pt x="432" y="76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3" y="79"/>
                    <a:pt x="343" y="149"/>
                    <a:pt x="312" y="170"/>
                  </a:cubicBezTo>
                  <a:cubicBezTo>
                    <a:pt x="291" y="135"/>
                    <a:pt x="272" y="101"/>
                    <a:pt x="272" y="100"/>
                  </a:cubicBezTo>
                  <a:cubicBezTo>
                    <a:pt x="272" y="100"/>
                    <a:pt x="272" y="100"/>
                    <a:pt x="272" y="100"/>
                  </a:cubicBezTo>
                  <a:cubicBezTo>
                    <a:pt x="275" y="98"/>
                    <a:pt x="277" y="95"/>
                    <a:pt x="277" y="92"/>
                  </a:cubicBezTo>
                  <a:cubicBezTo>
                    <a:pt x="277" y="92"/>
                    <a:pt x="277" y="92"/>
                    <a:pt x="277" y="92"/>
                  </a:cubicBezTo>
                  <a:moveTo>
                    <a:pt x="165" y="74"/>
                  </a:moveTo>
                  <a:cubicBezTo>
                    <a:pt x="165" y="74"/>
                    <a:pt x="165" y="74"/>
                    <a:pt x="165" y="74"/>
                  </a:cubicBezTo>
                  <a:cubicBezTo>
                    <a:pt x="166" y="74"/>
                    <a:pt x="167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9" y="74"/>
                    <a:pt x="174" y="107"/>
                    <a:pt x="176" y="124"/>
                  </a:cubicBezTo>
                  <a:cubicBezTo>
                    <a:pt x="158" y="131"/>
                    <a:pt x="139" y="139"/>
                    <a:pt x="135" y="139"/>
                  </a:cubicBezTo>
                  <a:cubicBezTo>
                    <a:pt x="135" y="139"/>
                    <a:pt x="135" y="138"/>
                    <a:pt x="135" y="138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34" y="137"/>
                    <a:pt x="133" y="135"/>
                    <a:pt x="131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29" y="133"/>
                    <a:pt x="163" y="74"/>
                    <a:pt x="165" y="74"/>
                  </a:cubicBezTo>
                  <a:cubicBezTo>
                    <a:pt x="165" y="74"/>
                    <a:pt x="165" y="74"/>
                    <a:pt x="165" y="74"/>
                  </a:cubicBezTo>
                  <a:moveTo>
                    <a:pt x="171" y="74"/>
                  </a:moveTo>
                  <a:cubicBezTo>
                    <a:pt x="172" y="74"/>
                    <a:pt x="173" y="73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7" y="72"/>
                    <a:pt x="210" y="106"/>
                    <a:pt x="210" y="107"/>
                  </a:cubicBezTo>
                  <a:cubicBezTo>
                    <a:pt x="210" y="107"/>
                    <a:pt x="210" y="107"/>
                    <a:pt x="210" y="107"/>
                  </a:cubicBezTo>
                  <a:cubicBezTo>
                    <a:pt x="209" y="108"/>
                    <a:pt x="209" y="109"/>
                    <a:pt x="209" y="110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09" y="111"/>
                    <a:pt x="193" y="117"/>
                    <a:pt x="176" y="124"/>
                  </a:cubicBezTo>
                  <a:cubicBezTo>
                    <a:pt x="174" y="107"/>
                    <a:pt x="170" y="74"/>
                    <a:pt x="171" y="74"/>
                  </a:cubicBezTo>
                  <a:cubicBezTo>
                    <a:pt x="171" y="74"/>
                    <a:pt x="171" y="74"/>
                    <a:pt x="171" y="74"/>
                  </a:cubicBezTo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14" y="134"/>
                    <a:pt x="112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8" y="140"/>
                    <a:pt x="107" y="146"/>
                    <a:pt x="109" y="152"/>
                  </a:cubicBezTo>
                  <a:cubicBezTo>
                    <a:pt x="112" y="157"/>
                    <a:pt x="117" y="160"/>
                    <a:pt x="122" y="160"/>
                  </a:cubicBezTo>
                  <a:cubicBezTo>
                    <a:pt x="125" y="160"/>
                    <a:pt x="127" y="159"/>
                    <a:pt x="129" y="158"/>
                  </a:cubicBezTo>
                  <a:cubicBezTo>
                    <a:pt x="134" y="156"/>
                    <a:pt x="137" y="151"/>
                    <a:pt x="137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7" y="144"/>
                    <a:pt x="160" y="142"/>
                    <a:pt x="168" y="142"/>
                  </a:cubicBezTo>
                  <a:cubicBezTo>
                    <a:pt x="170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6"/>
                    <a:pt x="176" y="147"/>
                    <a:pt x="178" y="147"/>
                  </a:cubicBezTo>
                  <a:cubicBezTo>
                    <a:pt x="179" y="147"/>
                    <a:pt x="180" y="147"/>
                    <a:pt x="181" y="146"/>
                  </a:cubicBezTo>
                  <a:cubicBezTo>
                    <a:pt x="183" y="146"/>
                    <a:pt x="184" y="144"/>
                    <a:pt x="185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5" y="142"/>
                    <a:pt x="186" y="142"/>
                    <a:pt x="187" y="142"/>
                  </a:cubicBezTo>
                  <a:cubicBezTo>
                    <a:pt x="197" y="142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8"/>
                    <a:pt x="245" y="148"/>
                    <a:pt x="245" y="149"/>
                  </a:cubicBezTo>
                  <a:cubicBezTo>
                    <a:pt x="246" y="150"/>
                    <a:pt x="247" y="151"/>
                    <a:pt x="249" y="151"/>
                  </a:cubicBezTo>
                  <a:cubicBezTo>
                    <a:pt x="250" y="151"/>
                    <a:pt x="250" y="151"/>
                    <a:pt x="251" y="151"/>
                  </a:cubicBezTo>
                  <a:cubicBezTo>
                    <a:pt x="253" y="150"/>
                    <a:pt x="254" y="147"/>
                    <a:pt x="253" y="145"/>
                  </a:cubicBezTo>
                  <a:cubicBezTo>
                    <a:pt x="252" y="144"/>
                    <a:pt x="251" y="144"/>
                    <a:pt x="251" y="143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0" y="143"/>
                    <a:pt x="261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4" y="103"/>
                    <a:pt x="265" y="103"/>
                    <a:pt x="265" y="103"/>
                  </a:cubicBezTo>
                  <a:cubicBezTo>
                    <a:pt x="265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9" y="103"/>
                    <a:pt x="288" y="173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6" y="178"/>
                    <a:pt x="273" y="187"/>
                    <a:pt x="277" y="194"/>
                  </a:cubicBezTo>
                  <a:cubicBezTo>
                    <a:pt x="279" y="200"/>
                    <a:pt x="285" y="203"/>
                    <a:pt x="291" y="203"/>
                  </a:cubicBezTo>
                  <a:cubicBezTo>
                    <a:pt x="293" y="203"/>
                    <a:pt x="295" y="203"/>
                    <a:pt x="298" y="202"/>
                  </a:cubicBezTo>
                  <a:cubicBezTo>
                    <a:pt x="299" y="201"/>
                    <a:pt x="300" y="201"/>
                    <a:pt x="300" y="200"/>
                  </a:cubicBezTo>
                  <a:cubicBezTo>
                    <a:pt x="300" y="200"/>
                    <a:pt x="300" y="200"/>
                    <a:pt x="300" y="200"/>
                  </a:cubicBezTo>
                  <a:cubicBezTo>
                    <a:pt x="300" y="200"/>
                    <a:pt x="300" y="200"/>
                    <a:pt x="301" y="200"/>
                  </a:cubicBezTo>
                  <a:cubicBezTo>
                    <a:pt x="305" y="200"/>
                    <a:pt x="354" y="247"/>
                    <a:pt x="353" y="249"/>
                  </a:cubicBezTo>
                  <a:cubicBezTo>
                    <a:pt x="353" y="249"/>
                    <a:pt x="353" y="249"/>
                    <a:pt x="353" y="249"/>
                  </a:cubicBezTo>
                  <a:cubicBezTo>
                    <a:pt x="351" y="252"/>
                    <a:pt x="351" y="255"/>
                    <a:pt x="352" y="258"/>
                  </a:cubicBezTo>
                  <a:cubicBezTo>
                    <a:pt x="354" y="262"/>
                    <a:pt x="357" y="264"/>
                    <a:pt x="361" y="264"/>
                  </a:cubicBezTo>
                  <a:cubicBezTo>
                    <a:pt x="363" y="264"/>
                    <a:pt x="364" y="264"/>
                    <a:pt x="366" y="263"/>
                  </a:cubicBezTo>
                  <a:cubicBezTo>
                    <a:pt x="371" y="261"/>
                    <a:pt x="373" y="255"/>
                    <a:pt x="370" y="250"/>
                  </a:cubicBezTo>
                  <a:cubicBezTo>
                    <a:pt x="369" y="247"/>
                    <a:pt x="365" y="245"/>
                    <a:pt x="361" y="245"/>
                  </a:cubicBezTo>
                  <a:cubicBezTo>
                    <a:pt x="360" y="245"/>
                    <a:pt x="359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7" y="245"/>
                    <a:pt x="334" y="209"/>
                    <a:pt x="313" y="172"/>
                  </a:cubicBezTo>
                  <a:cubicBezTo>
                    <a:pt x="341" y="149"/>
                    <a:pt x="431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7" y="82"/>
                    <a:pt x="440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5" y="83"/>
                    <a:pt x="458" y="137"/>
                    <a:pt x="465" y="171"/>
                  </a:cubicBezTo>
                  <a:cubicBezTo>
                    <a:pt x="419" y="178"/>
                    <a:pt x="369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3"/>
                    <a:pt x="394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7" y="164"/>
                    <a:pt x="398" y="165"/>
                    <a:pt x="399" y="165"/>
                  </a:cubicBezTo>
                  <a:cubicBezTo>
                    <a:pt x="400" y="165"/>
                    <a:pt x="401" y="164"/>
                    <a:pt x="401" y="164"/>
                  </a:cubicBezTo>
                  <a:cubicBezTo>
                    <a:pt x="404" y="163"/>
                    <a:pt x="405" y="160"/>
                    <a:pt x="404" y="158"/>
                  </a:cubicBezTo>
                  <a:cubicBezTo>
                    <a:pt x="403" y="156"/>
                    <a:pt x="401" y="155"/>
                    <a:pt x="399" y="155"/>
                  </a:cubicBezTo>
                  <a:cubicBezTo>
                    <a:pt x="398" y="155"/>
                    <a:pt x="398" y="156"/>
                    <a:pt x="397" y="156"/>
                  </a:cubicBezTo>
                  <a:cubicBezTo>
                    <a:pt x="395" y="157"/>
                    <a:pt x="394" y="160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3"/>
                    <a:pt x="365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2" y="181"/>
                    <a:pt x="360" y="180"/>
                    <a:pt x="358" y="180"/>
                  </a:cubicBezTo>
                  <a:cubicBezTo>
                    <a:pt x="357" y="180"/>
                    <a:pt x="356" y="180"/>
                    <a:pt x="355" y="181"/>
                  </a:cubicBezTo>
                  <a:cubicBezTo>
                    <a:pt x="352" y="182"/>
                    <a:pt x="350" y="186"/>
                    <a:pt x="352" y="190"/>
                  </a:cubicBezTo>
                  <a:cubicBezTo>
                    <a:pt x="353" y="192"/>
                    <a:pt x="356" y="193"/>
                    <a:pt x="358" y="193"/>
                  </a:cubicBezTo>
                  <a:cubicBezTo>
                    <a:pt x="359" y="193"/>
                    <a:pt x="360" y="193"/>
                    <a:pt x="361" y="193"/>
                  </a:cubicBezTo>
                  <a:cubicBezTo>
                    <a:pt x="363" y="192"/>
                    <a:pt x="365" y="190"/>
                    <a:pt x="365" y="187"/>
                  </a:cubicBezTo>
                  <a:cubicBezTo>
                    <a:pt x="365" y="188"/>
                    <a:pt x="365" y="188"/>
                    <a:pt x="365" y="188"/>
                  </a:cubicBezTo>
                  <a:cubicBezTo>
                    <a:pt x="365" y="186"/>
                    <a:pt x="417" y="184"/>
                    <a:pt x="430" y="184"/>
                  </a:cubicBezTo>
                  <a:cubicBezTo>
                    <a:pt x="431" y="184"/>
                    <a:pt x="432" y="184"/>
                    <a:pt x="432" y="18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433" y="185"/>
                    <a:pt x="433" y="185"/>
                    <a:pt x="433" y="185"/>
                  </a:cubicBezTo>
                  <a:cubicBezTo>
                    <a:pt x="433" y="187"/>
                    <a:pt x="435" y="187"/>
                    <a:pt x="436" y="187"/>
                  </a:cubicBezTo>
                  <a:cubicBezTo>
                    <a:pt x="437" y="187"/>
                    <a:pt x="438" y="187"/>
                    <a:pt x="438" y="187"/>
                  </a:cubicBezTo>
                  <a:cubicBezTo>
                    <a:pt x="440" y="186"/>
                    <a:pt x="441" y="184"/>
                    <a:pt x="440" y="182"/>
                  </a:cubicBezTo>
                  <a:cubicBezTo>
                    <a:pt x="439" y="180"/>
                    <a:pt x="438" y="180"/>
                    <a:pt x="436" y="180"/>
                  </a:cubicBezTo>
                  <a:cubicBezTo>
                    <a:pt x="436" y="180"/>
                    <a:pt x="435" y="180"/>
                    <a:pt x="435" y="180"/>
                  </a:cubicBezTo>
                  <a:cubicBezTo>
                    <a:pt x="433" y="181"/>
                    <a:pt x="432" y="182"/>
                    <a:pt x="432" y="183"/>
                  </a:cubicBezTo>
                  <a:cubicBezTo>
                    <a:pt x="432" y="183"/>
                    <a:pt x="432" y="183"/>
                    <a:pt x="432" y="183"/>
                  </a:cubicBezTo>
                  <a:cubicBezTo>
                    <a:pt x="432" y="184"/>
                    <a:pt x="387" y="186"/>
                    <a:pt x="370" y="186"/>
                  </a:cubicBezTo>
                  <a:cubicBezTo>
                    <a:pt x="370" y="186"/>
                    <a:pt x="370" y="186"/>
                    <a:pt x="370" y="186"/>
                  </a:cubicBezTo>
                  <a:cubicBezTo>
                    <a:pt x="383" y="183"/>
                    <a:pt x="425" y="177"/>
                    <a:pt x="465" y="171"/>
                  </a:cubicBezTo>
                  <a:cubicBezTo>
                    <a:pt x="468" y="187"/>
                    <a:pt x="470" y="198"/>
                    <a:pt x="469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4" y="201"/>
                    <a:pt x="460" y="205"/>
                    <a:pt x="460" y="211"/>
                  </a:cubicBezTo>
                  <a:cubicBezTo>
                    <a:pt x="460" y="218"/>
                    <a:pt x="466" y="224"/>
                    <a:pt x="474" y="224"/>
                  </a:cubicBezTo>
                  <a:cubicBezTo>
                    <a:pt x="476" y="224"/>
                    <a:pt x="478" y="223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3" y="222"/>
                    <a:pt x="520" y="269"/>
                    <a:pt x="518" y="271"/>
                  </a:cubicBezTo>
                  <a:cubicBezTo>
                    <a:pt x="518" y="271"/>
                    <a:pt x="518" y="271"/>
                    <a:pt x="518" y="271"/>
                  </a:cubicBezTo>
                  <a:cubicBezTo>
                    <a:pt x="514" y="275"/>
                    <a:pt x="513" y="281"/>
                    <a:pt x="516" y="286"/>
                  </a:cubicBezTo>
                  <a:cubicBezTo>
                    <a:pt x="518" y="290"/>
                    <a:pt x="523" y="293"/>
                    <a:pt x="528" y="293"/>
                  </a:cubicBezTo>
                  <a:cubicBezTo>
                    <a:pt x="530" y="293"/>
                    <a:pt x="532" y="293"/>
                    <a:pt x="534" y="292"/>
                  </a:cubicBezTo>
                  <a:cubicBezTo>
                    <a:pt x="540" y="289"/>
                    <a:pt x="543" y="281"/>
                    <a:pt x="540" y="275"/>
                  </a:cubicBezTo>
                  <a:cubicBezTo>
                    <a:pt x="538" y="270"/>
                    <a:pt x="533" y="267"/>
                    <a:pt x="528" y="267"/>
                  </a:cubicBezTo>
                  <a:cubicBezTo>
                    <a:pt x="526" y="267"/>
                    <a:pt x="524" y="268"/>
                    <a:pt x="522" y="268"/>
                  </a:cubicBezTo>
                  <a:cubicBezTo>
                    <a:pt x="521" y="269"/>
                    <a:pt x="521" y="269"/>
                    <a:pt x="521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1" y="269"/>
                  </a:cubicBezTo>
                  <a:cubicBezTo>
                    <a:pt x="518" y="269"/>
                    <a:pt x="482" y="222"/>
                    <a:pt x="484" y="220"/>
                  </a:cubicBezTo>
                  <a:cubicBezTo>
                    <a:pt x="483" y="220"/>
                    <a:pt x="483" y="220"/>
                    <a:pt x="483" y="220"/>
                  </a:cubicBezTo>
                  <a:cubicBezTo>
                    <a:pt x="486" y="218"/>
                    <a:pt x="487" y="214"/>
                    <a:pt x="487" y="211"/>
                  </a:cubicBezTo>
                  <a:cubicBezTo>
                    <a:pt x="487" y="206"/>
                    <a:pt x="484" y="201"/>
                    <a:pt x="480" y="199"/>
                  </a:cubicBezTo>
                  <a:cubicBezTo>
                    <a:pt x="480" y="199"/>
                    <a:pt x="480" y="199"/>
                    <a:pt x="480" y="199"/>
                  </a:cubicBezTo>
                  <a:cubicBezTo>
                    <a:pt x="479" y="199"/>
                    <a:pt x="483" y="184"/>
                    <a:pt x="489" y="168"/>
                  </a:cubicBezTo>
                  <a:cubicBezTo>
                    <a:pt x="516" y="164"/>
                    <a:pt x="539" y="161"/>
                    <a:pt x="541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2"/>
                    <a:pt x="542" y="162"/>
                    <a:pt x="542" y="162"/>
                  </a:cubicBezTo>
                  <a:cubicBezTo>
                    <a:pt x="543" y="164"/>
                    <a:pt x="546" y="166"/>
                    <a:pt x="548" y="166"/>
                  </a:cubicBezTo>
                  <a:cubicBezTo>
                    <a:pt x="549" y="166"/>
                    <a:pt x="550" y="165"/>
                    <a:pt x="551" y="165"/>
                  </a:cubicBezTo>
                  <a:cubicBezTo>
                    <a:pt x="552" y="165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5" y="164"/>
                    <a:pt x="586" y="185"/>
                    <a:pt x="585" y="18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84" y="187"/>
                    <a:pt x="584" y="188"/>
                    <a:pt x="585" y="189"/>
                  </a:cubicBezTo>
                  <a:cubicBezTo>
                    <a:pt x="586" y="191"/>
                    <a:pt x="588" y="192"/>
                    <a:pt x="589" y="192"/>
                  </a:cubicBezTo>
                  <a:cubicBezTo>
                    <a:pt x="590" y="192"/>
                    <a:pt x="591" y="192"/>
                    <a:pt x="591" y="192"/>
                  </a:cubicBezTo>
                  <a:cubicBezTo>
                    <a:pt x="594" y="191"/>
                    <a:pt x="595" y="188"/>
                    <a:pt x="594" y="186"/>
                  </a:cubicBezTo>
                  <a:cubicBezTo>
                    <a:pt x="593" y="184"/>
                    <a:pt x="591" y="183"/>
                    <a:pt x="589" y="183"/>
                  </a:cubicBezTo>
                  <a:cubicBezTo>
                    <a:pt x="589" y="183"/>
                    <a:pt x="588" y="183"/>
                    <a:pt x="587" y="183"/>
                  </a:cubicBezTo>
                  <a:cubicBezTo>
                    <a:pt x="587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4" y="184"/>
                    <a:pt x="554" y="163"/>
                    <a:pt x="554" y="162"/>
                  </a:cubicBezTo>
                  <a:cubicBezTo>
                    <a:pt x="554" y="162"/>
                    <a:pt x="554" y="162"/>
                    <a:pt x="554" y="162"/>
                  </a:cubicBezTo>
                  <a:cubicBezTo>
                    <a:pt x="555" y="160"/>
                    <a:pt x="556" y="158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4" y="155"/>
                    <a:pt x="584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7" y="136"/>
                    <a:pt x="588" y="137"/>
                    <a:pt x="589" y="137"/>
                  </a:cubicBezTo>
                  <a:cubicBezTo>
                    <a:pt x="590" y="137"/>
                    <a:pt x="591" y="137"/>
                    <a:pt x="591" y="136"/>
                  </a:cubicBezTo>
                  <a:cubicBezTo>
                    <a:pt x="592" y="136"/>
                    <a:pt x="592" y="136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4" y="135"/>
                    <a:pt x="632" y="162"/>
                    <a:pt x="631" y="163"/>
                  </a:cubicBezTo>
                  <a:cubicBezTo>
                    <a:pt x="631" y="163"/>
                    <a:pt x="631" y="163"/>
                    <a:pt x="631" y="163"/>
                  </a:cubicBezTo>
                  <a:cubicBezTo>
                    <a:pt x="631" y="164"/>
                    <a:pt x="631" y="165"/>
                    <a:pt x="631" y="166"/>
                  </a:cubicBezTo>
                  <a:cubicBezTo>
                    <a:pt x="632" y="168"/>
                    <a:pt x="633" y="169"/>
                    <a:pt x="635" y="169"/>
                  </a:cubicBezTo>
                  <a:cubicBezTo>
                    <a:pt x="635" y="169"/>
                    <a:pt x="636" y="168"/>
                    <a:pt x="637" y="168"/>
                  </a:cubicBezTo>
                  <a:cubicBezTo>
                    <a:pt x="638" y="168"/>
                    <a:pt x="639" y="166"/>
                    <a:pt x="639" y="165"/>
                  </a:cubicBezTo>
                  <a:cubicBezTo>
                    <a:pt x="639" y="165"/>
                    <a:pt x="639" y="165"/>
                    <a:pt x="639" y="165"/>
                  </a:cubicBezTo>
                  <a:cubicBezTo>
                    <a:pt x="639" y="165"/>
                    <a:pt x="647" y="165"/>
                    <a:pt x="655" y="165"/>
                  </a:cubicBezTo>
                  <a:cubicBezTo>
                    <a:pt x="663" y="165"/>
                    <a:pt x="671" y="165"/>
                    <a:pt x="671" y="165"/>
                  </a:cubicBezTo>
                  <a:cubicBezTo>
                    <a:pt x="671" y="165"/>
                    <a:pt x="671" y="165"/>
                    <a:pt x="671" y="165"/>
                  </a:cubicBezTo>
                  <a:cubicBezTo>
                    <a:pt x="671" y="166"/>
                    <a:pt x="671" y="166"/>
                    <a:pt x="671" y="166"/>
                  </a:cubicBezTo>
                  <a:cubicBezTo>
                    <a:pt x="671" y="167"/>
                    <a:pt x="672" y="167"/>
                    <a:pt x="672" y="167"/>
                  </a:cubicBezTo>
                  <a:cubicBezTo>
                    <a:pt x="672" y="167"/>
                    <a:pt x="672" y="167"/>
                    <a:pt x="672" y="167"/>
                  </a:cubicBezTo>
                  <a:cubicBezTo>
                    <a:pt x="672" y="168"/>
                    <a:pt x="595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2" y="258"/>
                    <a:pt x="591" y="257"/>
                    <a:pt x="589" y="257"/>
                  </a:cubicBezTo>
                  <a:cubicBezTo>
                    <a:pt x="588" y="257"/>
                    <a:pt x="587" y="258"/>
                    <a:pt x="586" y="258"/>
                  </a:cubicBezTo>
                  <a:cubicBezTo>
                    <a:pt x="583" y="260"/>
                    <a:pt x="582" y="264"/>
                    <a:pt x="583" y="267"/>
                  </a:cubicBezTo>
                  <a:cubicBezTo>
                    <a:pt x="584" y="269"/>
                    <a:pt x="587" y="271"/>
                    <a:pt x="589" y="271"/>
                  </a:cubicBezTo>
                  <a:cubicBezTo>
                    <a:pt x="590" y="271"/>
                    <a:pt x="591" y="270"/>
                    <a:pt x="592" y="270"/>
                  </a:cubicBezTo>
                  <a:cubicBezTo>
                    <a:pt x="596" y="268"/>
                    <a:pt x="597" y="264"/>
                    <a:pt x="596" y="261"/>
                  </a:cubicBezTo>
                  <a:cubicBezTo>
                    <a:pt x="595" y="261"/>
                    <a:pt x="595" y="260"/>
                    <a:pt x="595" y="260"/>
                  </a:cubicBezTo>
                  <a:cubicBezTo>
                    <a:pt x="595" y="260"/>
                    <a:pt x="595" y="260"/>
                    <a:pt x="595" y="260"/>
                  </a:cubicBezTo>
                  <a:cubicBezTo>
                    <a:pt x="594" y="259"/>
                    <a:pt x="672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4" y="169"/>
                    <a:pt x="675" y="169"/>
                  </a:cubicBezTo>
                  <a:cubicBezTo>
                    <a:pt x="675" y="169"/>
                    <a:pt x="676" y="168"/>
                    <a:pt x="677" y="168"/>
                  </a:cubicBezTo>
                  <a:cubicBezTo>
                    <a:pt x="679" y="167"/>
                    <a:pt x="680" y="165"/>
                    <a:pt x="679" y="163"/>
                  </a:cubicBezTo>
                  <a:cubicBezTo>
                    <a:pt x="678" y="162"/>
                    <a:pt x="676" y="161"/>
                    <a:pt x="675" y="161"/>
                  </a:cubicBezTo>
                  <a:cubicBezTo>
                    <a:pt x="674" y="161"/>
                    <a:pt x="674" y="161"/>
                    <a:pt x="673" y="161"/>
                  </a:cubicBezTo>
                  <a:cubicBezTo>
                    <a:pt x="672" y="161"/>
                    <a:pt x="672" y="162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69" y="163"/>
                    <a:pt x="594" y="134"/>
                    <a:pt x="594" y="133"/>
                  </a:cubicBezTo>
                  <a:cubicBezTo>
                    <a:pt x="594" y="133"/>
                    <a:pt x="594" y="133"/>
                    <a:pt x="594" y="133"/>
                  </a:cubicBezTo>
                  <a:cubicBezTo>
                    <a:pt x="594" y="132"/>
                    <a:pt x="594" y="131"/>
                    <a:pt x="594" y="130"/>
                  </a:cubicBezTo>
                  <a:cubicBezTo>
                    <a:pt x="593" y="129"/>
                    <a:pt x="591" y="128"/>
                    <a:pt x="589" y="128"/>
                  </a:cubicBezTo>
                  <a:cubicBezTo>
                    <a:pt x="589" y="128"/>
                    <a:pt x="588" y="128"/>
                    <a:pt x="587" y="128"/>
                  </a:cubicBezTo>
                  <a:cubicBezTo>
                    <a:pt x="585" y="129"/>
                    <a:pt x="584" y="132"/>
                    <a:pt x="585" y="134"/>
                  </a:cubicBezTo>
                  <a:cubicBezTo>
                    <a:pt x="585" y="134"/>
                    <a:pt x="585" y="134"/>
                    <a:pt x="585" y="134"/>
                  </a:cubicBezTo>
                  <a:cubicBezTo>
                    <a:pt x="585" y="135"/>
                    <a:pt x="556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2" y="153"/>
                    <a:pt x="550" y="152"/>
                    <a:pt x="548" y="152"/>
                  </a:cubicBezTo>
                  <a:cubicBezTo>
                    <a:pt x="547" y="152"/>
                    <a:pt x="546" y="153"/>
                    <a:pt x="545" y="153"/>
                  </a:cubicBezTo>
                  <a:cubicBezTo>
                    <a:pt x="543" y="154"/>
                    <a:pt x="541" y="156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18" y="163"/>
                    <a:pt x="489" y="167"/>
                  </a:cubicBezTo>
                  <a:cubicBezTo>
                    <a:pt x="497" y="144"/>
                    <a:pt x="507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10" y="115"/>
                    <a:pt x="510" y="115"/>
                  </a:cubicBezTo>
                  <a:cubicBezTo>
                    <a:pt x="512" y="115"/>
                    <a:pt x="513" y="115"/>
                    <a:pt x="515" y="115"/>
                  </a:cubicBezTo>
                  <a:cubicBezTo>
                    <a:pt x="520" y="112"/>
                    <a:pt x="522" y="107"/>
                    <a:pt x="519" y="102"/>
                  </a:cubicBezTo>
                  <a:cubicBezTo>
                    <a:pt x="518" y="98"/>
                    <a:pt x="514" y="96"/>
                    <a:pt x="510" y="96"/>
                  </a:cubicBezTo>
                  <a:cubicBezTo>
                    <a:pt x="509" y="96"/>
                    <a:pt x="507" y="97"/>
                    <a:pt x="506" y="97"/>
                  </a:cubicBezTo>
                  <a:cubicBezTo>
                    <a:pt x="504" y="98"/>
                    <a:pt x="503" y="99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498" y="100"/>
                    <a:pt x="453" y="77"/>
                    <a:pt x="454" y="75"/>
                  </a:cubicBezTo>
                  <a:cubicBezTo>
                    <a:pt x="454" y="75"/>
                    <a:pt x="454" y="75"/>
                    <a:pt x="454" y="75"/>
                  </a:cubicBezTo>
                  <a:cubicBezTo>
                    <a:pt x="455" y="73"/>
                    <a:pt x="455" y="69"/>
                    <a:pt x="453" y="67"/>
                  </a:cubicBezTo>
                  <a:cubicBezTo>
                    <a:pt x="451" y="62"/>
                    <a:pt x="447" y="60"/>
                    <a:pt x="443" y="60"/>
                  </a:cubicBezTo>
                  <a:cubicBezTo>
                    <a:pt x="441" y="60"/>
                    <a:pt x="439" y="60"/>
                    <a:pt x="438" y="61"/>
                  </a:cubicBezTo>
                  <a:cubicBezTo>
                    <a:pt x="433" y="63"/>
                    <a:pt x="431" y="67"/>
                    <a:pt x="431" y="71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31" y="73"/>
                    <a:pt x="295" y="88"/>
                    <a:pt x="278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6" y="88"/>
                    <a:pt x="276" y="87"/>
                    <a:pt x="276" y="86"/>
                  </a:cubicBezTo>
                  <a:cubicBezTo>
                    <a:pt x="274" y="82"/>
                    <a:pt x="270" y="80"/>
                    <a:pt x="265" y="80"/>
                  </a:cubicBezTo>
                  <a:cubicBezTo>
                    <a:pt x="263" y="80"/>
                    <a:pt x="262" y="80"/>
                    <a:pt x="260" y="81"/>
                  </a:cubicBezTo>
                  <a:cubicBezTo>
                    <a:pt x="254" y="84"/>
                    <a:pt x="251" y="90"/>
                    <a:pt x="254" y="96"/>
                  </a:cubicBezTo>
                  <a:cubicBezTo>
                    <a:pt x="256" y="99"/>
                    <a:pt x="258" y="101"/>
                    <a:pt x="260" y="102"/>
                  </a:cubicBezTo>
                  <a:cubicBezTo>
                    <a:pt x="260" y="102"/>
                    <a:pt x="260" y="102"/>
                    <a:pt x="260" y="102"/>
                  </a:cubicBezTo>
                  <a:cubicBezTo>
                    <a:pt x="262" y="103"/>
                    <a:pt x="250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3"/>
                    <a:pt x="248" y="143"/>
                    <a:pt x="247" y="143"/>
                  </a:cubicBezTo>
                  <a:cubicBezTo>
                    <a:pt x="246" y="144"/>
                    <a:pt x="245" y="145"/>
                    <a:pt x="245" y="146"/>
                  </a:cubicBezTo>
                  <a:cubicBezTo>
                    <a:pt x="245" y="146"/>
                    <a:pt x="245" y="146"/>
                    <a:pt x="245" y="146"/>
                  </a:cubicBezTo>
                  <a:cubicBezTo>
                    <a:pt x="245" y="146"/>
                    <a:pt x="245" y="146"/>
                    <a:pt x="244" y="146"/>
                  </a:cubicBezTo>
                  <a:cubicBezTo>
                    <a:pt x="237" y="146"/>
                    <a:pt x="185" y="141"/>
                    <a:pt x="185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5" y="139"/>
                    <a:pt x="185" y="138"/>
                    <a:pt x="184" y="138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3" y="136"/>
                    <a:pt x="209" y="113"/>
                    <a:pt x="211" y="113"/>
                  </a:cubicBezTo>
                  <a:cubicBezTo>
                    <a:pt x="211" y="113"/>
                    <a:pt x="211" y="113"/>
                    <a:pt x="211" y="113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11" y="114"/>
                    <a:pt x="212" y="114"/>
                    <a:pt x="214" y="114"/>
                  </a:cubicBezTo>
                  <a:cubicBezTo>
                    <a:pt x="214" y="114"/>
                    <a:pt x="215" y="114"/>
                    <a:pt x="216" y="114"/>
                  </a:cubicBezTo>
                  <a:cubicBezTo>
                    <a:pt x="218" y="113"/>
                    <a:pt x="219" y="110"/>
                    <a:pt x="218" y="107"/>
                  </a:cubicBezTo>
                  <a:cubicBezTo>
                    <a:pt x="217" y="106"/>
                    <a:pt x="215" y="105"/>
                    <a:pt x="214" y="105"/>
                  </a:cubicBezTo>
                  <a:cubicBezTo>
                    <a:pt x="213" y="105"/>
                    <a:pt x="212" y="105"/>
                    <a:pt x="211" y="105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6"/>
                    <a:pt x="175" y="72"/>
                    <a:pt x="176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69"/>
                    <a:pt x="178" y="67"/>
                    <a:pt x="178" y="65"/>
                  </a:cubicBezTo>
                  <a:cubicBezTo>
                    <a:pt x="178" y="59"/>
                    <a:pt x="174" y="55"/>
                    <a:pt x="168" y="55"/>
                  </a:cubicBezTo>
                  <a:cubicBezTo>
                    <a:pt x="163" y="55"/>
                    <a:pt x="158" y="59"/>
                    <a:pt x="158" y="65"/>
                  </a:cubicBezTo>
                  <a:cubicBezTo>
                    <a:pt x="158" y="68"/>
                    <a:pt x="160" y="70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4" y="73"/>
                    <a:pt x="131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6" y="132"/>
                    <a:pt x="124" y="132"/>
                    <a:pt x="122" y="132"/>
                  </a:cubicBezTo>
                  <a:cubicBezTo>
                    <a:pt x="121" y="132"/>
                    <a:pt x="120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8" y="132"/>
                    <a:pt x="113" y="122"/>
                    <a:pt x="109" y="112"/>
                  </a:cubicBezTo>
                  <a:cubicBezTo>
                    <a:pt x="113" y="122"/>
                    <a:pt x="117" y="133"/>
                    <a:pt x="115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2" y="133"/>
                    <a:pt x="26" y="30"/>
                    <a:pt x="14" y="13"/>
                  </a:cubicBezTo>
                  <a:cubicBezTo>
                    <a:pt x="28" y="23"/>
                    <a:pt x="95" y="83"/>
                    <a:pt x="95" y="84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4" y="85"/>
                    <a:pt x="94" y="86"/>
                    <a:pt x="95" y="88"/>
                  </a:cubicBezTo>
                  <a:cubicBezTo>
                    <a:pt x="95" y="89"/>
                    <a:pt x="97" y="90"/>
                    <a:pt x="98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3" y="97"/>
                    <a:pt x="106" y="105"/>
                  </a:cubicBezTo>
                  <a:cubicBezTo>
                    <a:pt x="103" y="97"/>
                    <a:pt x="100" y="90"/>
                    <a:pt x="101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2" y="89"/>
                    <a:pt x="103" y="86"/>
                    <a:pt x="102" y="84"/>
                  </a:cubicBezTo>
                  <a:cubicBezTo>
                    <a:pt x="102" y="83"/>
                    <a:pt x="100" y="82"/>
                    <a:pt x="98" y="82"/>
                  </a:cubicBezTo>
                  <a:cubicBezTo>
                    <a:pt x="98" y="82"/>
                    <a:pt x="97" y="82"/>
                    <a:pt x="97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5" y="83"/>
                    <a:pt x="13" y="11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8"/>
                    <a:pt x="15" y="6"/>
                    <a:pt x="14" y="3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6415088" y="4025900"/>
              <a:ext cx="315913" cy="323850"/>
            </a:xfrm>
            <a:custGeom>
              <a:avLst/>
              <a:gdLst>
                <a:gd name="T0" fmla="*/ 14 w 84"/>
                <a:gd name="T1" fmla="*/ 43 h 86"/>
                <a:gd name="T2" fmla="*/ 45 w 84"/>
                <a:gd name="T3" fmla="*/ 13 h 86"/>
                <a:gd name="T4" fmla="*/ 45 w 84"/>
                <a:gd name="T5" fmla="*/ 13 h 86"/>
                <a:gd name="T6" fmla="*/ 45 w 84"/>
                <a:gd name="T7" fmla="*/ 13 h 86"/>
                <a:gd name="T8" fmla="*/ 49 w 84"/>
                <a:gd name="T9" fmla="*/ 14 h 86"/>
                <a:gd name="T10" fmla="*/ 52 w 84"/>
                <a:gd name="T11" fmla="*/ 14 h 86"/>
                <a:gd name="T12" fmla="*/ 52 w 84"/>
                <a:gd name="T13" fmla="*/ 14 h 86"/>
                <a:gd name="T14" fmla="*/ 52 w 84"/>
                <a:gd name="T15" fmla="*/ 14 h 86"/>
                <a:gd name="T16" fmla="*/ 76 w 84"/>
                <a:gd name="T17" fmla="*/ 49 h 86"/>
                <a:gd name="T18" fmla="*/ 76 w 84"/>
                <a:gd name="T19" fmla="*/ 49 h 86"/>
                <a:gd name="T20" fmla="*/ 74 w 84"/>
                <a:gd name="T21" fmla="*/ 53 h 86"/>
                <a:gd name="T22" fmla="*/ 74 w 84"/>
                <a:gd name="T23" fmla="*/ 55 h 86"/>
                <a:gd name="T24" fmla="*/ 74 w 84"/>
                <a:gd name="T25" fmla="*/ 55 h 86"/>
                <a:gd name="T26" fmla="*/ 42 w 84"/>
                <a:gd name="T27" fmla="*/ 80 h 86"/>
                <a:gd name="T28" fmla="*/ 42 w 84"/>
                <a:gd name="T29" fmla="*/ 80 h 86"/>
                <a:gd name="T30" fmla="*/ 42 w 84"/>
                <a:gd name="T31" fmla="*/ 80 h 86"/>
                <a:gd name="T32" fmla="*/ 39 w 84"/>
                <a:gd name="T33" fmla="*/ 79 h 86"/>
                <a:gd name="T34" fmla="*/ 37 w 84"/>
                <a:gd name="T35" fmla="*/ 79 h 86"/>
                <a:gd name="T36" fmla="*/ 37 w 84"/>
                <a:gd name="T37" fmla="*/ 79 h 86"/>
                <a:gd name="T38" fmla="*/ 37 w 84"/>
                <a:gd name="T39" fmla="*/ 79 h 86"/>
                <a:gd name="T40" fmla="*/ 37 w 84"/>
                <a:gd name="T41" fmla="*/ 79 h 86"/>
                <a:gd name="T42" fmla="*/ 14 w 84"/>
                <a:gd name="T43" fmla="*/ 52 h 86"/>
                <a:gd name="T44" fmla="*/ 14 w 84"/>
                <a:gd name="T45" fmla="*/ 52 h 86"/>
                <a:gd name="T46" fmla="*/ 15 w 84"/>
                <a:gd name="T47" fmla="*/ 48 h 86"/>
                <a:gd name="T48" fmla="*/ 14 w 84"/>
                <a:gd name="T49" fmla="*/ 43 h 86"/>
                <a:gd name="T50" fmla="*/ 14 w 84"/>
                <a:gd name="T51" fmla="*/ 43 h 86"/>
                <a:gd name="T52" fmla="*/ 49 w 84"/>
                <a:gd name="T53" fmla="*/ 0 h 86"/>
                <a:gd name="T54" fmla="*/ 46 w 84"/>
                <a:gd name="T55" fmla="*/ 0 h 86"/>
                <a:gd name="T56" fmla="*/ 42 w 84"/>
                <a:gd name="T57" fmla="*/ 10 h 86"/>
                <a:gd name="T58" fmla="*/ 43 w 84"/>
                <a:gd name="T59" fmla="*/ 11 h 86"/>
                <a:gd name="T60" fmla="*/ 43 w 84"/>
                <a:gd name="T61" fmla="*/ 11 h 86"/>
                <a:gd name="T62" fmla="*/ 12 w 84"/>
                <a:gd name="T63" fmla="*/ 42 h 86"/>
                <a:gd name="T64" fmla="*/ 12 w 84"/>
                <a:gd name="T65" fmla="*/ 42 h 86"/>
                <a:gd name="T66" fmla="*/ 12 w 84"/>
                <a:gd name="T67" fmla="*/ 42 h 86"/>
                <a:gd name="T68" fmla="*/ 8 w 84"/>
                <a:gd name="T69" fmla="*/ 40 h 86"/>
                <a:gd name="T70" fmla="*/ 0 w 84"/>
                <a:gd name="T71" fmla="*/ 48 h 86"/>
                <a:gd name="T72" fmla="*/ 8 w 84"/>
                <a:gd name="T73" fmla="*/ 55 h 86"/>
                <a:gd name="T74" fmla="*/ 12 w 84"/>
                <a:gd name="T75" fmla="*/ 54 h 86"/>
                <a:gd name="T76" fmla="*/ 12 w 84"/>
                <a:gd name="T77" fmla="*/ 54 h 86"/>
                <a:gd name="T78" fmla="*/ 12 w 84"/>
                <a:gd name="T79" fmla="*/ 54 h 86"/>
                <a:gd name="T80" fmla="*/ 36 w 84"/>
                <a:gd name="T81" fmla="*/ 80 h 86"/>
                <a:gd name="T82" fmla="*/ 36 w 84"/>
                <a:gd name="T83" fmla="*/ 80 h 86"/>
                <a:gd name="T84" fmla="*/ 35 w 84"/>
                <a:gd name="T85" fmla="*/ 84 h 86"/>
                <a:gd name="T86" fmla="*/ 39 w 84"/>
                <a:gd name="T87" fmla="*/ 86 h 86"/>
                <a:gd name="T88" fmla="*/ 41 w 84"/>
                <a:gd name="T89" fmla="*/ 86 h 86"/>
                <a:gd name="T90" fmla="*/ 43 w 84"/>
                <a:gd name="T91" fmla="*/ 81 h 86"/>
                <a:gd name="T92" fmla="*/ 42 w 84"/>
                <a:gd name="T93" fmla="*/ 81 h 86"/>
                <a:gd name="T94" fmla="*/ 42 w 84"/>
                <a:gd name="T95" fmla="*/ 81 h 86"/>
                <a:gd name="T96" fmla="*/ 75 w 84"/>
                <a:gd name="T97" fmla="*/ 56 h 86"/>
                <a:gd name="T98" fmla="*/ 75 w 84"/>
                <a:gd name="T99" fmla="*/ 56 h 86"/>
                <a:gd name="T100" fmla="*/ 75 w 84"/>
                <a:gd name="T101" fmla="*/ 56 h 86"/>
                <a:gd name="T102" fmla="*/ 79 w 84"/>
                <a:gd name="T103" fmla="*/ 58 h 86"/>
                <a:gd name="T104" fmla="*/ 84 w 84"/>
                <a:gd name="T105" fmla="*/ 53 h 86"/>
                <a:gd name="T106" fmla="*/ 79 w 84"/>
                <a:gd name="T107" fmla="*/ 48 h 86"/>
                <a:gd name="T108" fmla="*/ 77 w 84"/>
                <a:gd name="T109" fmla="*/ 48 h 86"/>
                <a:gd name="T110" fmla="*/ 77 w 84"/>
                <a:gd name="T111" fmla="*/ 48 h 86"/>
                <a:gd name="T112" fmla="*/ 54 w 84"/>
                <a:gd name="T113" fmla="*/ 13 h 86"/>
                <a:gd name="T114" fmla="*/ 54 w 84"/>
                <a:gd name="T115" fmla="*/ 13 h 86"/>
                <a:gd name="T116" fmla="*/ 56 w 84"/>
                <a:gd name="T117" fmla="*/ 4 h 86"/>
                <a:gd name="T118" fmla="*/ 49 w 84"/>
                <a:gd name="T1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6">
                  <a:moveTo>
                    <a:pt x="14" y="43"/>
                  </a:moveTo>
                  <a:cubicBezTo>
                    <a:pt x="13" y="42"/>
                    <a:pt x="43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8" y="14"/>
                    <a:pt x="49" y="14"/>
                  </a:cubicBezTo>
                  <a:cubicBezTo>
                    <a:pt x="50" y="14"/>
                    <a:pt x="51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4"/>
                    <a:pt x="76" y="48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0"/>
                    <a:pt x="74" y="51"/>
                    <a:pt x="74" y="53"/>
                  </a:cubicBezTo>
                  <a:cubicBezTo>
                    <a:pt x="74" y="54"/>
                    <a:pt x="74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43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6" y="79"/>
                    <a:pt x="13" y="54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5" y="49"/>
                    <a:pt x="15" y="48"/>
                  </a:cubicBezTo>
                  <a:cubicBezTo>
                    <a:pt x="15" y="46"/>
                    <a:pt x="15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6" y="0"/>
                  </a:cubicBezTo>
                  <a:cubicBezTo>
                    <a:pt x="42" y="2"/>
                    <a:pt x="41" y="7"/>
                    <a:pt x="42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3"/>
                    <a:pt x="14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1"/>
                    <a:pt x="9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52"/>
                    <a:pt x="4" y="55"/>
                    <a:pt x="8" y="55"/>
                  </a:cubicBezTo>
                  <a:cubicBezTo>
                    <a:pt x="9" y="55"/>
                    <a:pt x="11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36" y="79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5" y="81"/>
                    <a:pt x="35" y="83"/>
                    <a:pt x="35" y="84"/>
                  </a:cubicBezTo>
                  <a:cubicBezTo>
                    <a:pt x="36" y="85"/>
                    <a:pt x="37" y="86"/>
                    <a:pt x="39" y="86"/>
                  </a:cubicBezTo>
                  <a:cubicBezTo>
                    <a:pt x="40" y="86"/>
                    <a:pt x="40" y="86"/>
                    <a:pt x="41" y="86"/>
                  </a:cubicBezTo>
                  <a:cubicBezTo>
                    <a:pt x="43" y="85"/>
                    <a:pt x="44" y="83"/>
                    <a:pt x="43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0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6" y="57"/>
                    <a:pt x="78" y="58"/>
                    <a:pt x="79" y="58"/>
                  </a:cubicBezTo>
                  <a:cubicBezTo>
                    <a:pt x="82" y="58"/>
                    <a:pt x="84" y="55"/>
                    <a:pt x="84" y="53"/>
                  </a:cubicBezTo>
                  <a:cubicBezTo>
                    <a:pt x="84" y="50"/>
                    <a:pt x="82" y="48"/>
                    <a:pt x="79" y="48"/>
                  </a:cubicBezTo>
                  <a:cubicBezTo>
                    <a:pt x="78" y="48"/>
                    <a:pt x="78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53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7" y="11"/>
                    <a:pt x="58" y="7"/>
                    <a:pt x="56" y="4"/>
                  </a:cubicBezTo>
                  <a:cubicBezTo>
                    <a:pt x="55" y="1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4856163" y="2439988"/>
              <a:ext cx="87313" cy="74613"/>
            </a:xfrm>
            <a:custGeom>
              <a:avLst/>
              <a:gdLst>
                <a:gd name="T0" fmla="*/ 12 w 23"/>
                <a:gd name="T1" fmla="*/ 0 h 20"/>
                <a:gd name="T2" fmla="*/ 7 w 23"/>
                <a:gd name="T3" fmla="*/ 1 h 20"/>
                <a:gd name="T4" fmla="*/ 3 w 23"/>
                <a:gd name="T5" fmla="*/ 14 h 20"/>
                <a:gd name="T6" fmla="*/ 12 w 23"/>
                <a:gd name="T7" fmla="*/ 20 h 20"/>
                <a:gd name="T8" fmla="*/ 16 w 23"/>
                <a:gd name="T9" fmla="*/ 19 h 20"/>
                <a:gd name="T10" fmla="*/ 21 w 23"/>
                <a:gd name="T11" fmla="*/ 6 h 20"/>
                <a:gd name="T12" fmla="*/ 12 w 2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0">
                  <a:moveTo>
                    <a:pt x="12" y="0"/>
                  </a:moveTo>
                  <a:cubicBezTo>
                    <a:pt x="10" y="0"/>
                    <a:pt x="9" y="1"/>
                    <a:pt x="7" y="1"/>
                  </a:cubicBezTo>
                  <a:cubicBezTo>
                    <a:pt x="2" y="4"/>
                    <a:pt x="0" y="9"/>
                    <a:pt x="3" y="14"/>
                  </a:cubicBezTo>
                  <a:cubicBezTo>
                    <a:pt x="4" y="18"/>
                    <a:pt x="8" y="20"/>
                    <a:pt x="12" y="20"/>
                  </a:cubicBezTo>
                  <a:cubicBezTo>
                    <a:pt x="13" y="20"/>
                    <a:pt x="15" y="19"/>
                    <a:pt x="16" y="19"/>
                  </a:cubicBezTo>
                  <a:cubicBezTo>
                    <a:pt x="21" y="16"/>
                    <a:pt x="23" y="11"/>
                    <a:pt x="21" y="6"/>
                  </a:cubicBezTo>
                  <a:cubicBezTo>
                    <a:pt x="19" y="2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411538" y="2424113"/>
              <a:ext cx="1062038" cy="1203325"/>
            </a:xfrm>
            <a:custGeom>
              <a:avLst/>
              <a:gdLst>
                <a:gd name="T0" fmla="*/ 138 w 283"/>
                <a:gd name="T1" fmla="*/ 81 h 319"/>
                <a:gd name="T2" fmla="*/ 141 w 283"/>
                <a:gd name="T3" fmla="*/ 80 h 319"/>
                <a:gd name="T4" fmla="*/ 180 w 283"/>
                <a:gd name="T5" fmla="*/ 107 h 319"/>
                <a:gd name="T6" fmla="*/ 178 w 283"/>
                <a:gd name="T7" fmla="*/ 108 h 319"/>
                <a:gd name="T8" fmla="*/ 103 w 283"/>
                <a:gd name="T9" fmla="*/ 101 h 319"/>
                <a:gd name="T10" fmla="*/ 135 w 283"/>
                <a:gd name="T11" fmla="*/ 80 h 319"/>
                <a:gd name="T12" fmla="*/ 199 w 283"/>
                <a:gd name="T13" fmla="*/ 2 h 319"/>
                <a:gd name="T14" fmla="*/ 202 w 283"/>
                <a:gd name="T15" fmla="*/ 34 h 319"/>
                <a:gd name="T16" fmla="*/ 187 w 283"/>
                <a:gd name="T17" fmla="*/ 108 h 319"/>
                <a:gd name="T18" fmla="*/ 184 w 283"/>
                <a:gd name="T19" fmla="*/ 105 h 319"/>
                <a:gd name="T20" fmla="*/ 181 w 283"/>
                <a:gd name="T21" fmla="*/ 106 h 319"/>
                <a:gd name="T22" fmla="*/ 142 w 283"/>
                <a:gd name="T23" fmla="*/ 79 h 319"/>
                <a:gd name="T24" fmla="*/ 136 w 283"/>
                <a:gd name="T25" fmla="*/ 72 h 319"/>
                <a:gd name="T26" fmla="*/ 102 w 283"/>
                <a:gd name="T27" fmla="*/ 99 h 319"/>
                <a:gd name="T28" fmla="*/ 97 w 283"/>
                <a:gd name="T29" fmla="*/ 97 h 319"/>
                <a:gd name="T30" fmla="*/ 97 w 283"/>
                <a:gd name="T31" fmla="*/ 110 h 319"/>
                <a:gd name="T32" fmla="*/ 98 w 283"/>
                <a:gd name="T33" fmla="*/ 110 h 319"/>
                <a:gd name="T34" fmla="*/ 132 w 283"/>
                <a:gd name="T35" fmla="*/ 211 h 319"/>
                <a:gd name="T36" fmla="*/ 144 w 283"/>
                <a:gd name="T37" fmla="*/ 206 h 319"/>
                <a:gd name="T38" fmla="*/ 137 w 283"/>
                <a:gd name="T39" fmla="*/ 202 h 319"/>
                <a:gd name="T40" fmla="*/ 100 w 283"/>
                <a:gd name="T41" fmla="*/ 109 h 319"/>
                <a:gd name="T42" fmla="*/ 102 w 283"/>
                <a:gd name="T43" fmla="*/ 108 h 319"/>
                <a:gd name="T44" fmla="*/ 134 w 283"/>
                <a:gd name="T45" fmla="*/ 134 h 319"/>
                <a:gd name="T46" fmla="*/ 142 w 283"/>
                <a:gd name="T47" fmla="*/ 130 h 319"/>
                <a:gd name="T48" fmla="*/ 135 w 283"/>
                <a:gd name="T49" fmla="*/ 129 h 319"/>
                <a:gd name="T50" fmla="*/ 103 w 283"/>
                <a:gd name="T51" fmla="*/ 106 h 319"/>
                <a:gd name="T52" fmla="*/ 104 w 283"/>
                <a:gd name="T53" fmla="*/ 105 h 319"/>
                <a:gd name="T54" fmla="*/ 179 w 283"/>
                <a:gd name="T55" fmla="*/ 109 h 319"/>
                <a:gd name="T56" fmla="*/ 185 w 283"/>
                <a:gd name="T57" fmla="*/ 113 h 319"/>
                <a:gd name="T58" fmla="*/ 195 w 283"/>
                <a:gd name="T59" fmla="*/ 107 h 319"/>
                <a:gd name="T60" fmla="*/ 164 w 283"/>
                <a:gd name="T61" fmla="*/ 256 h 319"/>
                <a:gd name="T62" fmla="*/ 70 w 283"/>
                <a:gd name="T63" fmla="*/ 189 h 319"/>
                <a:gd name="T64" fmla="*/ 51 w 283"/>
                <a:gd name="T65" fmla="*/ 160 h 319"/>
                <a:gd name="T66" fmla="*/ 41 w 283"/>
                <a:gd name="T67" fmla="*/ 197 h 319"/>
                <a:gd name="T68" fmla="*/ 13 w 283"/>
                <a:gd name="T69" fmla="*/ 269 h 319"/>
                <a:gd name="T70" fmla="*/ 7 w 283"/>
                <a:gd name="T71" fmla="*/ 269 h 319"/>
                <a:gd name="T72" fmla="*/ 15 w 283"/>
                <a:gd name="T73" fmla="*/ 285 h 319"/>
                <a:gd name="T74" fmla="*/ 18 w 283"/>
                <a:gd name="T75" fmla="*/ 282 h 319"/>
                <a:gd name="T76" fmla="*/ 66 w 283"/>
                <a:gd name="T77" fmla="*/ 317 h 319"/>
                <a:gd name="T78" fmla="*/ 79 w 283"/>
                <a:gd name="T79" fmla="*/ 302 h 319"/>
                <a:gd name="T80" fmla="*/ 64 w 283"/>
                <a:gd name="T81" fmla="*/ 304 h 319"/>
                <a:gd name="T82" fmla="*/ 19 w 283"/>
                <a:gd name="T83" fmla="*/ 280 h 319"/>
                <a:gd name="T84" fmla="*/ 15 w 283"/>
                <a:gd name="T85" fmla="*/ 270 h 319"/>
                <a:gd name="T86" fmla="*/ 46 w 283"/>
                <a:gd name="T87" fmla="*/ 200 h 319"/>
                <a:gd name="T88" fmla="*/ 66 w 283"/>
                <a:gd name="T89" fmla="*/ 194 h 319"/>
                <a:gd name="T90" fmla="*/ 161 w 283"/>
                <a:gd name="T91" fmla="*/ 259 h 319"/>
                <a:gd name="T92" fmla="*/ 174 w 283"/>
                <a:gd name="T93" fmla="*/ 280 h 319"/>
                <a:gd name="T94" fmla="*/ 178 w 283"/>
                <a:gd name="T95" fmla="*/ 252 h 319"/>
                <a:gd name="T96" fmla="*/ 263 w 283"/>
                <a:gd name="T97" fmla="*/ 97 h 319"/>
                <a:gd name="T98" fmla="*/ 283 w 283"/>
                <a:gd name="T99" fmla="*/ 94 h 319"/>
                <a:gd name="T100" fmla="*/ 262 w 283"/>
                <a:gd name="T101" fmla="*/ 94 h 319"/>
                <a:gd name="T102" fmla="*/ 207 w 283"/>
                <a:gd name="T103" fmla="*/ 35 h 319"/>
                <a:gd name="T104" fmla="*/ 223 w 283"/>
                <a:gd name="T105" fmla="*/ 1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3" h="319">
                  <a:moveTo>
                    <a:pt x="135" y="80"/>
                  </a:moveTo>
                  <a:cubicBezTo>
                    <a:pt x="135" y="80"/>
                    <a:pt x="135" y="80"/>
                    <a:pt x="135" y="80"/>
                  </a:cubicBezTo>
                  <a:cubicBezTo>
                    <a:pt x="135" y="81"/>
                    <a:pt x="137" y="81"/>
                    <a:pt x="138" y="81"/>
                  </a:cubicBezTo>
                  <a:cubicBezTo>
                    <a:pt x="139" y="81"/>
                    <a:pt x="139" y="81"/>
                    <a:pt x="140" y="81"/>
                  </a:cubicBezTo>
                  <a:cubicBezTo>
                    <a:pt x="141" y="81"/>
                    <a:pt x="141" y="80"/>
                    <a:pt x="142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3" y="80"/>
                    <a:pt x="180" y="107"/>
                    <a:pt x="180" y="107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79" y="108"/>
                    <a:pt x="178" y="108"/>
                  </a:cubicBezTo>
                  <a:cubicBezTo>
                    <a:pt x="169" y="108"/>
                    <a:pt x="104" y="104"/>
                    <a:pt x="104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2"/>
                    <a:pt x="104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99"/>
                    <a:pt x="133" y="80"/>
                    <a:pt x="135" y="80"/>
                  </a:cubicBezTo>
                  <a:cubicBezTo>
                    <a:pt x="135" y="80"/>
                    <a:pt x="135" y="80"/>
                    <a:pt x="135" y="80"/>
                  </a:cubicBezTo>
                  <a:moveTo>
                    <a:pt x="207" y="0"/>
                  </a:moveTo>
                  <a:cubicBezTo>
                    <a:pt x="204" y="0"/>
                    <a:pt x="202" y="1"/>
                    <a:pt x="199" y="2"/>
                  </a:cubicBezTo>
                  <a:cubicBezTo>
                    <a:pt x="190" y="6"/>
                    <a:pt x="186" y="16"/>
                    <a:pt x="191" y="25"/>
                  </a:cubicBezTo>
                  <a:cubicBezTo>
                    <a:pt x="193" y="30"/>
                    <a:pt x="197" y="33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3" y="34"/>
                    <a:pt x="200" y="67"/>
                    <a:pt x="195" y="107"/>
                  </a:cubicBezTo>
                  <a:cubicBezTo>
                    <a:pt x="191" y="107"/>
                    <a:pt x="188" y="108"/>
                    <a:pt x="188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7" y="106"/>
                    <a:pt x="185" y="105"/>
                    <a:pt x="184" y="105"/>
                  </a:cubicBezTo>
                  <a:cubicBezTo>
                    <a:pt x="183" y="105"/>
                    <a:pt x="182" y="105"/>
                    <a:pt x="182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79" y="106"/>
                    <a:pt x="142" y="80"/>
                    <a:pt x="142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3" y="78"/>
                    <a:pt x="143" y="76"/>
                    <a:pt x="142" y="75"/>
                  </a:cubicBezTo>
                  <a:cubicBezTo>
                    <a:pt x="142" y="73"/>
                    <a:pt x="140" y="72"/>
                    <a:pt x="138" y="72"/>
                  </a:cubicBezTo>
                  <a:cubicBezTo>
                    <a:pt x="137" y="72"/>
                    <a:pt x="137" y="72"/>
                    <a:pt x="136" y="72"/>
                  </a:cubicBezTo>
                  <a:cubicBezTo>
                    <a:pt x="134" y="74"/>
                    <a:pt x="133" y="76"/>
                    <a:pt x="134" y="79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79"/>
                    <a:pt x="104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1" y="98"/>
                    <a:pt x="99" y="97"/>
                    <a:pt x="97" y="97"/>
                  </a:cubicBezTo>
                  <a:cubicBezTo>
                    <a:pt x="96" y="97"/>
                    <a:pt x="95" y="97"/>
                    <a:pt x="94" y="97"/>
                  </a:cubicBezTo>
                  <a:cubicBezTo>
                    <a:pt x="91" y="99"/>
                    <a:pt x="89" y="103"/>
                    <a:pt x="91" y="106"/>
                  </a:cubicBezTo>
                  <a:cubicBezTo>
                    <a:pt x="92" y="109"/>
                    <a:pt x="94" y="110"/>
                    <a:pt x="97" y="110"/>
                  </a:cubicBezTo>
                  <a:cubicBezTo>
                    <a:pt x="97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100" y="110"/>
                    <a:pt x="136" y="202"/>
                    <a:pt x="135" y="203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2" y="204"/>
                    <a:pt x="130" y="208"/>
                    <a:pt x="132" y="211"/>
                  </a:cubicBezTo>
                  <a:cubicBezTo>
                    <a:pt x="133" y="214"/>
                    <a:pt x="136" y="215"/>
                    <a:pt x="138" y="215"/>
                  </a:cubicBezTo>
                  <a:cubicBezTo>
                    <a:pt x="139" y="215"/>
                    <a:pt x="140" y="215"/>
                    <a:pt x="141" y="214"/>
                  </a:cubicBezTo>
                  <a:cubicBezTo>
                    <a:pt x="144" y="213"/>
                    <a:pt x="146" y="209"/>
                    <a:pt x="144" y="206"/>
                  </a:cubicBezTo>
                  <a:cubicBezTo>
                    <a:pt x="143" y="203"/>
                    <a:pt x="141" y="202"/>
                    <a:pt x="138" y="202"/>
                  </a:cubicBezTo>
                  <a:cubicBezTo>
                    <a:pt x="138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5" y="202"/>
                    <a:pt x="99" y="110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1" y="109"/>
                    <a:pt x="101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4" y="108"/>
                    <a:pt x="134" y="129"/>
                    <a:pt x="134" y="130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33" y="131"/>
                    <a:pt x="133" y="133"/>
                    <a:pt x="134" y="134"/>
                  </a:cubicBezTo>
                  <a:cubicBezTo>
                    <a:pt x="135" y="136"/>
                    <a:pt x="136" y="137"/>
                    <a:pt x="138" y="137"/>
                  </a:cubicBezTo>
                  <a:cubicBezTo>
                    <a:pt x="139" y="137"/>
                    <a:pt x="139" y="136"/>
                    <a:pt x="140" y="136"/>
                  </a:cubicBezTo>
                  <a:cubicBezTo>
                    <a:pt x="143" y="135"/>
                    <a:pt x="144" y="132"/>
                    <a:pt x="142" y="130"/>
                  </a:cubicBezTo>
                  <a:cubicBezTo>
                    <a:pt x="142" y="128"/>
                    <a:pt x="140" y="127"/>
                    <a:pt x="138" y="127"/>
                  </a:cubicBezTo>
                  <a:cubicBezTo>
                    <a:pt x="137" y="127"/>
                    <a:pt x="137" y="127"/>
                    <a:pt x="136" y="128"/>
                  </a:cubicBezTo>
                  <a:cubicBezTo>
                    <a:pt x="136" y="128"/>
                    <a:pt x="135" y="128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3" y="129"/>
                    <a:pt x="103" y="108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5" y="105"/>
                    <a:pt x="106" y="105"/>
                  </a:cubicBezTo>
                  <a:cubicBezTo>
                    <a:pt x="120" y="105"/>
                    <a:pt x="179" y="109"/>
                    <a:pt x="179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0" y="110"/>
                    <a:pt x="180" y="110"/>
                    <a:pt x="180" y="111"/>
                  </a:cubicBezTo>
                  <a:cubicBezTo>
                    <a:pt x="181" y="112"/>
                    <a:pt x="182" y="113"/>
                    <a:pt x="184" y="113"/>
                  </a:cubicBezTo>
                  <a:cubicBezTo>
                    <a:pt x="184" y="113"/>
                    <a:pt x="185" y="113"/>
                    <a:pt x="185" y="113"/>
                  </a:cubicBezTo>
                  <a:cubicBezTo>
                    <a:pt x="187" y="112"/>
                    <a:pt x="188" y="110"/>
                    <a:pt x="188" y="109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9"/>
                    <a:pt x="190" y="108"/>
                    <a:pt x="195" y="107"/>
                  </a:cubicBezTo>
                  <a:cubicBezTo>
                    <a:pt x="187" y="171"/>
                    <a:pt x="176" y="252"/>
                    <a:pt x="174" y="252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0" y="252"/>
                    <a:pt x="167" y="253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59" y="256"/>
                    <a:pt x="68" y="193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4" y="181"/>
                    <a:pt x="72" y="170"/>
                    <a:pt x="64" y="164"/>
                  </a:cubicBezTo>
                  <a:cubicBezTo>
                    <a:pt x="61" y="161"/>
                    <a:pt x="56" y="160"/>
                    <a:pt x="51" y="160"/>
                  </a:cubicBezTo>
                  <a:cubicBezTo>
                    <a:pt x="45" y="160"/>
                    <a:pt x="39" y="162"/>
                    <a:pt x="35" y="167"/>
                  </a:cubicBezTo>
                  <a:cubicBezTo>
                    <a:pt x="27" y="176"/>
                    <a:pt x="29" y="188"/>
                    <a:pt x="38" y="195"/>
                  </a:cubicBezTo>
                  <a:cubicBezTo>
                    <a:pt x="39" y="196"/>
                    <a:pt x="40" y="197"/>
                    <a:pt x="41" y="19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4" y="199"/>
                    <a:pt x="15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2" y="269"/>
                    <a:pt x="11" y="268"/>
                    <a:pt x="11" y="268"/>
                  </a:cubicBezTo>
                  <a:cubicBezTo>
                    <a:pt x="9" y="268"/>
                    <a:pt x="8" y="269"/>
                    <a:pt x="7" y="269"/>
                  </a:cubicBezTo>
                  <a:cubicBezTo>
                    <a:pt x="2" y="271"/>
                    <a:pt x="0" y="277"/>
                    <a:pt x="2" y="281"/>
                  </a:cubicBezTo>
                  <a:cubicBezTo>
                    <a:pt x="4" y="284"/>
                    <a:pt x="7" y="286"/>
                    <a:pt x="11" y="286"/>
                  </a:cubicBezTo>
                  <a:cubicBezTo>
                    <a:pt x="12" y="286"/>
                    <a:pt x="13" y="286"/>
                    <a:pt x="15" y="285"/>
                  </a:cubicBezTo>
                  <a:cubicBezTo>
                    <a:pt x="16" y="284"/>
                    <a:pt x="17" y="284"/>
                    <a:pt x="18" y="282"/>
                  </a:cubicBezTo>
                  <a:cubicBezTo>
                    <a:pt x="18" y="283"/>
                    <a:pt x="18" y="283"/>
                    <a:pt x="18" y="283"/>
                  </a:cubicBezTo>
                  <a:cubicBezTo>
                    <a:pt x="18" y="282"/>
                    <a:pt x="18" y="282"/>
                    <a:pt x="18" y="282"/>
                  </a:cubicBezTo>
                  <a:cubicBezTo>
                    <a:pt x="21" y="282"/>
                    <a:pt x="63" y="305"/>
                    <a:pt x="63" y="306"/>
                  </a:cubicBezTo>
                  <a:cubicBezTo>
                    <a:pt x="63" y="306"/>
                    <a:pt x="63" y="306"/>
                    <a:pt x="63" y="306"/>
                  </a:cubicBezTo>
                  <a:cubicBezTo>
                    <a:pt x="61" y="310"/>
                    <a:pt x="62" y="314"/>
                    <a:pt x="66" y="317"/>
                  </a:cubicBezTo>
                  <a:cubicBezTo>
                    <a:pt x="68" y="319"/>
                    <a:pt x="70" y="319"/>
                    <a:pt x="72" y="319"/>
                  </a:cubicBezTo>
                  <a:cubicBezTo>
                    <a:pt x="75" y="319"/>
                    <a:pt x="78" y="318"/>
                    <a:pt x="80" y="316"/>
                  </a:cubicBezTo>
                  <a:cubicBezTo>
                    <a:pt x="83" y="312"/>
                    <a:pt x="83" y="306"/>
                    <a:pt x="79" y="302"/>
                  </a:cubicBezTo>
                  <a:cubicBezTo>
                    <a:pt x="77" y="301"/>
                    <a:pt x="74" y="300"/>
                    <a:pt x="72" y="300"/>
                  </a:cubicBezTo>
                  <a:cubicBezTo>
                    <a:pt x="69" y="300"/>
                    <a:pt x="66" y="301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0" y="304"/>
                    <a:pt x="19" y="282"/>
                    <a:pt x="19" y="280"/>
                  </a:cubicBezTo>
                  <a:cubicBezTo>
                    <a:pt x="19" y="280"/>
                    <a:pt x="19" y="280"/>
                    <a:pt x="19" y="280"/>
                  </a:cubicBezTo>
                  <a:cubicBezTo>
                    <a:pt x="20" y="278"/>
                    <a:pt x="20" y="276"/>
                    <a:pt x="19" y="273"/>
                  </a:cubicBezTo>
                  <a:cubicBezTo>
                    <a:pt x="18" y="272"/>
                    <a:pt x="17" y="271"/>
                    <a:pt x="15" y="270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14" y="269"/>
                    <a:pt x="42" y="200"/>
                    <a:pt x="46" y="200"/>
                  </a:cubicBezTo>
                  <a:cubicBezTo>
                    <a:pt x="46" y="200"/>
                    <a:pt x="46" y="200"/>
                    <a:pt x="46" y="20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8" y="200"/>
                    <a:pt x="49" y="200"/>
                    <a:pt x="51" y="200"/>
                  </a:cubicBezTo>
                  <a:cubicBezTo>
                    <a:pt x="57" y="200"/>
                    <a:pt x="62" y="198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3" y="194"/>
                    <a:pt x="163" y="257"/>
                    <a:pt x="161" y="259"/>
                  </a:cubicBezTo>
                  <a:cubicBezTo>
                    <a:pt x="161" y="259"/>
                    <a:pt x="161" y="259"/>
                    <a:pt x="161" y="259"/>
                  </a:cubicBezTo>
                  <a:cubicBezTo>
                    <a:pt x="160" y="261"/>
                    <a:pt x="160" y="263"/>
                    <a:pt x="160" y="266"/>
                  </a:cubicBezTo>
                  <a:cubicBezTo>
                    <a:pt x="160" y="273"/>
                    <a:pt x="166" y="280"/>
                    <a:pt x="174" y="280"/>
                  </a:cubicBezTo>
                  <a:cubicBezTo>
                    <a:pt x="182" y="280"/>
                    <a:pt x="189" y="273"/>
                    <a:pt x="189" y="266"/>
                  </a:cubicBezTo>
                  <a:cubicBezTo>
                    <a:pt x="189" y="259"/>
                    <a:pt x="184" y="254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7" y="252"/>
                    <a:pt x="187" y="170"/>
                    <a:pt x="195" y="107"/>
                  </a:cubicBezTo>
                  <a:cubicBezTo>
                    <a:pt x="213" y="104"/>
                    <a:pt x="255" y="97"/>
                    <a:pt x="262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101"/>
                    <a:pt x="268" y="103"/>
                    <a:pt x="273" y="103"/>
                  </a:cubicBezTo>
                  <a:cubicBezTo>
                    <a:pt x="278" y="103"/>
                    <a:pt x="283" y="99"/>
                    <a:pt x="283" y="94"/>
                  </a:cubicBezTo>
                  <a:cubicBezTo>
                    <a:pt x="283" y="88"/>
                    <a:pt x="278" y="84"/>
                    <a:pt x="273" y="84"/>
                  </a:cubicBezTo>
                  <a:cubicBezTo>
                    <a:pt x="267" y="84"/>
                    <a:pt x="262" y="88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3" y="96"/>
                    <a:pt x="215" y="104"/>
                    <a:pt x="195" y="107"/>
                  </a:cubicBezTo>
                  <a:cubicBezTo>
                    <a:pt x="201" y="67"/>
                    <a:pt x="206" y="35"/>
                    <a:pt x="207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10" y="35"/>
                    <a:pt x="212" y="34"/>
                    <a:pt x="214" y="33"/>
                  </a:cubicBezTo>
                  <a:cubicBezTo>
                    <a:pt x="223" y="29"/>
                    <a:pt x="227" y="19"/>
                    <a:pt x="223" y="10"/>
                  </a:cubicBezTo>
                  <a:cubicBezTo>
                    <a:pt x="220" y="4"/>
                    <a:pt x="214" y="0"/>
                    <a:pt x="20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5762625" y="2805113"/>
              <a:ext cx="36513" cy="30163"/>
            </a:xfrm>
            <a:custGeom>
              <a:avLst/>
              <a:gdLst>
                <a:gd name="T0" fmla="*/ 0 w 10"/>
                <a:gd name="T1" fmla="*/ 0 h 8"/>
                <a:gd name="T2" fmla="*/ 10 w 10"/>
                <a:gd name="T3" fmla="*/ 8 h 8"/>
                <a:gd name="T4" fmla="*/ 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3"/>
                    <a:pt x="6" y="6"/>
                    <a:pt x="10" y="8"/>
                  </a:cubicBezTo>
                  <a:cubicBezTo>
                    <a:pt x="6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5799138" y="2613025"/>
              <a:ext cx="241300" cy="293688"/>
            </a:xfrm>
            <a:custGeom>
              <a:avLst/>
              <a:gdLst>
                <a:gd name="T0" fmla="*/ 28 w 64"/>
                <a:gd name="T1" fmla="*/ 13 h 78"/>
                <a:gd name="T2" fmla="*/ 31 w 64"/>
                <a:gd name="T3" fmla="*/ 12 h 78"/>
                <a:gd name="T4" fmla="*/ 31 w 64"/>
                <a:gd name="T5" fmla="*/ 12 h 78"/>
                <a:gd name="T6" fmla="*/ 31 w 64"/>
                <a:gd name="T7" fmla="*/ 12 h 78"/>
                <a:gd name="T8" fmla="*/ 48 w 64"/>
                <a:gd name="T9" fmla="*/ 38 h 78"/>
                <a:gd name="T10" fmla="*/ 48 w 64"/>
                <a:gd name="T11" fmla="*/ 38 h 78"/>
                <a:gd name="T12" fmla="*/ 46 w 64"/>
                <a:gd name="T13" fmla="*/ 49 h 78"/>
                <a:gd name="T14" fmla="*/ 46 w 64"/>
                <a:gd name="T15" fmla="*/ 49 h 78"/>
                <a:gd name="T16" fmla="*/ 46 w 64"/>
                <a:gd name="T17" fmla="*/ 49 h 78"/>
                <a:gd name="T18" fmla="*/ 20 w 64"/>
                <a:gd name="T19" fmla="*/ 70 h 78"/>
                <a:gd name="T20" fmla="*/ 20 w 64"/>
                <a:gd name="T21" fmla="*/ 70 h 78"/>
                <a:gd name="T22" fmla="*/ 20 w 64"/>
                <a:gd name="T23" fmla="*/ 70 h 78"/>
                <a:gd name="T24" fmla="*/ 18 w 64"/>
                <a:gd name="T25" fmla="*/ 69 h 78"/>
                <a:gd name="T26" fmla="*/ 18 w 64"/>
                <a:gd name="T27" fmla="*/ 69 h 78"/>
                <a:gd name="T28" fmla="*/ 28 w 64"/>
                <a:gd name="T29" fmla="*/ 13 h 78"/>
                <a:gd name="T30" fmla="*/ 28 w 64"/>
                <a:gd name="T31" fmla="*/ 13 h 78"/>
                <a:gd name="T32" fmla="*/ 28 w 64"/>
                <a:gd name="T33" fmla="*/ 13 h 78"/>
                <a:gd name="T34" fmla="*/ 28 w 64"/>
                <a:gd name="T35" fmla="*/ 0 h 78"/>
                <a:gd name="T36" fmla="*/ 25 w 64"/>
                <a:gd name="T37" fmla="*/ 0 h 78"/>
                <a:gd name="T38" fmla="*/ 22 w 64"/>
                <a:gd name="T39" fmla="*/ 9 h 78"/>
                <a:gd name="T40" fmla="*/ 26 w 64"/>
                <a:gd name="T41" fmla="*/ 13 h 78"/>
                <a:gd name="T42" fmla="*/ 26 w 64"/>
                <a:gd name="T43" fmla="*/ 13 h 78"/>
                <a:gd name="T44" fmla="*/ 17 w 64"/>
                <a:gd name="T45" fmla="*/ 69 h 78"/>
                <a:gd name="T46" fmla="*/ 17 w 64"/>
                <a:gd name="T47" fmla="*/ 69 h 78"/>
                <a:gd name="T48" fmla="*/ 17 w 64"/>
                <a:gd name="T49" fmla="*/ 69 h 78"/>
                <a:gd name="T50" fmla="*/ 15 w 64"/>
                <a:gd name="T51" fmla="*/ 69 h 78"/>
                <a:gd name="T52" fmla="*/ 13 w 64"/>
                <a:gd name="T53" fmla="*/ 70 h 78"/>
                <a:gd name="T54" fmla="*/ 14 w 64"/>
                <a:gd name="T55" fmla="*/ 70 h 78"/>
                <a:gd name="T56" fmla="*/ 14 w 64"/>
                <a:gd name="T57" fmla="*/ 70 h 78"/>
                <a:gd name="T58" fmla="*/ 0 w 64"/>
                <a:gd name="T59" fmla="*/ 59 h 78"/>
                <a:gd name="T60" fmla="*/ 12 w 64"/>
                <a:gd name="T61" fmla="*/ 71 h 78"/>
                <a:gd name="T62" fmla="*/ 12 w 64"/>
                <a:gd name="T63" fmla="*/ 71 h 78"/>
                <a:gd name="T64" fmla="*/ 12 w 64"/>
                <a:gd name="T65" fmla="*/ 75 h 78"/>
                <a:gd name="T66" fmla="*/ 17 w 64"/>
                <a:gd name="T67" fmla="*/ 78 h 78"/>
                <a:gd name="T68" fmla="*/ 19 w 64"/>
                <a:gd name="T69" fmla="*/ 78 h 78"/>
                <a:gd name="T70" fmla="*/ 21 w 64"/>
                <a:gd name="T71" fmla="*/ 72 h 78"/>
                <a:gd name="T72" fmla="*/ 21 w 64"/>
                <a:gd name="T73" fmla="*/ 71 h 78"/>
                <a:gd name="T74" fmla="*/ 21 w 64"/>
                <a:gd name="T75" fmla="*/ 71 h 78"/>
                <a:gd name="T76" fmla="*/ 48 w 64"/>
                <a:gd name="T77" fmla="*/ 51 h 78"/>
                <a:gd name="T78" fmla="*/ 48 w 64"/>
                <a:gd name="T79" fmla="*/ 51 h 78"/>
                <a:gd name="T80" fmla="*/ 48 w 64"/>
                <a:gd name="T81" fmla="*/ 51 h 78"/>
                <a:gd name="T82" fmla="*/ 54 w 64"/>
                <a:gd name="T83" fmla="*/ 54 h 78"/>
                <a:gd name="T84" fmla="*/ 58 w 64"/>
                <a:gd name="T85" fmla="*/ 53 h 78"/>
                <a:gd name="T86" fmla="*/ 62 w 64"/>
                <a:gd name="T87" fmla="*/ 41 h 78"/>
                <a:gd name="T88" fmla="*/ 54 w 64"/>
                <a:gd name="T89" fmla="*/ 36 h 78"/>
                <a:gd name="T90" fmla="*/ 50 w 64"/>
                <a:gd name="T91" fmla="*/ 37 h 78"/>
                <a:gd name="T92" fmla="*/ 50 w 64"/>
                <a:gd name="T93" fmla="*/ 37 h 78"/>
                <a:gd name="T94" fmla="*/ 50 w 64"/>
                <a:gd name="T95" fmla="*/ 37 h 78"/>
                <a:gd name="T96" fmla="*/ 33 w 64"/>
                <a:gd name="T97" fmla="*/ 11 h 78"/>
                <a:gd name="T98" fmla="*/ 33 w 64"/>
                <a:gd name="T99" fmla="*/ 11 h 78"/>
                <a:gd name="T100" fmla="*/ 34 w 64"/>
                <a:gd name="T101" fmla="*/ 4 h 78"/>
                <a:gd name="T102" fmla="*/ 28 w 64"/>
                <a:gd name="T10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78">
                  <a:moveTo>
                    <a:pt x="28" y="13"/>
                  </a:move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49" y="37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5" y="41"/>
                    <a:pt x="44" y="45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51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26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moveTo>
                    <a:pt x="28" y="0"/>
                  </a:moveTo>
                  <a:cubicBezTo>
                    <a:pt x="27" y="0"/>
                    <a:pt x="26" y="0"/>
                    <a:pt x="25" y="0"/>
                  </a:cubicBezTo>
                  <a:cubicBezTo>
                    <a:pt x="21" y="2"/>
                    <a:pt x="20" y="6"/>
                    <a:pt x="22" y="9"/>
                  </a:cubicBezTo>
                  <a:cubicBezTo>
                    <a:pt x="22" y="11"/>
                    <a:pt x="24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18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5" y="69"/>
                    <a:pt x="15" y="69"/>
                  </a:cubicBezTo>
                  <a:cubicBezTo>
                    <a:pt x="14" y="70"/>
                    <a:pt x="14" y="70"/>
                    <a:pt x="13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0"/>
                    <a:pt x="7" y="65"/>
                    <a:pt x="0" y="59"/>
                  </a:cubicBezTo>
                  <a:cubicBezTo>
                    <a:pt x="7" y="66"/>
                    <a:pt x="13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2" y="74"/>
                    <a:pt x="12" y="75"/>
                  </a:cubicBezTo>
                  <a:cubicBezTo>
                    <a:pt x="13" y="77"/>
                    <a:pt x="15" y="78"/>
                    <a:pt x="17" y="78"/>
                  </a:cubicBezTo>
                  <a:cubicBezTo>
                    <a:pt x="17" y="78"/>
                    <a:pt x="18" y="78"/>
                    <a:pt x="19" y="78"/>
                  </a:cubicBezTo>
                  <a:cubicBezTo>
                    <a:pt x="21" y="77"/>
                    <a:pt x="22" y="74"/>
                    <a:pt x="21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0"/>
                    <a:pt x="45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3"/>
                    <a:pt x="52" y="54"/>
                    <a:pt x="54" y="54"/>
                  </a:cubicBezTo>
                  <a:cubicBezTo>
                    <a:pt x="55" y="54"/>
                    <a:pt x="57" y="53"/>
                    <a:pt x="58" y="53"/>
                  </a:cubicBezTo>
                  <a:cubicBezTo>
                    <a:pt x="63" y="51"/>
                    <a:pt x="64" y="46"/>
                    <a:pt x="62" y="41"/>
                  </a:cubicBezTo>
                  <a:cubicBezTo>
                    <a:pt x="61" y="38"/>
                    <a:pt x="57" y="36"/>
                    <a:pt x="54" y="36"/>
                  </a:cubicBezTo>
                  <a:cubicBezTo>
                    <a:pt x="53" y="36"/>
                    <a:pt x="51" y="36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8" y="37"/>
                    <a:pt x="32" y="12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9"/>
                    <a:pt x="35" y="6"/>
                    <a:pt x="34" y="4"/>
                  </a:cubicBezTo>
                  <a:cubicBezTo>
                    <a:pt x="33" y="1"/>
                    <a:pt x="30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832600" y="3729038"/>
              <a:ext cx="30163" cy="63500"/>
            </a:xfrm>
            <a:custGeom>
              <a:avLst/>
              <a:gdLst>
                <a:gd name="T0" fmla="*/ 0 w 8"/>
                <a:gd name="T1" fmla="*/ 0 h 17"/>
                <a:gd name="T2" fmla="*/ 8 w 8"/>
                <a:gd name="T3" fmla="*/ 17 h 17"/>
                <a:gd name="T4" fmla="*/ 0 w 8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0"/>
                  </a:moveTo>
                  <a:cubicBezTo>
                    <a:pt x="3" y="5"/>
                    <a:pt x="6" y="11"/>
                    <a:pt x="8" y="17"/>
                  </a:cubicBezTo>
                  <a:cubicBezTo>
                    <a:pt x="6" y="11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656388" y="3328988"/>
              <a:ext cx="17463" cy="3175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2" y="0"/>
                    <a:pt x="4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6040438" y="3951288"/>
              <a:ext cx="44450" cy="19050"/>
            </a:xfrm>
            <a:custGeom>
              <a:avLst/>
              <a:gdLst>
                <a:gd name="T0" fmla="*/ 0 w 12"/>
                <a:gd name="T1" fmla="*/ 0 h 5"/>
                <a:gd name="T2" fmla="*/ 12 w 12"/>
                <a:gd name="T3" fmla="*/ 5 h 5"/>
                <a:gd name="T4" fmla="*/ 0 w 1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4" y="1"/>
                    <a:pt x="8" y="3"/>
                    <a:pt x="12" y="5"/>
                  </a:cubicBezTo>
                  <a:cubicBezTo>
                    <a:pt x="8" y="3"/>
                    <a:pt x="4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7485063" y="3729038"/>
              <a:ext cx="11113" cy="77788"/>
            </a:xfrm>
            <a:custGeom>
              <a:avLst/>
              <a:gdLst>
                <a:gd name="T0" fmla="*/ 3 w 3"/>
                <a:gd name="T1" fmla="*/ 0 h 21"/>
                <a:gd name="T2" fmla="*/ 0 w 3"/>
                <a:gd name="T3" fmla="*/ 21 h 21"/>
                <a:gd name="T4" fmla="*/ 3 w 3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1">
                  <a:moveTo>
                    <a:pt x="3" y="0"/>
                  </a:moveTo>
                  <a:cubicBezTo>
                    <a:pt x="2" y="7"/>
                    <a:pt x="1" y="15"/>
                    <a:pt x="0" y="21"/>
                  </a:cubicBezTo>
                  <a:cubicBezTo>
                    <a:pt x="1" y="15"/>
                    <a:pt x="2" y="7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2719388" y="2635250"/>
              <a:ext cx="4916488" cy="1974850"/>
            </a:xfrm>
            <a:custGeom>
              <a:avLst/>
              <a:gdLst>
                <a:gd name="T0" fmla="*/ 893 w 1309"/>
                <a:gd name="T1" fmla="*/ 437 h 524"/>
                <a:gd name="T2" fmla="*/ 374 w 1309"/>
                <a:gd name="T3" fmla="*/ 407 h 524"/>
                <a:gd name="T4" fmla="*/ 109 w 1309"/>
                <a:gd name="T5" fmla="*/ 335 h 524"/>
                <a:gd name="T6" fmla="*/ 711 w 1309"/>
                <a:gd name="T7" fmla="*/ 231 h 524"/>
                <a:gd name="T8" fmla="*/ 511 w 1309"/>
                <a:gd name="T9" fmla="*/ 291 h 524"/>
                <a:gd name="T10" fmla="*/ 1098 w 1309"/>
                <a:gd name="T11" fmla="*/ 219 h 524"/>
                <a:gd name="T12" fmla="*/ 125 w 1309"/>
                <a:gd name="T13" fmla="*/ 212 h 524"/>
                <a:gd name="T14" fmla="*/ 774 w 1309"/>
                <a:gd name="T15" fmla="*/ 164 h 524"/>
                <a:gd name="T16" fmla="*/ 772 w 1309"/>
                <a:gd name="T17" fmla="*/ 166 h 524"/>
                <a:gd name="T18" fmla="*/ 994 w 1309"/>
                <a:gd name="T19" fmla="*/ 178 h 524"/>
                <a:gd name="T20" fmla="*/ 776 w 1309"/>
                <a:gd name="T21" fmla="*/ 159 h 524"/>
                <a:gd name="T22" fmla="*/ 776 w 1309"/>
                <a:gd name="T23" fmla="*/ 159 h 524"/>
                <a:gd name="T24" fmla="*/ 40 w 1309"/>
                <a:gd name="T25" fmla="*/ 153 h 524"/>
                <a:gd name="T26" fmla="*/ 41 w 1309"/>
                <a:gd name="T27" fmla="*/ 138 h 524"/>
                <a:gd name="T28" fmla="*/ 625 w 1309"/>
                <a:gd name="T29" fmla="*/ 165 h 524"/>
                <a:gd name="T30" fmla="*/ 523 w 1309"/>
                <a:gd name="T31" fmla="*/ 211 h 524"/>
                <a:gd name="T32" fmla="*/ 784 w 1309"/>
                <a:gd name="T33" fmla="*/ 34 h 524"/>
                <a:gd name="T34" fmla="*/ 738 w 1309"/>
                <a:gd name="T35" fmla="*/ 161 h 524"/>
                <a:gd name="T36" fmla="*/ 645 w 1309"/>
                <a:gd name="T37" fmla="*/ 268 h 524"/>
                <a:gd name="T38" fmla="*/ 686 w 1309"/>
                <a:gd name="T39" fmla="*/ 160 h 524"/>
                <a:gd name="T40" fmla="*/ 656 w 1309"/>
                <a:gd name="T41" fmla="*/ 136 h 524"/>
                <a:gd name="T42" fmla="*/ 505 w 1309"/>
                <a:gd name="T43" fmla="*/ 214 h 524"/>
                <a:gd name="T44" fmla="*/ 320 w 1309"/>
                <a:gd name="T45" fmla="*/ 318 h 524"/>
                <a:gd name="T46" fmla="*/ 85 w 1309"/>
                <a:gd name="T47" fmla="*/ 202 h 524"/>
                <a:gd name="T48" fmla="*/ 106 w 1309"/>
                <a:gd name="T49" fmla="*/ 162 h 524"/>
                <a:gd name="T50" fmla="*/ 48 w 1309"/>
                <a:gd name="T51" fmla="*/ 132 h 524"/>
                <a:gd name="T52" fmla="*/ 15 w 1309"/>
                <a:gd name="T53" fmla="*/ 168 h 524"/>
                <a:gd name="T54" fmla="*/ 55 w 1309"/>
                <a:gd name="T55" fmla="*/ 246 h 524"/>
                <a:gd name="T56" fmla="*/ 66 w 1309"/>
                <a:gd name="T57" fmla="*/ 318 h 524"/>
                <a:gd name="T58" fmla="*/ 113 w 1309"/>
                <a:gd name="T59" fmla="*/ 332 h 524"/>
                <a:gd name="T60" fmla="*/ 165 w 1309"/>
                <a:gd name="T61" fmla="*/ 300 h 524"/>
                <a:gd name="T62" fmla="*/ 375 w 1309"/>
                <a:gd name="T63" fmla="*/ 342 h 524"/>
                <a:gd name="T64" fmla="*/ 401 w 1309"/>
                <a:gd name="T65" fmla="*/ 388 h 524"/>
                <a:gd name="T66" fmla="*/ 379 w 1309"/>
                <a:gd name="T67" fmla="*/ 337 h 524"/>
                <a:gd name="T68" fmla="*/ 519 w 1309"/>
                <a:gd name="T69" fmla="*/ 309 h 524"/>
                <a:gd name="T70" fmla="*/ 641 w 1309"/>
                <a:gd name="T71" fmla="*/ 298 h 524"/>
                <a:gd name="T72" fmla="*/ 552 w 1309"/>
                <a:gd name="T73" fmla="*/ 435 h 524"/>
                <a:gd name="T74" fmla="*/ 681 w 1309"/>
                <a:gd name="T75" fmla="*/ 478 h 524"/>
                <a:gd name="T76" fmla="*/ 675 w 1309"/>
                <a:gd name="T77" fmla="*/ 489 h 524"/>
                <a:gd name="T78" fmla="*/ 758 w 1309"/>
                <a:gd name="T79" fmla="*/ 416 h 524"/>
                <a:gd name="T80" fmla="*/ 741 w 1309"/>
                <a:gd name="T81" fmla="*/ 317 h 524"/>
                <a:gd name="T82" fmla="*/ 889 w 1309"/>
                <a:gd name="T83" fmla="*/ 439 h 524"/>
                <a:gd name="T84" fmla="*/ 926 w 1309"/>
                <a:gd name="T85" fmla="*/ 363 h 524"/>
                <a:gd name="T86" fmla="*/ 871 w 1309"/>
                <a:gd name="T87" fmla="*/ 413 h 524"/>
                <a:gd name="T88" fmla="*/ 712 w 1309"/>
                <a:gd name="T89" fmla="*/ 233 h 524"/>
                <a:gd name="T90" fmla="*/ 764 w 1309"/>
                <a:gd name="T91" fmla="*/ 165 h 524"/>
                <a:gd name="T92" fmla="*/ 845 w 1309"/>
                <a:gd name="T93" fmla="*/ 209 h 524"/>
                <a:gd name="T94" fmla="*/ 912 w 1309"/>
                <a:gd name="T95" fmla="*/ 234 h 524"/>
                <a:gd name="T96" fmla="*/ 884 w 1309"/>
                <a:gd name="T97" fmla="*/ 349 h 524"/>
                <a:gd name="T98" fmla="*/ 1000 w 1309"/>
                <a:gd name="T99" fmla="*/ 192 h 524"/>
                <a:gd name="T100" fmla="*/ 1083 w 1309"/>
                <a:gd name="T101" fmla="*/ 271 h 524"/>
                <a:gd name="T102" fmla="*/ 1023 w 1309"/>
                <a:gd name="T103" fmla="*/ 286 h 524"/>
                <a:gd name="T104" fmla="*/ 1067 w 1309"/>
                <a:gd name="T105" fmla="*/ 180 h 524"/>
                <a:gd name="T106" fmla="*/ 1069 w 1309"/>
                <a:gd name="T107" fmla="*/ 194 h 524"/>
                <a:gd name="T108" fmla="*/ 1138 w 1309"/>
                <a:gd name="T109" fmla="*/ 197 h 524"/>
                <a:gd name="T110" fmla="*/ 1141 w 1309"/>
                <a:gd name="T111" fmla="*/ 192 h 524"/>
                <a:gd name="T112" fmla="*/ 1130 w 1309"/>
                <a:gd name="T113" fmla="*/ 80 h 524"/>
                <a:gd name="T114" fmla="*/ 1257 w 1309"/>
                <a:gd name="T115" fmla="*/ 243 h 524"/>
                <a:gd name="T116" fmla="*/ 1273 w 1309"/>
                <a:gd name="T117" fmla="*/ 254 h 524"/>
                <a:gd name="T118" fmla="*/ 1148 w 1309"/>
                <a:gd name="T119" fmla="*/ 135 h 524"/>
                <a:gd name="T120" fmla="*/ 1023 w 1309"/>
                <a:gd name="T121" fmla="*/ 153 h 524"/>
                <a:gd name="T122" fmla="*/ 1011 w 1309"/>
                <a:gd name="T123" fmla="*/ 101 h 524"/>
                <a:gd name="T124" fmla="*/ 848 w 1309"/>
                <a:gd name="T125" fmla="*/ 12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524">
                  <a:moveTo>
                    <a:pt x="897" y="418"/>
                  </a:moveTo>
                  <a:cubicBezTo>
                    <a:pt x="895" y="415"/>
                    <a:pt x="923" y="393"/>
                    <a:pt x="929" y="393"/>
                  </a:cubicBezTo>
                  <a:cubicBezTo>
                    <a:pt x="930" y="393"/>
                    <a:pt x="930" y="394"/>
                    <a:pt x="930" y="394"/>
                  </a:cubicBezTo>
                  <a:cubicBezTo>
                    <a:pt x="930" y="394"/>
                    <a:pt x="930" y="394"/>
                    <a:pt x="930" y="394"/>
                  </a:cubicBezTo>
                  <a:cubicBezTo>
                    <a:pt x="932" y="395"/>
                    <a:pt x="934" y="397"/>
                    <a:pt x="936" y="398"/>
                  </a:cubicBezTo>
                  <a:cubicBezTo>
                    <a:pt x="938" y="399"/>
                    <a:pt x="941" y="400"/>
                    <a:pt x="943" y="400"/>
                  </a:cubicBezTo>
                  <a:cubicBezTo>
                    <a:pt x="943" y="400"/>
                    <a:pt x="943" y="400"/>
                    <a:pt x="943" y="400"/>
                  </a:cubicBezTo>
                  <a:cubicBezTo>
                    <a:pt x="948" y="401"/>
                    <a:pt x="942" y="495"/>
                    <a:pt x="939" y="496"/>
                  </a:cubicBezTo>
                  <a:cubicBezTo>
                    <a:pt x="939" y="496"/>
                    <a:pt x="939" y="496"/>
                    <a:pt x="939" y="496"/>
                  </a:cubicBezTo>
                  <a:cubicBezTo>
                    <a:pt x="938" y="496"/>
                    <a:pt x="936" y="496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2" y="497"/>
                    <a:pt x="891" y="439"/>
                    <a:pt x="893" y="437"/>
                  </a:cubicBezTo>
                  <a:cubicBezTo>
                    <a:pt x="893" y="437"/>
                    <a:pt x="893" y="437"/>
                    <a:pt x="893" y="437"/>
                  </a:cubicBezTo>
                  <a:cubicBezTo>
                    <a:pt x="896" y="434"/>
                    <a:pt x="898" y="430"/>
                    <a:pt x="898" y="426"/>
                  </a:cubicBezTo>
                  <a:cubicBezTo>
                    <a:pt x="899" y="423"/>
                    <a:pt x="898" y="420"/>
                    <a:pt x="896" y="418"/>
                  </a:cubicBezTo>
                  <a:cubicBezTo>
                    <a:pt x="897" y="418"/>
                    <a:pt x="897" y="418"/>
                    <a:pt x="897" y="418"/>
                  </a:cubicBezTo>
                  <a:moveTo>
                    <a:pt x="382" y="350"/>
                  </a:moveTo>
                  <a:cubicBezTo>
                    <a:pt x="383" y="350"/>
                    <a:pt x="384" y="350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6" y="349"/>
                    <a:pt x="403" y="374"/>
                    <a:pt x="402" y="375"/>
                  </a:cubicBezTo>
                  <a:cubicBezTo>
                    <a:pt x="402" y="375"/>
                    <a:pt x="402" y="375"/>
                    <a:pt x="402" y="375"/>
                  </a:cubicBezTo>
                  <a:cubicBezTo>
                    <a:pt x="399" y="378"/>
                    <a:pt x="398" y="382"/>
                    <a:pt x="400" y="385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1" y="388"/>
                    <a:pt x="375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3" y="406"/>
                    <a:pt x="373" y="406"/>
                    <a:pt x="372" y="406"/>
                  </a:cubicBezTo>
                  <a:cubicBezTo>
                    <a:pt x="372" y="406"/>
                    <a:pt x="372" y="406"/>
                    <a:pt x="372" y="406"/>
                  </a:cubicBezTo>
                  <a:cubicBezTo>
                    <a:pt x="371" y="406"/>
                    <a:pt x="380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moveTo>
                    <a:pt x="110" y="294"/>
                  </a:moveTo>
                  <a:cubicBezTo>
                    <a:pt x="110" y="294"/>
                    <a:pt x="110" y="294"/>
                    <a:pt x="110" y="294"/>
                  </a:cubicBezTo>
                  <a:cubicBezTo>
                    <a:pt x="110" y="294"/>
                    <a:pt x="111" y="295"/>
                    <a:pt x="112" y="295"/>
                  </a:cubicBezTo>
                  <a:cubicBezTo>
                    <a:pt x="112" y="295"/>
                    <a:pt x="112" y="295"/>
                    <a:pt x="112" y="295"/>
                  </a:cubicBezTo>
                  <a:cubicBezTo>
                    <a:pt x="113" y="295"/>
                    <a:pt x="113" y="332"/>
                    <a:pt x="112" y="332"/>
                  </a:cubicBezTo>
                  <a:cubicBezTo>
                    <a:pt x="112" y="332"/>
                    <a:pt x="112" y="332"/>
                    <a:pt x="112" y="332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10" y="333"/>
                    <a:pt x="109" y="334"/>
                    <a:pt x="109" y="335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7" y="334"/>
                    <a:pt x="70" y="323"/>
                    <a:pt x="70" y="322"/>
                  </a:cubicBezTo>
                  <a:cubicBezTo>
                    <a:pt x="70" y="322"/>
                    <a:pt x="70" y="322"/>
                    <a:pt x="70" y="322"/>
                  </a:cubicBezTo>
                  <a:cubicBezTo>
                    <a:pt x="70" y="321"/>
                    <a:pt x="70" y="321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69" y="319"/>
                    <a:pt x="108" y="294"/>
                    <a:pt x="110" y="294"/>
                  </a:cubicBezTo>
                  <a:cubicBezTo>
                    <a:pt x="110" y="294"/>
                    <a:pt x="110" y="294"/>
                    <a:pt x="110" y="294"/>
                  </a:cubicBezTo>
                  <a:moveTo>
                    <a:pt x="656" y="271"/>
                  </a:moveTo>
                  <a:cubicBezTo>
                    <a:pt x="663" y="262"/>
                    <a:pt x="685" y="240"/>
                    <a:pt x="708" y="218"/>
                  </a:cubicBezTo>
                  <a:cubicBezTo>
                    <a:pt x="710" y="221"/>
                    <a:pt x="712" y="223"/>
                    <a:pt x="711" y="223"/>
                  </a:cubicBezTo>
                  <a:cubicBezTo>
                    <a:pt x="711" y="223"/>
                    <a:pt x="711" y="223"/>
                    <a:pt x="711" y="223"/>
                  </a:cubicBezTo>
                  <a:cubicBezTo>
                    <a:pt x="710" y="225"/>
                    <a:pt x="709" y="228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2"/>
                    <a:pt x="669" y="263"/>
                    <a:pt x="656" y="271"/>
                  </a:cubicBezTo>
                  <a:moveTo>
                    <a:pt x="516" y="214"/>
                  </a:moveTo>
                  <a:cubicBezTo>
                    <a:pt x="516" y="214"/>
                    <a:pt x="516" y="214"/>
                    <a:pt x="516" y="214"/>
                  </a:cubicBezTo>
                  <a:cubicBezTo>
                    <a:pt x="521" y="214"/>
                    <a:pt x="573" y="327"/>
                    <a:pt x="571" y="328"/>
                  </a:cubicBezTo>
                  <a:cubicBezTo>
                    <a:pt x="571" y="328"/>
                    <a:pt x="571" y="328"/>
                    <a:pt x="571" y="328"/>
                  </a:cubicBezTo>
                  <a:cubicBezTo>
                    <a:pt x="570" y="329"/>
                    <a:pt x="569" y="330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4" y="331"/>
                    <a:pt x="519" y="308"/>
                    <a:pt x="520" y="306"/>
                  </a:cubicBezTo>
                  <a:cubicBezTo>
                    <a:pt x="520" y="306"/>
                    <a:pt x="520" y="306"/>
                    <a:pt x="520" y="306"/>
                  </a:cubicBezTo>
                  <a:cubicBezTo>
                    <a:pt x="521" y="303"/>
                    <a:pt x="521" y="300"/>
                    <a:pt x="520" y="297"/>
                  </a:cubicBezTo>
                  <a:cubicBezTo>
                    <a:pt x="518" y="294"/>
                    <a:pt x="515" y="292"/>
                    <a:pt x="511" y="291"/>
                  </a:cubicBezTo>
                  <a:cubicBezTo>
                    <a:pt x="511" y="291"/>
                    <a:pt x="511" y="291"/>
                    <a:pt x="511" y="291"/>
                  </a:cubicBezTo>
                  <a:cubicBezTo>
                    <a:pt x="509" y="291"/>
                    <a:pt x="508" y="215"/>
                    <a:pt x="513" y="214"/>
                  </a:cubicBezTo>
                  <a:cubicBezTo>
                    <a:pt x="513" y="214"/>
                    <a:pt x="513" y="214"/>
                    <a:pt x="513" y="214"/>
                  </a:cubicBezTo>
                  <a:cubicBezTo>
                    <a:pt x="514" y="214"/>
                    <a:pt x="515" y="214"/>
                    <a:pt x="516" y="214"/>
                  </a:cubicBezTo>
                  <a:cubicBezTo>
                    <a:pt x="516" y="214"/>
                    <a:pt x="516" y="214"/>
                    <a:pt x="516" y="214"/>
                  </a:cubicBezTo>
                  <a:moveTo>
                    <a:pt x="1072" y="189"/>
                  </a:moveTo>
                  <a:cubicBezTo>
                    <a:pt x="1072" y="189"/>
                    <a:pt x="1073" y="189"/>
                    <a:pt x="1075" y="189"/>
                  </a:cubicBezTo>
                  <a:cubicBezTo>
                    <a:pt x="1088" y="189"/>
                    <a:pt x="1130" y="192"/>
                    <a:pt x="1130" y="193"/>
                  </a:cubicBezTo>
                  <a:cubicBezTo>
                    <a:pt x="1130" y="193"/>
                    <a:pt x="1130" y="193"/>
                    <a:pt x="1130" y="193"/>
                  </a:cubicBezTo>
                  <a:cubicBezTo>
                    <a:pt x="1131" y="194"/>
                    <a:pt x="1131" y="194"/>
                    <a:pt x="1131" y="195"/>
                  </a:cubicBezTo>
                  <a:cubicBezTo>
                    <a:pt x="1131" y="195"/>
                    <a:pt x="1131" y="195"/>
                    <a:pt x="1131" y="195"/>
                  </a:cubicBezTo>
                  <a:cubicBezTo>
                    <a:pt x="1132" y="196"/>
                    <a:pt x="1100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7" y="218"/>
                    <a:pt x="1096" y="218"/>
                  </a:cubicBezTo>
                  <a:cubicBezTo>
                    <a:pt x="1095" y="218"/>
                    <a:pt x="1095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3" y="219"/>
                    <a:pt x="1069" y="193"/>
                    <a:pt x="1070" y="192"/>
                  </a:cubicBezTo>
                  <a:cubicBezTo>
                    <a:pt x="1070" y="192"/>
                    <a:pt x="1070" y="192"/>
                    <a:pt x="1070" y="192"/>
                  </a:cubicBezTo>
                  <a:cubicBezTo>
                    <a:pt x="1071" y="191"/>
                    <a:pt x="1072" y="190"/>
                    <a:pt x="1072" y="189"/>
                  </a:cubicBezTo>
                  <a:cubicBezTo>
                    <a:pt x="1072" y="189"/>
                    <a:pt x="1072" y="189"/>
                    <a:pt x="1072" y="189"/>
                  </a:cubicBezTo>
                  <a:moveTo>
                    <a:pt x="76" y="193"/>
                  </a:moveTo>
                  <a:cubicBezTo>
                    <a:pt x="75" y="193"/>
                    <a:pt x="62" y="176"/>
                    <a:pt x="54" y="165"/>
                  </a:cubicBezTo>
                  <a:cubicBezTo>
                    <a:pt x="56" y="165"/>
                    <a:pt x="58" y="164"/>
                    <a:pt x="61" y="164"/>
                  </a:cubicBezTo>
                  <a:cubicBezTo>
                    <a:pt x="83" y="181"/>
                    <a:pt x="126" y="212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2" y="213"/>
                    <a:pt x="86" y="201"/>
                    <a:pt x="86" y="200"/>
                  </a:cubicBezTo>
                  <a:cubicBezTo>
                    <a:pt x="86" y="200"/>
                    <a:pt x="86" y="200"/>
                    <a:pt x="86" y="200"/>
                  </a:cubicBezTo>
                  <a:cubicBezTo>
                    <a:pt x="86" y="199"/>
                    <a:pt x="86" y="197"/>
                    <a:pt x="86" y="196"/>
                  </a:cubicBezTo>
                  <a:cubicBezTo>
                    <a:pt x="84" y="194"/>
                    <a:pt x="82" y="192"/>
                    <a:pt x="79" y="192"/>
                  </a:cubicBezTo>
                  <a:cubicBezTo>
                    <a:pt x="78" y="192"/>
                    <a:pt x="77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moveTo>
                    <a:pt x="772" y="166"/>
                  </a:moveTo>
                  <a:cubicBezTo>
                    <a:pt x="773" y="165"/>
                    <a:pt x="774" y="165"/>
                    <a:pt x="774" y="164"/>
                  </a:cubicBezTo>
                  <a:cubicBezTo>
                    <a:pt x="774" y="164"/>
                    <a:pt x="774" y="164"/>
                    <a:pt x="774" y="164"/>
                  </a:cubicBezTo>
                  <a:cubicBezTo>
                    <a:pt x="774" y="164"/>
                    <a:pt x="775" y="164"/>
                    <a:pt x="775" y="164"/>
                  </a:cubicBezTo>
                  <a:cubicBezTo>
                    <a:pt x="778" y="164"/>
                    <a:pt x="841" y="198"/>
                    <a:pt x="841" y="199"/>
                  </a:cubicBezTo>
                  <a:cubicBezTo>
                    <a:pt x="841" y="199"/>
                    <a:pt x="841" y="199"/>
                    <a:pt x="841" y="199"/>
                  </a:cubicBezTo>
                  <a:cubicBezTo>
                    <a:pt x="840" y="201"/>
                    <a:pt x="840" y="203"/>
                    <a:pt x="841" y="205"/>
                  </a:cubicBezTo>
                  <a:cubicBezTo>
                    <a:pt x="842" y="206"/>
                    <a:pt x="842" y="207"/>
                    <a:pt x="843" y="208"/>
                  </a:cubicBezTo>
                  <a:cubicBezTo>
                    <a:pt x="843" y="208"/>
                    <a:pt x="843" y="208"/>
                    <a:pt x="843" y="208"/>
                  </a:cubicBezTo>
                  <a:cubicBezTo>
                    <a:pt x="844" y="208"/>
                    <a:pt x="822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6" y="248"/>
                    <a:pt x="813" y="247"/>
                    <a:pt x="811" y="247"/>
                  </a:cubicBezTo>
                  <a:cubicBezTo>
                    <a:pt x="810" y="247"/>
                    <a:pt x="808" y="247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3" y="248"/>
                    <a:pt x="771" y="166"/>
                    <a:pt x="772" y="166"/>
                  </a:cubicBezTo>
                  <a:cubicBezTo>
                    <a:pt x="772" y="166"/>
                    <a:pt x="772" y="166"/>
                    <a:pt x="772" y="166"/>
                  </a:cubicBezTo>
                  <a:moveTo>
                    <a:pt x="54" y="165"/>
                  </a:moveTo>
                  <a:cubicBezTo>
                    <a:pt x="50" y="159"/>
                    <a:pt x="47" y="155"/>
                    <a:pt x="47" y="155"/>
                  </a:cubicBezTo>
                  <a:cubicBezTo>
                    <a:pt x="48" y="155"/>
                    <a:pt x="53" y="159"/>
                    <a:pt x="61" y="164"/>
                  </a:cubicBezTo>
                  <a:cubicBezTo>
                    <a:pt x="58" y="164"/>
                    <a:pt x="56" y="164"/>
                    <a:pt x="54" y="165"/>
                  </a:cubicBezTo>
                  <a:moveTo>
                    <a:pt x="47" y="155"/>
                  </a:move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moveTo>
                    <a:pt x="872" y="144"/>
                  </a:moveTo>
                  <a:cubicBezTo>
                    <a:pt x="873" y="144"/>
                    <a:pt x="873" y="144"/>
                    <a:pt x="874" y="144"/>
                  </a:cubicBezTo>
                  <a:cubicBezTo>
                    <a:pt x="886" y="144"/>
                    <a:pt x="995" y="171"/>
                    <a:pt x="995" y="175"/>
                  </a:cubicBezTo>
                  <a:cubicBezTo>
                    <a:pt x="995" y="175"/>
                    <a:pt x="995" y="175"/>
                    <a:pt x="995" y="175"/>
                  </a:cubicBezTo>
                  <a:cubicBezTo>
                    <a:pt x="994" y="176"/>
                    <a:pt x="994" y="177"/>
                    <a:pt x="994" y="178"/>
                  </a:cubicBezTo>
                  <a:cubicBezTo>
                    <a:pt x="994" y="181"/>
                    <a:pt x="995" y="183"/>
                    <a:pt x="996" y="186"/>
                  </a:cubicBezTo>
                  <a:cubicBezTo>
                    <a:pt x="998" y="190"/>
                    <a:pt x="943" y="219"/>
                    <a:pt x="938" y="219"/>
                  </a:cubicBezTo>
                  <a:cubicBezTo>
                    <a:pt x="938" y="219"/>
                    <a:pt x="937" y="219"/>
                    <a:pt x="937" y="219"/>
                  </a:cubicBezTo>
                  <a:cubicBezTo>
                    <a:pt x="937" y="219"/>
                    <a:pt x="937" y="219"/>
                    <a:pt x="937" y="219"/>
                  </a:cubicBezTo>
                  <a:cubicBezTo>
                    <a:pt x="934" y="215"/>
                    <a:pt x="930" y="213"/>
                    <a:pt x="925" y="213"/>
                  </a:cubicBezTo>
                  <a:cubicBezTo>
                    <a:pt x="923" y="213"/>
                    <a:pt x="921" y="213"/>
                    <a:pt x="919" y="214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5" y="215"/>
                    <a:pt x="866" y="152"/>
                    <a:pt x="869" y="150"/>
                  </a:cubicBezTo>
                  <a:cubicBezTo>
                    <a:pt x="869" y="150"/>
                    <a:pt x="869" y="150"/>
                    <a:pt x="869" y="150"/>
                  </a:cubicBezTo>
                  <a:cubicBezTo>
                    <a:pt x="870" y="148"/>
                    <a:pt x="872" y="146"/>
                    <a:pt x="872" y="144"/>
                  </a:cubicBezTo>
                  <a:cubicBezTo>
                    <a:pt x="872" y="144"/>
                    <a:pt x="872" y="144"/>
                    <a:pt x="872" y="144"/>
                  </a:cubicBezTo>
                  <a:moveTo>
                    <a:pt x="776" y="159"/>
                  </a:moveTo>
                  <a:cubicBezTo>
                    <a:pt x="776" y="157"/>
                    <a:pt x="826" y="144"/>
                    <a:pt x="836" y="144"/>
                  </a:cubicBezTo>
                  <a:cubicBezTo>
                    <a:pt x="837" y="144"/>
                    <a:pt x="838" y="144"/>
                    <a:pt x="838" y="144"/>
                  </a:cubicBezTo>
                  <a:cubicBezTo>
                    <a:pt x="838" y="144"/>
                    <a:pt x="838" y="144"/>
                    <a:pt x="838" y="144"/>
                  </a:cubicBezTo>
                  <a:cubicBezTo>
                    <a:pt x="840" y="149"/>
                    <a:pt x="845" y="153"/>
                    <a:pt x="851" y="154"/>
                  </a:cubicBezTo>
                  <a:cubicBezTo>
                    <a:pt x="851" y="154"/>
                    <a:pt x="851" y="154"/>
                    <a:pt x="851" y="154"/>
                  </a:cubicBezTo>
                  <a:cubicBezTo>
                    <a:pt x="854" y="155"/>
                    <a:pt x="849" y="194"/>
                    <a:pt x="847" y="195"/>
                  </a:cubicBezTo>
                  <a:cubicBezTo>
                    <a:pt x="847" y="195"/>
                    <a:pt x="847" y="195"/>
                    <a:pt x="847" y="195"/>
                  </a:cubicBezTo>
                  <a:cubicBezTo>
                    <a:pt x="846" y="195"/>
                    <a:pt x="846" y="195"/>
                    <a:pt x="845" y="195"/>
                  </a:cubicBezTo>
                  <a:cubicBezTo>
                    <a:pt x="844" y="196"/>
                    <a:pt x="843" y="196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39" y="197"/>
                    <a:pt x="775" y="163"/>
                    <a:pt x="776" y="162"/>
                  </a:cubicBezTo>
                  <a:cubicBezTo>
                    <a:pt x="776" y="162"/>
                    <a:pt x="776" y="162"/>
                    <a:pt x="776" y="162"/>
                  </a:cubicBezTo>
                  <a:cubicBezTo>
                    <a:pt x="776" y="161"/>
                    <a:pt x="776" y="160"/>
                    <a:pt x="776" y="159"/>
                  </a:cubicBezTo>
                  <a:cubicBezTo>
                    <a:pt x="776" y="159"/>
                    <a:pt x="776" y="159"/>
                    <a:pt x="776" y="159"/>
                  </a:cubicBezTo>
                  <a:moveTo>
                    <a:pt x="48" y="137"/>
                  </a:moveTo>
                  <a:cubicBezTo>
                    <a:pt x="48" y="137"/>
                    <a:pt x="48" y="137"/>
                    <a:pt x="48" y="137"/>
                  </a:cubicBezTo>
                  <a:cubicBezTo>
                    <a:pt x="51" y="137"/>
                    <a:pt x="108" y="159"/>
                    <a:pt x="108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7" y="161"/>
                    <a:pt x="84" y="163"/>
                    <a:pt x="61" y="164"/>
                  </a:cubicBezTo>
                  <a:cubicBezTo>
                    <a:pt x="53" y="158"/>
                    <a:pt x="47" y="154"/>
                    <a:pt x="4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3"/>
                    <a:pt x="48" y="151"/>
                    <a:pt x="48" y="150"/>
                  </a:cubicBezTo>
                  <a:cubicBezTo>
                    <a:pt x="47" y="149"/>
                    <a:pt x="45" y="148"/>
                    <a:pt x="44" y="148"/>
                  </a:cubicBezTo>
                  <a:cubicBezTo>
                    <a:pt x="43" y="148"/>
                    <a:pt x="43" y="148"/>
                    <a:pt x="42" y="148"/>
                  </a:cubicBezTo>
                  <a:cubicBezTo>
                    <a:pt x="40" y="149"/>
                    <a:pt x="39" y="152"/>
                    <a:pt x="40" y="153"/>
                  </a:cubicBezTo>
                  <a:cubicBezTo>
                    <a:pt x="41" y="155"/>
                    <a:pt x="42" y="156"/>
                    <a:pt x="44" y="156"/>
                  </a:cubicBezTo>
                  <a:cubicBezTo>
                    <a:pt x="45" y="156"/>
                    <a:pt x="45" y="156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9" y="159"/>
                    <a:pt x="53" y="165"/>
                  </a:cubicBezTo>
                  <a:cubicBezTo>
                    <a:pt x="38" y="165"/>
                    <a:pt x="24" y="166"/>
                    <a:pt x="18" y="166"/>
                  </a:cubicBezTo>
                  <a:cubicBezTo>
                    <a:pt x="16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4" y="165"/>
                    <a:pt x="14" y="165"/>
                    <a:pt x="14" y="164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2"/>
                    <a:pt x="40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2" y="139"/>
                    <a:pt x="43" y="139"/>
                    <a:pt x="44" y="139"/>
                  </a:cubicBezTo>
                  <a:cubicBezTo>
                    <a:pt x="45" y="139"/>
                    <a:pt x="45" y="139"/>
                    <a:pt x="46" y="139"/>
                  </a:cubicBezTo>
                  <a:cubicBezTo>
                    <a:pt x="47" y="138"/>
                    <a:pt x="48" y="138"/>
                    <a:pt x="48" y="137"/>
                  </a:cubicBezTo>
                  <a:cubicBezTo>
                    <a:pt x="48" y="137"/>
                    <a:pt x="48" y="137"/>
                    <a:pt x="48" y="137"/>
                  </a:cubicBezTo>
                  <a:moveTo>
                    <a:pt x="586" y="70"/>
                  </a:moveTo>
                  <a:cubicBezTo>
                    <a:pt x="586" y="70"/>
                    <a:pt x="586" y="70"/>
                    <a:pt x="586" y="70"/>
                  </a:cubicBezTo>
                  <a:cubicBezTo>
                    <a:pt x="588" y="70"/>
                    <a:pt x="590" y="71"/>
                    <a:pt x="592" y="71"/>
                  </a:cubicBezTo>
                  <a:cubicBezTo>
                    <a:pt x="594" y="71"/>
                    <a:pt x="596" y="70"/>
                    <a:pt x="598" y="70"/>
                  </a:cubicBezTo>
                  <a:cubicBezTo>
                    <a:pt x="597" y="70"/>
                    <a:pt x="597" y="70"/>
                    <a:pt x="597" y="70"/>
                  </a:cubicBezTo>
                  <a:cubicBezTo>
                    <a:pt x="597" y="70"/>
                    <a:pt x="597" y="70"/>
                    <a:pt x="598" y="70"/>
                  </a:cubicBezTo>
                  <a:cubicBezTo>
                    <a:pt x="601" y="70"/>
                    <a:pt x="642" y="138"/>
                    <a:pt x="637" y="142"/>
                  </a:cubicBezTo>
                  <a:cubicBezTo>
                    <a:pt x="637" y="142"/>
                    <a:pt x="637" y="142"/>
                    <a:pt x="637" y="142"/>
                  </a:cubicBezTo>
                  <a:cubicBezTo>
                    <a:pt x="630" y="147"/>
                    <a:pt x="625" y="156"/>
                    <a:pt x="625" y="165"/>
                  </a:cubicBezTo>
                  <a:cubicBezTo>
                    <a:pt x="625" y="179"/>
                    <a:pt x="634" y="190"/>
                    <a:pt x="648" y="194"/>
                  </a:cubicBezTo>
                  <a:cubicBezTo>
                    <a:pt x="653" y="195"/>
                    <a:pt x="643" y="267"/>
                    <a:pt x="640" y="268"/>
                  </a:cubicBezTo>
                  <a:cubicBezTo>
                    <a:pt x="640" y="268"/>
                    <a:pt x="640" y="268"/>
                    <a:pt x="640" y="268"/>
                  </a:cubicBezTo>
                  <a:cubicBezTo>
                    <a:pt x="632" y="268"/>
                    <a:pt x="625" y="274"/>
                    <a:pt x="625" y="283"/>
                  </a:cubicBezTo>
                  <a:cubicBezTo>
                    <a:pt x="625" y="286"/>
                    <a:pt x="626" y="288"/>
                    <a:pt x="628" y="291"/>
                  </a:cubicBezTo>
                  <a:cubicBezTo>
                    <a:pt x="628" y="291"/>
                    <a:pt x="628" y="291"/>
                    <a:pt x="628" y="291"/>
                  </a:cubicBezTo>
                  <a:cubicBezTo>
                    <a:pt x="629" y="293"/>
                    <a:pt x="586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1" y="328"/>
                    <a:pt x="579" y="327"/>
                    <a:pt x="576" y="327"/>
                  </a:cubicBezTo>
                  <a:cubicBezTo>
                    <a:pt x="576" y="327"/>
                    <a:pt x="575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2" y="327"/>
                    <a:pt x="518" y="213"/>
                    <a:pt x="523" y="211"/>
                  </a:cubicBezTo>
                  <a:cubicBezTo>
                    <a:pt x="523" y="211"/>
                    <a:pt x="523" y="211"/>
                    <a:pt x="523" y="211"/>
                  </a:cubicBezTo>
                  <a:cubicBezTo>
                    <a:pt x="530" y="206"/>
                    <a:pt x="535" y="199"/>
                    <a:pt x="535" y="190"/>
                  </a:cubicBezTo>
                  <a:cubicBezTo>
                    <a:pt x="535" y="182"/>
                    <a:pt x="531" y="175"/>
                    <a:pt x="525" y="171"/>
                  </a:cubicBezTo>
                  <a:cubicBezTo>
                    <a:pt x="525" y="171"/>
                    <a:pt x="525" y="171"/>
                    <a:pt x="525" y="171"/>
                  </a:cubicBezTo>
                  <a:cubicBezTo>
                    <a:pt x="521" y="168"/>
                    <a:pt x="583" y="70"/>
                    <a:pt x="586" y="70"/>
                  </a:cubicBezTo>
                  <a:cubicBezTo>
                    <a:pt x="586" y="70"/>
                    <a:pt x="586" y="70"/>
                    <a:pt x="586" y="70"/>
                  </a:cubicBezTo>
                  <a:moveTo>
                    <a:pt x="678" y="145"/>
                  </a:moveTo>
                  <a:cubicBezTo>
                    <a:pt x="674" y="141"/>
                    <a:pt x="762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70" y="35"/>
                    <a:pt x="773" y="36"/>
                    <a:pt x="776" y="36"/>
                  </a:cubicBezTo>
                  <a:cubicBezTo>
                    <a:pt x="779" y="36"/>
                    <a:pt x="781" y="35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8" y="34"/>
                    <a:pt x="846" y="121"/>
                    <a:pt x="843" y="124"/>
                  </a:cubicBezTo>
                  <a:cubicBezTo>
                    <a:pt x="843" y="123"/>
                    <a:pt x="843" y="123"/>
                    <a:pt x="843" y="123"/>
                  </a:cubicBezTo>
                  <a:cubicBezTo>
                    <a:pt x="839" y="127"/>
                    <a:pt x="837" y="132"/>
                    <a:pt x="837" y="137"/>
                  </a:cubicBezTo>
                  <a:cubicBezTo>
                    <a:pt x="837" y="138"/>
                    <a:pt x="837" y="138"/>
                    <a:pt x="837" y="139"/>
                  </a:cubicBezTo>
                  <a:cubicBezTo>
                    <a:pt x="837" y="139"/>
                    <a:pt x="837" y="139"/>
                    <a:pt x="837" y="139"/>
                  </a:cubicBezTo>
                  <a:cubicBezTo>
                    <a:pt x="837" y="142"/>
                    <a:pt x="781" y="156"/>
                    <a:pt x="776" y="156"/>
                  </a:cubicBezTo>
                  <a:cubicBezTo>
                    <a:pt x="776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4" y="153"/>
                    <a:pt x="771" y="152"/>
                    <a:pt x="768" y="152"/>
                  </a:cubicBezTo>
                  <a:cubicBezTo>
                    <a:pt x="767" y="152"/>
                    <a:pt x="766" y="152"/>
                    <a:pt x="765" y="153"/>
                  </a:cubicBezTo>
                  <a:cubicBezTo>
                    <a:pt x="763" y="154"/>
                    <a:pt x="761" y="156"/>
                    <a:pt x="761" y="158"/>
                  </a:cubicBezTo>
                  <a:cubicBezTo>
                    <a:pt x="761" y="158"/>
                    <a:pt x="761" y="158"/>
                    <a:pt x="761" y="158"/>
                  </a:cubicBezTo>
                  <a:cubicBezTo>
                    <a:pt x="761" y="159"/>
                    <a:pt x="751" y="160"/>
                    <a:pt x="738" y="161"/>
                  </a:cubicBezTo>
                  <a:cubicBezTo>
                    <a:pt x="744" y="161"/>
                    <a:pt x="749" y="161"/>
                    <a:pt x="753" y="161"/>
                  </a:cubicBezTo>
                  <a:cubicBezTo>
                    <a:pt x="758" y="161"/>
                    <a:pt x="761" y="161"/>
                    <a:pt x="761" y="161"/>
                  </a:cubicBezTo>
                  <a:cubicBezTo>
                    <a:pt x="761" y="161"/>
                    <a:pt x="761" y="161"/>
                    <a:pt x="761" y="161"/>
                  </a:cubicBezTo>
                  <a:cubicBezTo>
                    <a:pt x="761" y="161"/>
                    <a:pt x="761" y="162"/>
                    <a:pt x="761" y="162"/>
                  </a:cubicBezTo>
                  <a:cubicBezTo>
                    <a:pt x="762" y="163"/>
                    <a:pt x="762" y="163"/>
                    <a:pt x="762" y="164"/>
                  </a:cubicBezTo>
                  <a:cubicBezTo>
                    <a:pt x="762" y="164"/>
                    <a:pt x="762" y="164"/>
                    <a:pt x="762" y="164"/>
                  </a:cubicBezTo>
                  <a:cubicBezTo>
                    <a:pt x="763" y="164"/>
                    <a:pt x="736" y="191"/>
                    <a:pt x="708" y="218"/>
                  </a:cubicBezTo>
                  <a:cubicBezTo>
                    <a:pt x="706" y="216"/>
                    <a:pt x="704" y="214"/>
                    <a:pt x="702" y="212"/>
                  </a:cubicBezTo>
                  <a:cubicBezTo>
                    <a:pt x="704" y="214"/>
                    <a:pt x="706" y="216"/>
                    <a:pt x="707" y="218"/>
                  </a:cubicBezTo>
                  <a:cubicBezTo>
                    <a:pt x="680" y="244"/>
                    <a:pt x="652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49" y="269"/>
                    <a:pt x="647" y="269"/>
                    <a:pt x="645" y="268"/>
                  </a:cubicBezTo>
                  <a:cubicBezTo>
                    <a:pt x="645" y="268"/>
                    <a:pt x="645" y="268"/>
                    <a:pt x="645" y="268"/>
                  </a:cubicBezTo>
                  <a:cubicBezTo>
                    <a:pt x="642" y="267"/>
                    <a:pt x="650" y="195"/>
                    <a:pt x="656" y="195"/>
                  </a:cubicBezTo>
                  <a:cubicBezTo>
                    <a:pt x="656" y="195"/>
                    <a:pt x="656" y="195"/>
                    <a:pt x="656" y="195"/>
                  </a:cubicBezTo>
                  <a:cubicBezTo>
                    <a:pt x="663" y="194"/>
                    <a:pt x="669" y="192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7" y="189"/>
                    <a:pt x="683" y="194"/>
                    <a:pt x="690" y="200"/>
                  </a:cubicBezTo>
                  <a:cubicBezTo>
                    <a:pt x="683" y="192"/>
                    <a:pt x="678" y="186"/>
                    <a:pt x="679" y="184"/>
                  </a:cubicBezTo>
                  <a:cubicBezTo>
                    <a:pt x="679" y="184"/>
                    <a:pt x="679" y="184"/>
                    <a:pt x="679" y="184"/>
                  </a:cubicBezTo>
                  <a:cubicBezTo>
                    <a:pt x="683" y="179"/>
                    <a:pt x="686" y="174"/>
                    <a:pt x="686" y="168"/>
                  </a:cubicBezTo>
                  <a:cubicBezTo>
                    <a:pt x="686" y="168"/>
                    <a:pt x="686" y="168"/>
                    <a:pt x="686" y="168"/>
                  </a:cubicBezTo>
                  <a:cubicBezTo>
                    <a:pt x="686" y="165"/>
                    <a:pt x="701" y="163"/>
                    <a:pt x="718" y="162"/>
                  </a:cubicBezTo>
                  <a:cubicBezTo>
                    <a:pt x="713" y="162"/>
                    <a:pt x="709" y="162"/>
                    <a:pt x="705" y="162"/>
                  </a:cubicBezTo>
                  <a:cubicBezTo>
                    <a:pt x="694" y="162"/>
                    <a:pt x="686" y="161"/>
                    <a:pt x="686" y="160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85" y="154"/>
                    <a:pt x="682" y="149"/>
                    <a:pt x="678" y="145"/>
                  </a:cubicBezTo>
                  <a:cubicBezTo>
                    <a:pt x="678" y="145"/>
                    <a:pt x="678" y="145"/>
                    <a:pt x="678" y="145"/>
                  </a:cubicBezTo>
                  <a:moveTo>
                    <a:pt x="789" y="31"/>
                  </a:move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moveTo>
                    <a:pt x="776" y="0"/>
                  </a:moveTo>
                  <a:cubicBezTo>
                    <a:pt x="766" y="0"/>
                    <a:pt x="757" y="8"/>
                    <a:pt x="757" y="18"/>
                  </a:cubicBezTo>
                  <a:cubicBezTo>
                    <a:pt x="757" y="23"/>
                    <a:pt x="759" y="27"/>
                    <a:pt x="763" y="30"/>
                  </a:cubicBezTo>
                  <a:cubicBezTo>
                    <a:pt x="762" y="30"/>
                    <a:pt x="762" y="30"/>
                    <a:pt x="762" y="30"/>
                  </a:cubicBezTo>
                  <a:cubicBezTo>
                    <a:pt x="765" y="33"/>
                    <a:pt x="678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66" y="137"/>
                    <a:pt x="661" y="136"/>
                    <a:pt x="656" y="136"/>
                  </a:cubicBezTo>
                  <a:cubicBezTo>
                    <a:pt x="652" y="136"/>
                    <a:pt x="648" y="136"/>
                    <a:pt x="645" y="138"/>
                  </a:cubicBezTo>
                  <a:cubicBezTo>
                    <a:pt x="645" y="138"/>
                    <a:pt x="645" y="138"/>
                    <a:pt x="644" y="138"/>
                  </a:cubicBezTo>
                  <a:cubicBezTo>
                    <a:pt x="638" y="138"/>
                    <a:pt x="600" y="69"/>
                    <a:pt x="602" y="67"/>
                  </a:cubicBezTo>
                  <a:cubicBezTo>
                    <a:pt x="602" y="68"/>
                    <a:pt x="602" y="68"/>
                    <a:pt x="602" y="68"/>
                  </a:cubicBezTo>
                  <a:cubicBezTo>
                    <a:pt x="606" y="65"/>
                    <a:pt x="608" y="60"/>
                    <a:pt x="608" y="56"/>
                  </a:cubicBezTo>
                  <a:cubicBezTo>
                    <a:pt x="608" y="47"/>
                    <a:pt x="601" y="41"/>
                    <a:pt x="592" y="41"/>
                  </a:cubicBezTo>
                  <a:cubicBezTo>
                    <a:pt x="584" y="41"/>
                    <a:pt x="576" y="47"/>
                    <a:pt x="576" y="56"/>
                  </a:cubicBezTo>
                  <a:cubicBezTo>
                    <a:pt x="576" y="60"/>
                    <a:pt x="579" y="64"/>
                    <a:pt x="582" y="67"/>
                  </a:cubicBezTo>
                  <a:cubicBezTo>
                    <a:pt x="582" y="67"/>
                    <a:pt x="582" y="67"/>
                    <a:pt x="582" y="67"/>
                  </a:cubicBezTo>
                  <a:cubicBezTo>
                    <a:pt x="584" y="69"/>
                    <a:pt x="525" y="167"/>
                    <a:pt x="519" y="167"/>
                  </a:cubicBezTo>
                  <a:cubicBezTo>
                    <a:pt x="519" y="167"/>
                    <a:pt x="519" y="167"/>
                    <a:pt x="519" y="167"/>
                  </a:cubicBezTo>
                  <a:cubicBezTo>
                    <a:pt x="516" y="166"/>
                    <a:pt x="512" y="165"/>
                    <a:pt x="509" y="165"/>
                  </a:cubicBezTo>
                  <a:cubicBezTo>
                    <a:pt x="495" y="165"/>
                    <a:pt x="483" y="176"/>
                    <a:pt x="483" y="190"/>
                  </a:cubicBezTo>
                  <a:cubicBezTo>
                    <a:pt x="483" y="202"/>
                    <a:pt x="493" y="213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10" y="215"/>
                    <a:pt x="509" y="291"/>
                    <a:pt x="507" y="291"/>
                  </a:cubicBezTo>
                  <a:cubicBezTo>
                    <a:pt x="507" y="291"/>
                    <a:pt x="507" y="291"/>
                    <a:pt x="507" y="291"/>
                  </a:cubicBezTo>
                  <a:cubicBezTo>
                    <a:pt x="506" y="291"/>
                    <a:pt x="505" y="291"/>
                    <a:pt x="504" y="292"/>
                  </a:cubicBezTo>
                  <a:cubicBezTo>
                    <a:pt x="500" y="294"/>
                    <a:pt x="497" y="298"/>
                    <a:pt x="497" y="302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497" y="304"/>
                    <a:pt x="361" y="319"/>
                    <a:pt x="345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8"/>
                    <a:pt x="342" y="318"/>
                    <a:pt x="342" y="317"/>
                  </a:cubicBezTo>
                  <a:cubicBezTo>
                    <a:pt x="340" y="313"/>
                    <a:pt x="336" y="311"/>
                    <a:pt x="331" y="311"/>
                  </a:cubicBezTo>
                  <a:cubicBezTo>
                    <a:pt x="330" y="311"/>
                    <a:pt x="328" y="311"/>
                    <a:pt x="326" y="312"/>
                  </a:cubicBezTo>
                  <a:cubicBezTo>
                    <a:pt x="323" y="313"/>
                    <a:pt x="321" y="315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10" y="318"/>
                    <a:pt x="180" y="290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3"/>
                    <a:pt x="178" y="279"/>
                    <a:pt x="175" y="276"/>
                  </a:cubicBezTo>
                  <a:cubicBezTo>
                    <a:pt x="172" y="273"/>
                    <a:pt x="169" y="272"/>
                    <a:pt x="165" y="272"/>
                  </a:cubicBezTo>
                  <a:cubicBezTo>
                    <a:pt x="161" y="272"/>
                    <a:pt x="157" y="274"/>
                    <a:pt x="154" y="277"/>
                  </a:cubicBezTo>
                  <a:cubicBezTo>
                    <a:pt x="154" y="278"/>
                    <a:pt x="153" y="279"/>
                    <a:pt x="153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153" y="280"/>
                    <a:pt x="152" y="280"/>
                    <a:pt x="152" y="280"/>
                  </a:cubicBezTo>
                  <a:cubicBezTo>
                    <a:pt x="148" y="280"/>
                    <a:pt x="124" y="272"/>
                    <a:pt x="103" y="265"/>
                  </a:cubicBezTo>
                  <a:cubicBezTo>
                    <a:pt x="94" y="241"/>
                    <a:pt x="82" y="205"/>
                    <a:pt x="83" y="205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4" y="204"/>
                    <a:pt x="85" y="203"/>
                    <a:pt x="85" y="202"/>
                  </a:cubicBezTo>
                  <a:cubicBezTo>
                    <a:pt x="85" y="202"/>
                    <a:pt x="85" y="202"/>
                    <a:pt x="85" y="202"/>
                  </a:cubicBezTo>
                  <a:cubicBezTo>
                    <a:pt x="85" y="202"/>
                    <a:pt x="86" y="202"/>
                    <a:pt x="86" y="202"/>
                  </a:cubicBezTo>
                  <a:cubicBezTo>
                    <a:pt x="90" y="202"/>
                    <a:pt x="125" y="213"/>
                    <a:pt x="125" y="214"/>
                  </a:cubicBezTo>
                  <a:cubicBezTo>
                    <a:pt x="125" y="214"/>
                    <a:pt x="125" y="214"/>
                    <a:pt x="125" y="214"/>
                  </a:cubicBezTo>
                  <a:cubicBezTo>
                    <a:pt x="125" y="215"/>
                    <a:pt x="125" y="216"/>
                    <a:pt x="125" y="217"/>
                  </a:cubicBezTo>
                  <a:cubicBezTo>
                    <a:pt x="126" y="218"/>
                    <a:pt x="128" y="219"/>
                    <a:pt x="130" y="219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4" y="218"/>
                    <a:pt x="135" y="215"/>
                    <a:pt x="134" y="213"/>
                  </a:cubicBezTo>
                  <a:cubicBezTo>
                    <a:pt x="133" y="211"/>
                    <a:pt x="131" y="210"/>
                    <a:pt x="130" y="210"/>
                  </a:cubicBezTo>
                  <a:cubicBezTo>
                    <a:pt x="129" y="210"/>
                    <a:pt x="128" y="210"/>
                    <a:pt x="128" y="210"/>
                  </a:cubicBezTo>
                  <a:cubicBezTo>
                    <a:pt x="127" y="211"/>
                    <a:pt x="127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5" y="211"/>
                    <a:pt x="83" y="181"/>
                    <a:pt x="61" y="164"/>
                  </a:cubicBezTo>
                  <a:cubicBezTo>
                    <a:pt x="81" y="163"/>
                    <a:pt x="100" y="162"/>
                    <a:pt x="106" y="162"/>
                  </a:cubicBezTo>
                  <a:cubicBezTo>
                    <a:pt x="107" y="162"/>
                    <a:pt x="108" y="162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9" y="165"/>
                    <a:pt x="111" y="166"/>
                    <a:pt x="112" y="166"/>
                  </a:cubicBezTo>
                  <a:cubicBezTo>
                    <a:pt x="113" y="166"/>
                    <a:pt x="114" y="166"/>
                    <a:pt x="114" y="165"/>
                  </a:cubicBezTo>
                  <a:cubicBezTo>
                    <a:pt x="117" y="164"/>
                    <a:pt x="118" y="162"/>
                    <a:pt x="117" y="159"/>
                  </a:cubicBezTo>
                  <a:cubicBezTo>
                    <a:pt x="116" y="158"/>
                    <a:pt x="114" y="157"/>
                    <a:pt x="112" y="157"/>
                  </a:cubicBezTo>
                  <a:cubicBezTo>
                    <a:pt x="112" y="157"/>
                    <a:pt x="111" y="157"/>
                    <a:pt x="110" y="157"/>
                  </a:cubicBezTo>
                  <a:cubicBezTo>
                    <a:pt x="109" y="158"/>
                    <a:pt x="109" y="158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6" y="159"/>
                    <a:pt x="49" y="136"/>
                    <a:pt x="49" y="135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3"/>
                    <a:pt x="48" y="132"/>
                  </a:cubicBezTo>
                  <a:cubicBezTo>
                    <a:pt x="48" y="131"/>
                    <a:pt x="46" y="130"/>
                    <a:pt x="44" y="130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0" y="131"/>
                    <a:pt x="39" y="134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8"/>
                    <a:pt x="14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1" y="161"/>
                    <a:pt x="9" y="161"/>
                    <a:pt x="8" y="161"/>
                  </a:cubicBezTo>
                  <a:cubicBezTo>
                    <a:pt x="7" y="161"/>
                    <a:pt x="6" y="161"/>
                    <a:pt x="5" y="161"/>
                  </a:cubicBezTo>
                  <a:cubicBezTo>
                    <a:pt x="1" y="163"/>
                    <a:pt x="0" y="167"/>
                    <a:pt x="2" y="170"/>
                  </a:cubicBezTo>
                  <a:cubicBezTo>
                    <a:pt x="3" y="172"/>
                    <a:pt x="5" y="174"/>
                    <a:pt x="8" y="174"/>
                  </a:cubicBezTo>
                  <a:cubicBezTo>
                    <a:pt x="9" y="174"/>
                    <a:pt x="10" y="174"/>
                    <a:pt x="11" y="173"/>
                  </a:cubicBezTo>
                  <a:cubicBezTo>
                    <a:pt x="13" y="172"/>
                    <a:pt x="14" y="170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7"/>
                    <a:pt x="33" y="166"/>
                    <a:pt x="53" y="165"/>
                  </a:cubicBezTo>
                  <a:cubicBezTo>
                    <a:pt x="62" y="176"/>
                    <a:pt x="75" y="194"/>
                    <a:pt x="74" y="194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2" y="196"/>
                    <a:pt x="72" y="199"/>
                    <a:pt x="73" y="202"/>
                  </a:cubicBezTo>
                  <a:cubicBezTo>
                    <a:pt x="74" y="204"/>
                    <a:pt x="77" y="206"/>
                    <a:pt x="79" y="206"/>
                  </a:cubicBezTo>
                  <a:cubicBezTo>
                    <a:pt x="80" y="206"/>
                    <a:pt x="80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94" y="241"/>
                    <a:pt x="103" y="265"/>
                  </a:cubicBezTo>
                  <a:cubicBezTo>
                    <a:pt x="91" y="261"/>
                    <a:pt x="79" y="257"/>
                    <a:pt x="73" y="254"/>
                  </a:cubicBezTo>
                  <a:cubicBezTo>
                    <a:pt x="74" y="251"/>
                    <a:pt x="72" y="247"/>
                    <a:pt x="70" y="245"/>
                  </a:cubicBezTo>
                  <a:cubicBezTo>
                    <a:pt x="68" y="244"/>
                    <a:pt x="65" y="243"/>
                    <a:pt x="63" y="243"/>
                  </a:cubicBezTo>
                  <a:cubicBezTo>
                    <a:pt x="60" y="243"/>
                    <a:pt x="57" y="244"/>
                    <a:pt x="55" y="246"/>
                  </a:cubicBezTo>
                  <a:cubicBezTo>
                    <a:pt x="52" y="251"/>
                    <a:pt x="52" y="257"/>
                    <a:pt x="57" y="260"/>
                  </a:cubicBezTo>
                  <a:cubicBezTo>
                    <a:pt x="59" y="262"/>
                    <a:pt x="61" y="262"/>
                    <a:pt x="63" y="262"/>
                  </a:cubicBezTo>
                  <a:cubicBezTo>
                    <a:pt x="66" y="262"/>
                    <a:pt x="69" y="261"/>
                    <a:pt x="71" y="259"/>
                  </a:cubicBezTo>
                  <a:cubicBezTo>
                    <a:pt x="72" y="258"/>
                    <a:pt x="72" y="257"/>
                    <a:pt x="73" y="256"/>
                  </a:cubicBezTo>
                  <a:cubicBezTo>
                    <a:pt x="79" y="258"/>
                    <a:pt x="91" y="261"/>
                    <a:pt x="103" y="265"/>
                  </a:cubicBezTo>
                  <a:cubicBezTo>
                    <a:pt x="108" y="278"/>
                    <a:pt x="111" y="288"/>
                    <a:pt x="111" y="288"/>
                  </a:cubicBezTo>
                  <a:cubicBezTo>
                    <a:pt x="111" y="288"/>
                    <a:pt x="111" y="288"/>
                    <a:pt x="111" y="288"/>
                  </a:cubicBezTo>
                  <a:cubicBezTo>
                    <a:pt x="109" y="289"/>
                    <a:pt x="108" y="291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70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8" y="319"/>
                    <a:pt x="67" y="318"/>
                    <a:pt x="66" y="318"/>
                  </a:cubicBezTo>
                  <a:cubicBezTo>
                    <a:pt x="66" y="318"/>
                    <a:pt x="66" y="318"/>
                    <a:pt x="65" y="318"/>
                  </a:cubicBezTo>
                  <a:cubicBezTo>
                    <a:pt x="63" y="319"/>
                    <a:pt x="63" y="321"/>
                    <a:pt x="63" y="323"/>
                  </a:cubicBezTo>
                  <a:cubicBezTo>
                    <a:pt x="64" y="324"/>
                    <a:pt x="65" y="325"/>
                    <a:pt x="67" y="325"/>
                  </a:cubicBezTo>
                  <a:cubicBezTo>
                    <a:pt x="67" y="325"/>
                    <a:pt x="67" y="324"/>
                    <a:pt x="68" y="324"/>
                  </a:cubicBezTo>
                  <a:cubicBezTo>
                    <a:pt x="69" y="324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70" y="323"/>
                  </a:cubicBezTo>
                  <a:cubicBezTo>
                    <a:pt x="71" y="323"/>
                    <a:pt x="109" y="335"/>
                    <a:pt x="109" y="336"/>
                  </a:cubicBezTo>
                  <a:cubicBezTo>
                    <a:pt x="109" y="335"/>
                    <a:pt x="109" y="335"/>
                    <a:pt x="109" y="335"/>
                  </a:cubicBezTo>
                  <a:cubicBezTo>
                    <a:pt x="108" y="336"/>
                    <a:pt x="109" y="337"/>
                    <a:pt x="109" y="338"/>
                  </a:cubicBezTo>
                  <a:cubicBezTo>
                    <a:pt x="110" y="339"/>
                    <a:pt x="111" y="340"/>
                    <a:pt x="112" y="340"/>
                  </a:cubicBezTo>
                  <a:cubicBezTo>
                    <a:pt x="113" y="340"/>
                    <a:pt x="114" y="340"/>
                    <a:pt x="114" y="340"/>
                  </a:cubicBezTo>
                  <a:cubicBezTo>
                    <a:pt x="116" y="339"/>
                    <a:pt x="117" y="336"/>
                    <a:pt x="116" y="335"/>
                  </a:cubicBezTo>
                  <a:cubicBezTo>
                    <a:pt x="115" y="333"/>
                    <a:pt x="114" y="333"/>
                    <a:pt x="113" y="332"/>
                  </a:cubicBezTo>
                  <a:cubicBezTo>
                    <a:pt x="113" y="332"/>
                    <a:pt x="113" y="332"/>
                    <a:pt x="113" y="332"/>
                  </a:cubicBezTo>
                  <a:cubicBezTo>
                    <a:pt x="112" y="332"/>
                    <a:pt x="112" y="295"/>
                    <a:pt x="113" y="295"/>
                  </a:cubicBezTo>
                  <a:cubicBezTo>
                    <a:pt x="113" y="295"/>
                    <a:pt x="113" y="295"/>
                    <a:pt x="113" y="295"/>
                  </a:cubicBezTo>
                  <a:cubicBezTo>
                    <a:pt x="113" y="295"/>
                    <a:pt x="114" y="295"/>
                    <a:pt x="114" y="295"/>
                  </a:cubicBezTo>
                  <a:cubicBezTo>
                    <a:pt x="116" y="294"/>
                    <a:pt x="117" y="291"/>
                    <a:pt x="116" y="290"/>
                  </a:cubicBezTo>
                  <a:cubicBezTo>
                    <a:pt x="115" y="288"/>
                    <a:pt x="114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08" y="278"/>
                    <a:pt x="103" y="265"/>
                  </a:cubicBezTo>
                  <a:cubicBezTo>
                    <a:pt x="126" y="273"/>
                    <a:pt x="151" y="282"/>
                    <a:pt x="151" y="284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50" y="289"/>
                    <a:pt x="152" y="294"/>
                    <a:pt x="156" y="297"/>
                  </a:cubicBezTo>
                  <a:cubicBezTo>
                    <a:pt x="159" y="299"/>
                    <a:pt x="162" y="300"/>
                    <a:pt x="165" y="300"/>
                  </a:cubicBezTo>
                  <a:cubicBezTo>
                    <a:pt x="170" y="300"/>
                    <a:pt x="174" y="299"/>
                    <a:pt x="177" y="295"/>
                  </a:cubicBezTo>
                  <a:cubicBezTo>
                    <a:pt x="178" y="294"/>
                    <a:pt x="178" y="293"/>
                    <a:pt x="179" y="291"/>
                  </a:cubicBezTo>
                  <a:cubicBezTo>
                    <a:pt x="179" y="291"/>
                    <a:pt x="179" y="291"/>
                    <a:pt x="179" y="291"/>
                  </a:cubicBezTo>
                  <a:cubicBezTo>
                    <a:pt x="179" y="291"/>
                    <a:pt x="179" y="291"/>
                    <a:pt x="180" y="291"/>
                  </a:cubicBezTo>
                  <a:cubicBezTo>
                    <a:pt x="191" y="291"/>
                    <a:pt x="320" y="319"/>
                    <a:pt x="319" y="321"/>
                  </a:cubicBezTo>
                  <a:cubicBezTo>
                    <a:pt x="319" y="321"/>
                    <a:pt x="319" y="321"/>
                    <a:pt x="319" y="321"/>
                  </a:cubicBezTo>
                  <a:cubicBezTo>
                    <a:pt x="319" y="323"/>
                    <a:pt x="320" y="325"/>
                    <a:pt x="321" y="327"/>
                  </a:cubicBezTo>
                  <a:cubicBezTo>
                    <a:pt x="323" y="331"/>
                    <a:pt x="327" y="333"/>
                    <a:pt x="331" y="333"/>
                  </a:cubicBezTo>
                  <a:cubicBezTo>
                    <a:pt x="333" y="333"/>
                    <a:pt x="335" y="333"/>
                    <a:pt x="336" y="332"/>
                  </a:cubicBezTo>
                  <a:cubicBezTo>
                    <a:pt x="339" y="331"/>
                    <a:pt x="340" y="330"/>
                    <a:pt x="341" y="328"/>
                  </a:cubicBezTo>
                  <a:cubicBezTo>
                    <a:pt x="341" y="328"/>
                    <a:pt x="341" y="328"/>
                    <a:pt x="341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47" y="328"/>
                    <a:pt x="375" y="340"/>
                    <a:pt x="375" y="342"/>
                  </a:cubicBezTo>
                  <a:cubicBezTo>
                    <a:pt x="375" y="342"/>
                    <a:pt x="375" y="342"/>
                    <a:pt x="375" y="342"/>
                  </a:cubicBezTo>
                  <a:cubicBezTo>
                    <a:pt x="375" y="343"/>
                    <a:pt x="375" y="345"/>
                    <a:pt x="375" y="346"/>
                  </a:cubicBezTo>
                  <a:cubicBezTo>
                    <a:pt x="376" y="348"/>
                    <a:pt x="378" y="349"/>
                    <a:pt x="380" y="350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1" y="350"/>
                    <a:pt x="371" y="406"/>
                    <a:pt x="370" y="406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1" y="406"/>
                    <a:pt x="371" y="406"/>
                    <a:pt x="370" y="406"/>
                  </a:cubicBezTo>
                  <a:cubicBezTo>
                    <a:pt x="370" y="406"/>
                    <a:pt x="369" y="406"/>
                    <a:pt x="368" y="406"/>
                  </a:cubicBezTo>
                  <a:cubicBezTo>
                    <a:pt x="366" y="407"/>
                    <a:pt x="365" y="410"/>
                    <a:pt x="366" y="412"/>
                  </a:cubicBezTo>
                  <a:cubicBezTo>
                    <a:pt x="367" y="414"/>
                    <a:pt x="369" y="415"/>
                    <a:pt x="370" y="415"/>
                  </a:cubicBezTo>
                  <a:cubicBezTo>
                    <a:pt x="371" y="415"/>
                    <a:pt x="372" y="415"/>
                    <a:pt x="373" y="414"/>
                  </a:cubicBezTo>
                  <a:cubicBezTo>
                    <a:pt x="375" y="413"/>
                    <a:pt x="376" y="411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4" y="407"/>
                    <a:pt x="399" y="388"/>
                    <a:pt x="401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3" y="390"/>
                    <a:pt x="406" y="390"/>
                    <a:pt x="408" y="390"/>
                  </a:cubicBezTo>
                  <a:cubicBezTo>
                    <a:pt x="409" y="390"/>
                    <a:pt x="411" y="390"/>
                    <a:pt x="412" y="390"/>
                  </a:cubicBezTo>
                  <a:cubicBezTo>
                    <a:pt x="416" y="388"/>
                    <a:pt x="418" y="382"/>
                    <a:pt x="416" y="378"/>
                  </a:cubicBezTo>
                  <a:cubicBezTo>
                    <a:pt x="415" y="375"/>
                    <a:pt x="411" y="373"/>
                    <a:pt x="408" y="373"/>
                  </a:cubicBezTo>
                  <a:cubicBezTo>
                    <a:pt x="407" y="373"/>
                    <a:pt x="405" y="373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2" y="374"/>
                    <a:pt x="385" y="349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9" y="346"/>
                    <a:pt x="389" y="343"/>
                    <a:pt x="388" y="340"/>
                  </a:cubicBezTo>
                  <a:cubicBezTo>
                    <a:pt x="387" y="338"/>
                    <a:pt x="384" y="337"/>
                    <a:pt x="382" y="337"/>
                  </a:cubicBezTo>
                  <a:cubicBezTo>
                    <a:pt x="381" y="337"/>
                    <a:pt x="380" y="337"/>
                    <a:pt x="379" y="337"/>
                  </a:cubicBezTo>
                  <a:cubicBezTo>
                    <a:pt x="378" y="338"/>
                    <a:pt x="377" y="339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3" y="340"/>
                    <a:pt x="342" y="327"/>
                    <a:pt x="343" y="325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3" y="324"/>
                    <a:pt x="343" y="323"/>
                    <a:pt x="343" y="322"/>
                  </a:cubicBezTo>
                  <a:cubicBezTo>
                    <a:pt x="343" y="322"/>
                    <a:pt x="343" y="322"/>
                    <a:pt x="343" y="322"/>
                  </a:cubicBezTo>
                  <a:cubicBezTo>
                    <a:pt x="343" y="320"/>
                    <a:pt x="479" y="305"/>
                    <a:pt x="496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8" y="306"/>
                    <a:pt x="498" y="306"/>
                    <a:pt x="498" y="307"/>
                  </a:cubicBezTo>
                  <a:cubicBezTo>
                    <a:pt x="500" y="311"/>
                    <a:pt x="504" y="314"/>
                    <a:pt x="509" y="314"/>
                  </a:cubicBezTo>
                  <a:cubicBezTo>
                    <a:pt x="511" y="314"/>
                    <a:pt x="512" y="313"/>
                    <a:pt x="514" y="313"/>
                  </a:cubicBezTo>
                  <a:cubicBezTo>
                    <a:pt x="516" y="312"/>
                    <a:pt x="517" y="311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23" y="309"/>
                    <a:pt x="568" y="332"/>
                    <a:pt x="567" y="333"/>
                  </a:cubicBezTo>
                  <a:cubicBezTo>
                    <a:pt x="567" y="333"/>
                    <a:pt x="567" y="333"/>
                    <a:pt x="567" y="333"/>
                  </a:cubicBezTo>
                  <a:cubicBezTo>
                    <a:pt x="566" y="336"/>
                    <a:pt x="566" y="338"/>
                    <a:pt x="567" y="341"/>
                  </a:cubicBezTo>
                  <a:cubicBezTo>
                    <a:pt x="569" y="344"/>
                    <a:pt x="573" y="346"/>
                    <a:pt x="576" y="346"/>
                  </a:cubicBezTo>
                  <a:cubicBezTo>
                    <a:pt x="578" y="346"/>
                    <a:pt x="579" y="346"/>
                    <a:pt x="581" y="345"/>
                  </a:cubicBezTo>
                  <a:cubicBezTo>
                    <a:pt x="586" y="343"/>
                    <a:pt x="588" y="337"/>
                    <a:pt x="586" y="332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4" y="330"/>
                    <a:pt x="626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4" y="296"/>
                    <a:pt x="637" y="298"/>
                    <a:pt x="641" y="298"/>
                  </a:cubicBezTo>
                  <a:cubicBezTo>
                    <a:pt x="647" y="298"/>
                    <a:pt x="653" y="294"/>
                    <a:pt x="655" y="289"/>
                  </a:cubicBezTo>
                  <a:cubicBezTo>
                    <a:pt x="655" y="289"/>
                    <a:pt x="655" y="289"/>
                    <a:pt x="655" y="289"/>
                  </a:cubicBezTo>
                  <a:cubicBezTo>
                    <a:pt x="655" y="289"/>
                    <a:pt x="656" y="289"/>
                    <a:pt x="656" y="289"/>
                  </a:cubicBezTo>
                  <a:cubicBezTo>
                    <a:pt x="666" y="289"/>
                    <a:pt x="737" y="308"/>
                    <a:pt x="737" y="310"/>
                  </a:cubicBezTo>
                  <a:cubicBezTo>
                    <a:pt x="737" y="310"/>
                    <a:pt x="737" y="310"/>
                    <a:pt x="737" y="310"/>
                  </a:cubicBezTo>
                  <a:cubicBezTo>
                    <a:pt x="737" y="311"/>
                    <a:pt x="737" y="312"/>
                    <a:pt x="738" y="314"/>
                  </a:cubicBezTo>
                  <a:cubicBezTo>
                    <a:pt x="738" y="314"/>
                    <a:pt x="739" y="315"/>
                    <a:pt x="739" y="316"/>
                  </a:cubicBezTo>
                  <a:cubicBezTo>
                    <a:pt x="739" y="316"/>
                    <a:pt x="739" y="316"/>
                    <a:pt x="739" y="316"/>
                  </a:cubicBezTo>
                  <a:cubicBezTo>
                    <a:pt x="740" y="317"/>
                    <a:pt x="692" y="378"/>
                    <a:pt x="689" y="378"/>
                  </a:cubicBezTo>
                  <a:cubicBezTo>
                    <a:pt x="689" y="378"/>
                    <a:pt x="689" y="378"/>
                    <a:pt x="689" y="378"/>
                  </a:cubicBezTo>
                  <a:cubicBezTo>
                    <a:pt x="687" y="377"/>
                    <a:pt x="684" y="376"/>
                    <a:pt x="682" y="376"/>
                  </a:cubicBezTo>
                  <a:cubicBezTo>
                    <a:pt x="674" y="376"/>
                    <a:pt x="667" y="382"/>
                    <a:pt x="667" y="390"/>
                  </a:cubicBezTo>
                  <a:cubicBezTo>
                    <a:pt x="667" y="391"/>
                    <a:pt x="667" y="392"/>
                    <a:pt x="668" y="393"/>
                  </a:cubicBezTo>
                  <a:cubicBezTo>
                    <a:pt x="668" y="396"/>
                    <a:pt x="559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0" y="431"/>
                    <a:pt x="545" y="429"/>
                    <a:pt x="540" y="429"/>
                  </a:cubicBezTo>
                  <a:cubicBezTo>
                    <a:pt x="533" y="429"/>
                    <a:pt x="527" y="434"/>
                    <a:pt x="527" y="442"/>
                  </a:cubicBezTo>
                  <a:cubicBezTo>
                    <a:pt x="527" y="449"/>
                    <a:pt x="533" y="455"/>
                    <a:pt x="540" y="455"/>
                  </a:cubicBezTo>
                  <a:cubicBezTo>
                    <a:pt x="548" y="455"/>
                    <a:pt x="554" y="449"/>
                    <a:pt x="554" y="442"/>
                  </a:cubicBezTo>
                  <a:cubicBezTo>
                    <a:pt x="554" y="441"/>
                    <a:pt x="554" y="440"/>
                    <a:pt x="553" y="439"/>
                  </a:cubicBezTo>
                  <a:cubicBezTo>
                    <a:pt x="553" y="436"/>
                    <a:pt x="661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71" y="401"/>
                    <a:pt x="675" y="403"/>
                    <a:pt x="680" y="404"/>
                  </a:cubicBezTo>
                  <a:cubicBezTo>
                    <a:pt x="680" y="404"/>
                    <a:pt x="680" y="404"/>
                    <a:pt x="680" y="404"/>
                  </a:cubicBezTo>
                  <a:cubicBezTo>
                    <a:pt x="683" y="404"/>
                    <a:pt x="682" y="478"/>
                    <a:pt x="681" y="478"/>
                  </a:cubicBezTo>
                  <a:cubicBezTo>
                    <a:pt x="681" y="478"/>
                    <a:pt x="681" y="478"/>
                    <a:pt x="681" y="478"/>
                  </a:cubicBezTo>
                  <a:cubicBezTo>
                    <a:pt x="680" y="478"/>
                    <a:pt x="679" y="479"/>
                    <a:pt x="679" y="479"/>
                  </a:cubicBezTo>
                  <a:cubicBezTo>
                    <a:pt x="676" y="480"/>
                    <a:pt x="674" y="483"/>
                    <a:pt x="674" y="486"/>
                  </a:cubicBezTo>
                  <a:cubicBezTo>
                    <a:pt x="674" y="486"/>
                    <a:pt x="674" y="486"/>
                    <a:pt x="674" y="486"/>
                  </a:cubicBezTo>
                  <a:cubicBezTo>
                    <a:pt x="674" y="488"/>
                    <a:pt x="615" y="505"/>
                    <a:pt x="607" y="505"/>
                  </a:cubicBezTo>
                  <a:cubicBezTo>
                    <a:pt x="607" y="505"/>
                    <a:pt x="606" y="505"/>
                    <a:pt x="606" y="505"/>
                  </a:cubicBezTo>
                  <a:cubicBezTo>
                    <a:pt x="606" y="505"/>
                    <a:pt x="606" y="505"/>
                    <a:pt x="606" y="505"/>
                  </a:cubicBezTo>
                  <a:cubicBezTo>
                    <a:pt x="604" y="501"/>
                    <a:pt x="599" y="498"/>
                    <a:pt x="594" y="498"/>
                  </a:cubicBezTo>
                  <a:cubicBezTo>
                    <a:pt x="592" y="498"/>
                    <a:pt x="590" y="498"/>
                    <a:pt x="588" y="499"/>
                  </a:cubicBezTo>
                  <a:cubicBezTo>
                    <a:pt x="582" y="502"/>
                    <a:pt x="579" y="510"/>
                    <a:pt x="582" y="516"/>
                  </a:cubicBezTo>
                  <a:cubicBezTo>
                    <a:pt x="584" y="521"/>
                    <a:pt x="589" y="524"/>
                    <a:pt x="594" y="524"/>
                  </a:cubicBezTo>
                  <a:cubicBezTo>
                    <a:pt x="596" y="524"/>
                    <a:pt x="598" y="523"/>
                    <a:pt x="600" y="523"/>
                  </a:cubicBezTo>
                  <a:cubicBezTo>
                    <a:pt x="605" y="520"/>
                    <a:pt x="608" y="515"/>
                    <a:pt x="608" y="509"/>
                  </a:cubicBezTo>
                  <a:cubicBezTo>
                    <a:pt x="608" y="509"/>
                    <a:pt x="608" y="509"/>
                    <a:pt x="608" y="509"/>
                  </a:cubicBezTo>
                  <a:cubicBezTo>
                    <a:pt x="607" y="507"/>
                    <a:pt x="670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6" y="491"/>
                    <a:pt x="679" y="493"/>
                    <a:pt x="682" y="493"/>
                  </a:cubicBezTo>
                  <a:cubicBezTo>
                    <a:pt x="683" y="493"/>
                    <a:pt x="684" y="493"/>
                    <a:pt x="685" y="492"/>
                  </a:cubicBezTo>
                  <a:cubicBezTo>
                    <a:pt x="689" y="490"/>
                    <a:pt x="690" y="486"/>
                    <a:pt x="689" y="482"/>
                  </a:cubicBezTo>
                  <a:cubicBezTo>
                    <a:pt x="688" y="480"/>
                    <a:pt x="685" y="479"/>
                    <a:pt x="683" y="478"/>
                  </a:cubicBezTo>
                  <a:cubicBezTo>
                    <a:pt x="683" y="478"/>
                    <a:pt x="683" y="478"/>
                    <a:pt x="683" y="478"/>
                  </a:cubicBezTo>
                  <a:cubicBezTo>
                    <a:pt x="682" y="478"/>
                    <a:pt x="681" y="404"/>
                    <a:pt x="684" y="404"/>
                  </a:cubicBezTo>
                  <a:cubicBezTo>
                    <a:pt x="684" y="404"/>
                    <a:pt x="684" y="404"/>
                    <a:pt x="684" y="404"/>
                  </a:cubicBezTo>
                  <a:cubicBezTo>
                    <a:pt x="689" y="403"/>
                    <a:pt x="693" y="400"/>
                    <a:pt x="695" y="396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5" y="396"/>
                    <a:pt x="695" y="396"/>
                    <a:pt x="696" y="396"/>
                  </a:cubicBezTo>
                  <a:cubicBezTo>
                    <a:pt x="704" y="396"/>
                    <a:pt x="759" y="413"/>
                    <a:pt x="758" y="416"/>
                  </a:cubicBezTo>
                  <a:cubicBezTo>
                    <a:pt x="758" y="416"/>
                    <a:pt x="758" y="416"/>
                    <a:pt x="758" y="416"/>
                  </a:cubicBezTo>
                  <a:cubicBezTo>
                    <a:pt x="758" y="417"/>
                    <a:pt x="758" y="418"/>
                    <a:pt x="758" y="419"/>
                  </a:cubicBezTo>
                  <a:cubicBezTo>
                    <a:pt x="758" y="429"/>
                    <a:pt x="766" y="437"/>
                    <a:pt x="776" y="437"/>
                  </a:cubicBezTo>
                  <a:cubicBezTo>
                    <a:pt x="786" y="437"/>
                    <a:pt x="795" y="429"/>
                    <a:pt x="795" y="419"/>
                  </a:cubicBezTo>
                  <a:cubicBezTo>
                    <a:pt x="795" y="409"/>
                    <a:pt x="786" y="401"/>
                    <a:pt x="776" y="401"/>
                  </a:cubicBezTo>
                  <a:cubicBezTo>
                    <a:pt x="769" y="401"/>
                    <a:pt x="763" y="405"/>
                    <a:pt x="760" y="411"/>
                  </a:cubicBezTo>
                  <a:cubicBezTo>
                    <a:pt x="760" y="411"/>
                    <a:pt x="760" y="411"/>
                    <a:pt x="760" y="411"/>
                  </a:cubicBezTo>
                  <a:cubicBezTo>
                    <a:pt x="760" y="411"/>
                    <a:pt x="759" y="411"/>
                    <a:pt x="759" y="411"/>
                  </a:cubicBezTo>
                  <a:cubicBezTo>
                    <a:pt x="749" y="411"/>
                    <a:pt x="696" y="395"/>
                    <a:pt x="696" y="392"/>
                  </a:cubicBezTo>
                  <a:cubicBezTo>
                    <a:pt x="696" y="392"/>
                    <a:pt x="696" y="392"/>
                    <a:pt x="696" y="392"/>
                  </a:cubicBezTo>
                  <a:cubicBezTo>
                    <a:pt x="696" y="391"/>
                    <a:pt x="696" y="391"/>
                    <a:pt x="696" y="390"/>
                  </a:cubicBezTo>
                  <a:cubicBezTo>
                    <a:pt x="696" y="386"/>
                    <a:pt x="695" y="383"/>
                    <a:pt x="692" y="380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690" y="378"/>
                    <a:pt x="739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2" y="318"/>
                    <a:pt x="743" y="318"/>
                    <a:pt x="745" y="318"/>
                  </a:cubicBezTo>
                  <a:cubicBezTo>
                    <a:pt x="746" y="318"/>
                    <a:pt x="747" y="318"/>
                    <a:pt x="748" y="317"/>
                  </a:cubicBezTo>
                  <a:cubicBezTo>
                    <a:pt x="748" y="317"/>
                    <a:pt x="749" y="316"/>
                    <a:pt x="750" y="316"/>
                  </a:cubicBezTo>
                  <a:cubicBezTo>
                    <a:pt x="749" y="316"/>
                    <a:pt x="749" y="316"/>
                    <a:pt x="749" y="316"/>
                  </a:cubicBezTo>
                  <a:cubicBezTo>
                    <a:pt x="749" y="316"/>
                    <a:pt x="750" y="316"/>
                    <a:pt x="750" y="316"/>
                  </a:cubicBezTo>
                  <a:cubicBezTo>
                    <a:pt x="752" y="316"/>
                    <a:pt x="870" y="414"/>
                    <a:pt x="868" y="417"/>
                  </a:cubicBezTo>
                  <a:cubicBezTo>
                    <a:pt x="868" y="417"/>
                    <a:pt x="868" y="417"/>
                    <a:pt x="868" y="417"/>
                  </a:cubicBezTo>
                  <a:cubicBezTo>
                    <a:pt x="867" y="419"/>
                    <a:pt x="866" y="421"/>
                    <a:pt x="866" y="424"/>
                  </a:cubicBezTo>
                  <a:cubicBezTo>
                    <a:pt x="865" y="433"/>
                    <a:pt x="872" y="440"/>
                    <a:pt x="881" y="441"/>
                  </a:cubicBezTo>
                  <a:cubicBezTo>
                    <a:pt x="882" y="441"/>
                    <a:pt x="882" y="441"/>
                    <a:pt x="882" y="441"/>
                  </a:cubicBezTo>
                  <a:cubicBezTo>
                    <a:pt x="885" y="441"/>
                    <a:pt x="887" y="440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93" y="439"/>
                    <a:pt x="933" y="497"/>
                    <a:pt x="931" y="499"/>
                  </a:cubicBezTo>
                  <a:cubicBezTo>
                    <a:pt x="931" y="499"/>
                    <a:pt x="931" y="499"/>
                    <a:pt x="931" y="499"/>
                  </a:cubicBezTo>
                  <a:cubicBezTo>
                    <a:pt x="929" y="501"/>
                    <a:pt x="927" y="504"/>
                    <a:pt x="927" y="508"/>
                  </a:cubicBezTo>
                  <a:cubicBezTo>
                    <a:pt x="926" y="515"/>
                    <a:pt x="932" y="522"/>
                    <a:pt x="940" y="522"/>
                  </a:cubicBezTo>
                  <a:cubicBezTo>
                    <a:pt x="940" y="522"/>
                    <a:pt x="940" y="522"/>
                    <a:pt x="941" y="522"/>
                  </a:cubicBezTo>
                  <a:cubicBezTo>
                    <a:pt x="948" y="522"/>
                    <a:pt x="954" y="516"/>
                    <a:pt x="954" y="509"/>
                  </a:cubicBezTo>
                  <a:cubicBezTo>
                    <a:pt x="955" y="503"/>
                    <a:pt x="950" y="497"/>
                    <a:pt x="944" y="496"/>
                  </a:cubicBezTo>
                  <a:cubicBezTo>
                    <a:pt x="944" y="496"/>
                    <a:pt x="944" y="496"/>
                    <a:pt x="944" y="496"/>
                  </a:cubicBezTo>
                  <a:cubicBezTo>
                    <a:pt x="941" y="495"/>
                    <a:pt x="946" y="401"/>
                    <a:pt x="951" y="401"/>
                  </a:cubicBezTo>
                  <a:cubicBezTo>
                    <a:pt x="951" y="401"/>
                    <a:pt x="951" y="401"/>
                    <a:pt x="951" y="401"/>
                  </a:cubicBezTo>
                  <a:cubicBezTo>
                    <a:pt x="959" y="400"/>
                    <a:pt x="967" y="395"/>
                    <a:pt x="971" y="388"/>
                  </a:cubicBezTo>
                  <a:cubicBezTo>
                    <a:pt x="978" y="376"/>
                    <a:pt x="973" y="361"/>
                    <a:pt x="960" y="354"/>
                  </a:cubicBezTo>
                  <a:cubicBezTo>
                    <a:pt x="957" y="352"/>
                    <a:pt x="952" y="351"/>
                    <a:pt x="948" y="351"/>
                  </a:cubicBezTo>
                  <a:cubicBezTo>
                    <a:pt x="940" y="351"/>
                    <a:pt x="931" y="355"/>
                    <a:pt x="926" y="363"/>
                  </a:cubicBezTo>
                  <a:cubicBezTo>
                    <a:pt x="926" y="363"/>
                    <a:pt x="926" y="363"/>
                    <a:pt x="926" y="363"/>
                  </a:cubicBezTo>
                  <a:cubicBezTo>
                    <a:pt x="926" y="363"/>
                    <a:pt x="926" y="363"/>
                    <a:pt x="925" y="363"/>
                  </a:cubicBezTo>
                  <a:cubicBezTo>
                    <a:pt x="921" y="363"/>
                    <a:pt x="909" y="359"/>
                    <a:pt x="896" y="354"/>
                  </a:cubicBezTo>
                  <a:cubicBezTo>
                    <a:pt x="911" y="360"/>
                    <a:pt x="924" y="367"/>
                    <a:pt x="923" y="369"/>
                  </a:cubicBezTo>
                  <a:cubicBezTo>
                    <a:pt x="923" y="369"/>
                    <a:pt x="923" y="369"/>
                    <a:pt x="923" y="369"/>
                  </a:cubicBezTo>
                  <a:cubicBezTo>
                    <a:pt x="921" y="376"/>
                    <a:pt x="922" y="382"/>
                    <a:pt x="926" y="388"/>
                  </a:cubicBezTo>
                  <a:cubicBezTo>
                    <a:pt x="926" y="388"/>
                    <a:pt x="926" y="388"/>
                    <a:pt x="926" y="388"/>
                  </a:cubicBezTo>
                  <a:cubicBezTo>
                    <a:pt x="928" y="392"/>
                    <a:pt x="898" y="414"/>
                    <a:pt x="894" y="414"/>
                  </a:cubicBezTo>
                  <a:cubicBezTo>
                    <a:pt x="893" y="414"/>
                    <a:pt x="893" y="414"/>
                    <a:pt x="893" y="413"/>
                  </a:cubicBezTo>
                  <a:cubicBezTo>
                    <a:pt x="893" y="413"/>
                    <a:pt x="893" y="413"/>
                    <a:pt x="893" y="413"/>
                  </a:cubicBezTo>
                  <a:cubicBezTo>
                    <a:pt x="890" y="411"/>
                    <a:pt x="887" y="410"/>
                    <a:pt x="883" y="409"/>
                  </a:cubicBezTo>
                  <a:cubicBezTo>
                    <a:pt x="883" y="409"/>
                    <a:pt x="882" y="409"/>
                    <a:pt x="882" y="409"/>
                  </a:cubicBezTo>
                  <a:cubicBezTo>
                    <a:pt x="878" y="409"/>
                    <a:pt x="874" y="411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67" y="413"/>
                    <a:pt x="750" y="316"/>
                    <a:pt x="751" y="314"/>
                  </a:cubicBezTo>
                  <a:cubicBezTo>
                    <a:pt x="751" y="314"/>
                    <a:pt x="751" y="314"/>
                    <a:pt x="751" y="314"/>
                  </a:cubicBezTo>
                  <a:cubicBezTo>
                    <a:pt x="752" y="312"/>
                    <a:pt x="753" y="310"/>
                    <a:pt x="752" y="307"/>
                  </a:cubicBezTo>
                  <a:cubicBezTo>
                    <a:pt x="750" y="305"/>
                    <a:pt x="747" y="303"/>
                    <a:pt x="745" y="303"/>
                  </a:cubicBezTo>
                  <a:cubicBezTo>
                    <a:pt x="744" y="303"/>
                    <a:pt x="742" y="303"/>
                    <a:pt x="741" y="304"/>
                  </a:cubicBezTo>
                  <a:cubicBezTo>
                    <a:pt x="740" y="305"/>
                    <a:pt x="738" y="306"/>
                    <a:pt x="738" y="307"/>
                  </a:cubicBezTo>
                  <a:cubicBezTo>
                    <a:pt x="738" y="307"/>
                    <a:pt x="738" y="307"/>
                    <a:pt x="738" y="307"/>
                  </a:cubicBezTo>
                  <a:cubicBezTo>
                    <a:pt x="738" y="307"/>
                    <a:pt x="738" y="307"/>
                    <a:pt x="737" y="307"/>
                  </a:cubicBezTo>
                  <a:cubicBezTo>
                    <a:pt x="732" y="307"/>
                    <a:pt x="656" y="287"/>
                    <a:pt x="657" y="284"/>
                  </a:cubicBezTo>
                  <a:cubicBezTo>
                    <a:pt x="657" y="285"/>
                    <a:pt x="657" y="285"/>
                    <a:pt x="657" y="285"/>
                  </a:cubicBezTo>
                  <a:cubicBezTo>
                    <a:pt x="657" y="284"/>
                    <a:pt x="657" y="283"/>
                    <a:pt x="657" y="283"/>
                  </a:cubicBezTo>
                  <a:cubicBezTo>
                    <a:pt x="657" y="280"/>
                    <a:pt x="656" y="278"/>
                    <a:pt x="655" y="275"/>
                  </a:cubicBezTo>
                  <a:cubicBezTo>
                    <a:pt x="653" y="273"/>
                    <a:pt x="710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4" y="234"/>
                    <a:pt x="716" y="235"/>
                    <a:pt x="718" y="235"/>
                  </a:cubicBezTo>
                  <a:cubicBezTo>
                    <a:pt x="719" y="235"/>
                    <a:pt x="720" y="235"/>
                    <a:pt x="721" y="234"/>
                  </a:cubicBezTo>
                  <a:cubicBezTo>
                    <a:pt x="725" y="233"/>
                    <a:pt x="726" y="228"/>
                    <a:pt x="724" y="225"/>
                  </a:cubicBezTo>
                  <a:cubicBezTo>
                    <a:pt x="723" y="222"/>
                    <a:pt x="720" y="220"/>
                    <a:pt x="718" y="220"/>
                  </a:cubicBezTo>
                  <a:cubicBezTo>
                    <a:pt x="716" y="220"/>
                    <a:pt x="715" y="221"/>
                    <a:pt x="714" y="221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1" y="220"/>
                    <a:pt x="708" y="218"/>
                  </a:cubicBezTo>
                  <a:cubicBezTo>
                    <a:pt x="735" y="191"/>
                    <a:pt x="763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5" y="166"/>
                    <a:pt x="767" y="167"/>
                    <a:pt x="768" y="167"/>
                  </a:cubicBezTo>
                  <a:cubicBezTo>
                    <a:pt x="769" y="167"/>
                    <a:pt x="769" y="167"/>
                    <a:pt x="770" y="166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2" y="167"/>
                    <a:pt x="805" y="248"/>
                    <a:pt x="802" y="250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793" y="254"/>
                    <a:pt x="790" y="265"/>
                    <a:pt x="794" y="273"/>
                  </a:cubicBezTo>
                  <a:cubicBezTo>
                    <a:pt x="797" y="280"/>
                    <a:pt x="804" y="284"/>
                    <a:pt x="811" y="284"/>
                  </a:cubicBezTo>
                  <a:cubicBezTo>
                    <a:pt x="814" y="284"/>
                    <a:pt x="817" y="283"/>
                    <a:pt x="819" y="282"/>
                  </a:cubicBezTo>
                  <a:cubicBezTo>
                    <a:pt x="829" y="278"/>
                    <a:pt x="833" y="267"/>
                    <a:pt x="828" y="258"/>
                  </a:cubicBezTo>
                  <a:cubicBezTo>
                    <a:pt x="827" y="255"/>
                    <a:pt x="825" y="253"/>
                    <a:pt x="822" y="251"/>
                  </a:cubicBezTo>
                  <a:cubicBezTo>
                    <a:pt x="823" y="251"/>
                    <a:pt x="823" y="251"/>
                    <a:pt x="823" y="251"/>
                  </a:cubicBezTo>
                  <a:cubicBezTo>
                    <a:pt x="820" y="249"/>
                    <a:pt x="844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6" y="209"/>
                    <a:pt x="847" y="209"/>
                    <a:pt x="848" y="209"/>
                  </a:cubicBezTo>
                  <a:cubicBezTo>
                    <a:pt x="849" y="209"/>
                    <a:pt x="850" y="209"/>
                    <a:pt x="851" y="208"/>
                  </a:cubicBezTo>
                  <a:cubicBezTo>
                    <a:pt x="855" y="207"/>
                    <a:pt x="857" y="202"/>
                    <a:pt x="855" y="199"/>
                  </a:cubicBezTo>
                  <a:cubicBezTo>
                    <a:pt x="854" y="197"/>
                    <a:pt x="852" y="195"/>
                    <a:pt x="850" y="195"/>
                  </a:cubicBezTo>
                  <a:cubicBezTo>
                    <a:pt x="850" y="195"/>
                    <a:pt x="850" y="195"/>
                    <a:pt x="850" y="195"/>
                  </a:cubicBezTo>
                  <a:cubicBezTo>
                    <a:pt x="849" y="194"/>
                    <a:pt x="852" y="155"/>
                    <a:pt x="856" y="155"/>
                  </a:cubicBezTo>
                  <a:cubicBezTo>
                    <a:pt x="856" y="155"/>
                    <a:pt x="856" y="155"/>
                    <a:pt x="856" y="155"/>
                  </a:cubicBezTo>
                  <a:cubicBezTo>
                    <a:pt x="859" y="155"/>
                    <a:pt x="862" y="154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9" y="153"/>
                    <a:pt x="917" y="215"/>
                    <a:pt x="914" y="217"/>
                  </a:cubicBezTo>
                  <a:cubicBezTo>
                    <a:pt x="915" y="217"/>
                    <a:pt x="915" y="217"/>
                    <a:pt x="915" y="217"/>
                  </a:cubicBezTo>
                  <a:cubicBezTo>
                    <a:pt x="910" y="222"/>
                    <a:pt x="909" y="228"/>
                    <a:pt x="912" y="234"/>
                  </a:cubicBezTo>
                  <a:cubicBezTo>
                    <a:pt x="913" y="236"/>
                    <a:pt x="914" y="238"/>
                    <a:pt x="916" y="239"/>
                  </a:cubicBezTo>
                  <a:cubicBezTo>
                    <a:pt x="915" y="239"/>
                    <a:pt x="915" y="239"/>
                    <a:pt x="915" y="239"/>
                  </a:cubicBezTo>
                  <a:cubicBezTo>
                    <a:pt x="918" y="241"/>
                    <a:pt x="860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7" y="329"/>
                    <a:pt x="856" y="329"/>
                    <a:pt x="855" y="329"/>
                  </a:cubicBezTo>
                  <a:cubicBezTo>
                    <a:pt x="854" y="329"/>
                    <a:pt x="853" y="329"/>
                    <a:pt x="852" y="330"/>
                  </a:cubicBezTo>
                  <a:cubicBezTo>
                    <a:pt x="848" y="332"/>
                    <a:pt x="847" y="336"/>
                    <a:pt x="848" y="340"/>
                  </a:cubicBezTo>
                  <a:cubicBezTo>
                    <a:pt x="850" y="342"/>
                    <a:pt x="852" y="344"/>
                    <a:pt x="855" y="344"/>
                  </a:cubicBezTo>
                  <a:cubicBezTo>
                    <a:pt x="856" y="344"/>
                    <a:pt x="858" y="344"/>
                    <a:pt x="859" y="343"/>
                  </a:cubicBezTo>
                  <a:cubicBezTo>
                    <a:pt x="860" y="343"/>
                    <a:pt x="861" y="342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3" y="341"/>
                    <a:pt x="873" y="344"/>
                    <a:pt x="884" y="349"/>
                  </a:cubicBezTo>
                  <a:cubicBezTo>
                    <a:pt x="872" y="344"/>
                    <a:pt x="863" y="339"/>
                    <a:pt x="863" y="338"/>
                  </a:cubicBezTo>
                  <a:cubicBezTo>
                    <a:pt x="863" y="338"/>
                    <a:pt x="863" y="338"/>
                    <a:pt x="863" y="338"/>
                  </a:cubicBezTo>
                  <a:cubicBezTo>
                    <a:pt x="863" y="337"/>
                    <a:pt x="863" y="335"/>
                    <a:pt x="862" y="333"/>
                  </a:cubicBezTo>
                  <a:cubicBezTo>
                    <a:pt x="862" y="332"/>
                    <a:pt x="861" y="332"/>
                    <a:pt x="860" y="331"/>
                  </a:cubicBezTo>
                  <a:cubicBezTo>
                    <a:pt x="860" y="331"/>
                    <a:pt x="860" y="331"/>
                    <a:pt x="860" y="331"/>
                  </a:cubicBezTo>
                  <a:cubicBezTo>
                    <a:pt x="859" y="330"/>
                    <a:pt x="916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21" y="242"/>
                    <a:pt x="923" y="242"/>
                    <a:pt x="925" y="242"/>
                  </a:cubicBezTo>
                  <a:cubicBezTo>
                    <a:pt x="928" y="242"/>
                    <a:pt x="930" y="242"/>
                    <a:pt x="932" y="241"/>
                  </a:cubicBezTo>
                  <a:cubicBezTo>
                    <a:pt x="939" y="238"/>
                    <a:pt x="942" y="230"/>
                    <a:pt x="940" y="223"/>
                  </a:cubicBezTo>
                  <a:cubicBezTo>
                    <a:pt x="940" y="223"/>
                    <a:pt x="940" y="223"/>
                    <a:pt x="940" y="223"/>
                  </a:cubicBezTo>
                  <a:cubicBezTo>
                    <a:pt x="939" y="220"/>
                    <a:pt x="990" y="192"/>
                    <a:pt x="999" y="192"/>
                  </a:cubicBezTo>
                  <a:cubicBezTo>
                    <a:pt x="999" y="192"/>
                    <a:pt x="999" y="192"/>
                    <a:pt x="1000" y="192"/>
                  </a:cubicBezTo>
                  <a:cubicBezTo>
                    <a:pt x="1000" y="192"/>
                    <a:pt x="1000" y="192"/>
                    <a:pt x="1000" y="192"/>
                  </a:cubicBezTo>
                  <a:cubicBezTo>
                    <a:pt x="1003" y="196"/>
                    <a:pt x="1008" y="200"/>
                    <a:pt x="1013" y="201"/>
                  </a:cubicBezTo>
                  <a:cubicBezTo>
                    <a:pt x="1013" y="201"/>
                    <a:pt x="1013" y="201"/>
                    <a:pt x="1013" y="201"/>
                  </a:cubicBezTo>
                  <a:cubicBezTo>
                    <a:pt x="1018" y="202"/>
                    <a:pt x="1008" y="276"/>
                    <a:pt x="1004" y="276"/>
                  </a:cubicBezTo>
                  <a:cubicBezTo>
                    <a:pt x="1004" y="276"/>
                    <a:pt x="1004" y="276"/>
                    <a:pt x="1004" y="276"/>
                  </a:cubicBezTo>
                  <a:cubicBezTo>
                    <a:pt x="993" y="277"/>
                    <a:pt x="984" y="286"/>
                    <a:pt x="984" y="297"/>
                  </a:cubicBezTo>
                  <a:cubicBezTo>
                    <a:pt x="984" y="308"/>
                    <a:pt x="994" y="317"/>
                    <a:pt x="1005" y="317"/>
                  </a:cubicBezTo>
                  <a:cubicBezTo>
                    <a:pt x="1017" y="317"/>
                    <a:pt x="1026" y="308"/>
                    <a:pt x="1026" y="297"/>
                  </a:cubicBezTo>
                  <a:cubicBezTo>
                    <a:pt x="1026" y="295"/>
                    <a:pt x="1026" y="293"/>
                    <a:pt x="1025" y="291"/>
                  </a:cubicBezTo>
                  <a:cubicBezTo>
                    <a:pt x="1025" y="291"/>
                    <a:pt x="1025" y="291"/>
                    <a:pt x="1025" y="291"/>
                  </a:cubicBezTo>
                  <a:cubicBezTo>
                    <a:pt x="1024" y="287"/>
                    <a:pt x="1073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8" y="270"/>
                    <a:pt x="1080" y="271"/>
                    <a:pt x="1083" y="271"/>
                  </a:cubicBezTo>
                  <a:cubicBezTo>
                    <a:pt x="1083" y="271"/>
                    <a:pt x="1084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90" y="279"/>
                    <a:pt x="1095" y="290"/>
                  </a:cubicBezTo>
                  <a:cubicBezTo>
                    <a:pt x="1090" y="279"/>
                    <a:pt x="1087" y="270"/>
                    <a:pt x="1087" y="270"/>
                  </a:cubicBezTo>
                  <a:cubicBezTo>
                    <a:pt x="1087" y="270"/>
                    <a:pt x="1087" y="270"/>
                    <a:pt x="1087" y="270"/>
                  </a:cubicBezTo>
                  <a:cubicBezTo>
                    <a:pt x="1090" y="268"/>
                    <a:pt x="1091" y="264"/>
                    <a:pt x="1090" y="261"/>
                  </a:cubicBezTo>
                  <a:cubicBezTo>
                    <a:pt x="1088" y="258"/>
                    <a:pt x="1086" y="257"/>
                    <a:pt x="1083" y="257"/>
                  </a:cubicBezTo>
                  <a:cubicBezTo>
                    <a:pt x="1082" y="257"/>
                    <a:pt x="1080" y="257"/>
                    <a:pt x="1079" y="257"/>
                  </a:cubicBezTo>
                  <a:cubicBezTo>
                    <a:pt x="1076" y="259"/>
                    <a:pt x="1074" y="262"/>
                    <a:pt x="1075" y="266"/>
                  </a:cubicBezTo>
                  <a:cubicBezTo>
                    <a:pt x="1075" y="266"/>
                    <a:pt x="1075" y="266"/>
                    <a:pt x="1075" y="266"/>
                  </a:cubicBezTo>
                  <a:cubicBezTo>
                    <a:pt x="1076" y="267"/>
                    <a:pt x="1032" y="286"/>
                    <a:pt x="1024" y="286"/>
                  </a:cubicBezTo>
                  <a:cubicBezTo>
                    <a:pt x="1024" y="286"/>
                    <a:pt x="1023" y="286"/>
                    <a:pt x="1023" y="286"/>
                  </a:cubicBezTo>
                  <a:cubicBezTo>
                    <a:pt x="1023" y="286"/>
                    <a:pt x="1023" y="286"/>
                    <a:pt x="1023" y="286"/>
                  </a:cubicBezTo>
                  <a:cubicBezTo>
                    <a:pt x="1020" y="282"/>
                    <a:pt x="1016" y="279"/>
                    <a:pt x="1011" y="277"/>
                  </a:cubicBezTo>
                  <a:cubicBezTo>
                    <a:pt x="1011" y="277"/>
                    <a:pt x="1011" y="277"/>
                    <a:pt x="1011" y="277"/>
                  </a:cubicBezTo>
                  <a:cubicBezTo>
                    <a:pt x="1007" y="276"/>
                    <a:pt x="1016" y="202"/>
                    <a:pt x="1021" y="202"/>
                  </a:cubicBezTo>
                  <a:cubicBezTo>
                    <a:pt x="1021" y="202"/>
                    <a:pt x="1021" y="202"/>
                    <a:pt x="1021" y="202"/>
                  </a:cubicBezTo>
                  <a:cubicBezTo>
                    <a:pt x="1031" y="201"/>
                    <a:pt x="1040" y="195"/>
                    <a:pt x="1044" y="186"/>
                  </a:cubicBezTo>
                  <a:cubicBezTo>
                    <a:pt x="1044" y="184"/>
                    <a:pt x="1046" y="184"/>
                    <a:pt x="1048" y="184"/>
                  </a:cubicBezTo>
                  <a:cubicBezTo>
                    <a:pt x="1048" y="184"/>
                    <a:pt x="1048" y="184"/>
                    <a:pt x="1048" y="184"/>
                  </a:cubicBezTo>
                  <a:cubicBezTo>
                    <a:pt x="1046" y="183"/>
                    <a:pt x="1045" y="182"/>
                    <a:pt x="1045" y="180"/>
                  </a:cubicBezTo>
                  <a:cubicBezTo>
                    <a:pt x="1045" y="180"/>
                    <a:pt x="1045" y="180"/>
                    <a:pt x="1045" y="180"/>
                  </a:cubicBezTo>
                  <a:cubicBezTo>
                    <a:pt x="1045" y="179"/>
                    <a:pt x="1045" y="178"/>
                    <a:pt x="1045" y="178"/>
                  </a:cubicBezTo>
                  <a:cubicBezTo>
                    <a:pt x="1045" y="172"/>
                    <a:pt x="1043" y="167"/>
                    <a:pt x="1040" y="163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7" y="159"/>
                    <a:pt x="1115" y="80"/>
                    <a:pt x="1121" y="78"/>
                  </a:cubicBezTo>
                  <a:cubicBezTo>
                    <a:pt x="1120" y="84"/>
                    <a:pt x="1068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6" y="180"/>
                    <a:pt x="1065" y="180"/>
                    <a:pt x="1064" y="180"/>
                  </a:cubicBezTo>
                  <a:cubicBezTo>
                    <a:pt x="1061" y="180"/>
                    <a:pt x="1059" y="182"/>
                    <a:pt x="1058" y="184"/>
                  </a:cubicBezTo>
                  <a:cubicBezTo>
                    <a:pt x="1058" y="184"/>
                    <a:pt x="1058" y="184"/>
                    <a:pt x="1058" y="184"/>
                  </a:cubicBezTo>
                  <a:cubicBezTo>
                    <a:pt x="1057" y="185"/>
                    <a:pt x="1056" y="185"/>
                    <a:pt x="1055" y="185"/>
                  </a:cubicBezTo>
                  <a:cubicBezTo>
                    <a:pt x="1054" y="185"/>
                    <a:pt x="1054" y="185"/>
                    <a:pt x="1053" y="185"/>
                  </a:cubicBezTo>
                  <a:cubicBezTo>
                    <a:pt x="1055" y="186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91"/>
                    <a:pt x="1060" y="195"/>
                    <a:pt x="1064" y="195"/>
                  </a:cubicBezTo>
                  <a:cubicBezTo>
                    <a:pt x="1066" y="195"/>
                    <a:pt x="1067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70" y="194"/>
                    <a:pt x="1093" y="219"/>
                    <a:pt x="1093" y="220"/>
                  </a:cubicBezTo>
                  <a:cubicBezTo>
                    <a:pt x="1093" y="220"/>
                    <a:pt x="1093" y="220"/>
                    <a:pt x="1093" y="220"/>
                  </a:cubicBezTo>
                  <a:cubicBezTo>
                    <a:pt x="1092" y="221"/>
                    <a:pt x="1091" y="222"/>
                    <a:pt x="1092" y="224"/>
                  </a:cubicBezTo>
                  <a:cubicBezTo>
                    <a:pt x="1093" y="225"/>
                    <a:pt x="1094" y="226"/>
                    <a:pt x="1096" y="226"/>
                  </a:cubicBezTo>
                  <a:cubicBezTo>
                    <a:pt x="1096" y="226"/>
                    <a:pt x="1097" y="226"/>
                    <a:pt x="1097" y="226"/>
                  </a:cubicBezTo>
                  <a:cubicBezTo>
                    <a:pt x="1099" y="225"/>
                    <a:pt x="1100" y="222"/>
                    <a:pt x="1099" y="221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130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3" y="197"/>
                    <a:pt x="1134" y="197"/>
                    <a:pt x="1136" y="197"/>
                  </a:cubicBezTo>
                  <a:cubicBezTo>
                    <a:pt x="1136" y="197"/>
                    <a:pt x="1137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9" y="197"/>
                    <a:pt x="1171" y="245"/>
                    <a:pt x="1169" y="247"/>
                  </a:cubicBezTo>
                  <a:cubicBezTo>
                    <a:pt x="1169" y="247"/>
                    <a:pt x="1169" y="247"/>
                    <a:pt x="1169" y="247"/>
                  </a:cubicBezTo>
                  <a:cubicBezTo>
                    <a:pt x="1164" y="251"/>
                    <a:pt x="1162" y="258"/>
                    <a:pt x="1165" y="264"/>
                  </a:cubicBezTo>
                  <a:cubicBezTo>
                    <a:pt x="1168" y="269"/>
                    <a:pt x="1173" y="272"/>
                    <a:pt x="1179" y="272"/>
                  </a:cubicBezTo>
                  <a:cubicBezTo>
                    <a:pt x="1181" y="272"/>
                    <a:pt x="1183" y="272"/>
                    <a:pt x="1185" y="271"/>
                  </a:cubicBezTo>
                  <a:cubicBezTo>
                    <a:pt x="1193" y="268"/>
                    <a:pt x="1196" y="259"/>
                    <a:pt x="1192" y="252"/>
                  </a:cubicBezTo>
                  <a:cubicBezTo>
                    <a:pt x="1190" y="246"/>
                    <a:pt x="1184" y="243"/>
                    <a:pt x="1179" y="243"/>
                  </a:cubicBezTo>
                  <a:cubicBezTo>
                    <a:pt x="1177" y="243"/>
                    <a:pt x="1175" y="244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69" y="245"/>
                    <a:pt x="1138" y="197"/>
                    <a:pt x="1139" y="196"/>
                  </a:cubicBezTo>
                  <a:cubicBezTo>
                    <a:pt x="1139" y="196"/>
                    <a:pt x="1139" y="196"/>
                    <a:pt x="1139" y="196"/>
                  </a:cubicBezTo>
                  <a:cubicBezTo>
                    <a:pt x="1140" y="195"/>
                    <a:pt x="1141" y="194"/>
                    <a:pt x="1141" y="192"/>
                  </a:cubicBezTo>
                  <a:cubicBezTo>
                    <a:pt x="1141" y="190"/>
                    <a:pt x="1139" y="187"/>
                    <a:pt x="1136" y="187"/>
                  </a:cubicBezTo>
                  <a:cubicBezTo>
                    <a:pt x="1133" y="187"/>
                    <a:pt x="1131" y="189"/>
                    <a:pt x="1131" y="191"/>
                  </a:cubicBezTo>
                  <a:cubicBezTo>
                    <a:pt x="1131" y="191"/>
                    <a:pt x="1131" y="191"/>
                    <a:pt x="1131" y="191"/>
                  </a:cubicBezTo>
                  <a:cubicBezTo>
                    <a:pt x="1131" y="191"/>
                    <a:pt x="1130" y="191"/>
                    <a:pt x="1129" y="191"/>
                  </a:cubicBezTo>
                  <a:cubicBezTo>
                    <a:pt x="1119" y="191"/>
                    <a:pt x="1072" y="188"/>
                    <a:pt x="1072" y="187"/>
                  </a:cubicBezTo>
                  <a:cubicBezTo>
                    <a:pt x="1072" y="187"/>
                    <a:pt x="1072" y="187"/>
                    <a:pt x="1072" y="187"/>
                  </a:cubicBezTo>
                  <a:cubicBezTo>
                    <a:pt x="1072" y="185"/>
                    <a:pt x="1071" y="183"/>
                    <a:pt x="1069" y="181"/>
                  </a:cubicBezTo>
                  <a:cubicBezTo>
                    <a:pt x="1069" y="182"/>
                    <a:pt x="1069" y="182"/>
                    <a:pt x="1069" y="182"/>
                  </a:cubicBezTo>
                  <a:cubicBezTo>
                    <a:pt x="1068" y="181"/>
                    <a:pt x="1122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6" y="80"/>
                    <a:pt x="1127" y="80"/>
                    <a:pt x="1129" y="80"/>
                  </a:cubicBezTo>
                  <a:cubicBezTo>
                    <a:pt x="1129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3" y="80"/>
                    <a:pt x="1146" y="135"/>
                    <a:pt x="1143" y="136"/>
                  </a:cubicBezTo>
                  <a:cubicBezTo>
                    <a:pt x="1143" y="136"/>
                    <a:pt x="1143" y="136"/>
                    <a:pt x="1143" y="136"/>
                  </a:cubicBezTo>
                  <a:cubicBezTo>
                    <a:pt x="1143" y="136"/>
                    <a:pt x="1142" y="136"/>
                    <a:pt x="1142" y="137"/>
                  </a:cubicBezTo>
                  <a:cubicBezTo>
                    <a:pt x="1133" y="141"/>
                    <a:pt x="1129" y="151"/>
                    <a:pt x="1133" y="160"/>
                  </a:cubicBezTo>
                  <a:cubicBezTo>
                    <a:pt x="1136" y="167"/>
                    <a:pt x="1143" y="171"/>
                    <a:pt x="1150" y="171"/>
                  </a:cubicBezTo>
                  <a:cubicBezTo>
                    <a:pt x="1153" y="171"/>
                    <a:pt x="1155" y="170"/>
                    <a:pt x="1158" y="169"/>
                  </a:cubicBezTo>
                  <a:cubicBezTo>
                    <a:pt x="1161" y="168"/>
                    <a:pt x="1163" y="166"/>
                    <a:pt x="1164" y="164"/>
                  </a:cubicBezTo>
                  <a:cubicBezTo>
                    <a:pt x="1164" y="164"/>
                    <a:pt x="1164" y="164"/>
                    <a:pt x="1164" y="164"/>
                  </a:cubicBezTo>
                  <a:cubicBezTo>
                    <a:pt x="1164" y="164"/>
                    <a:pt x="1165" y="164"/>
                    <a:pt x="1165" y="164"/>
                  </a:cubicBezTo>
                  <a:cubicBezTo>
                    <a:pt x="1171" y="164"/>
                    <a:pt x="1256" y="212"/>
                    <a:pt x="1254" y="217"/>
                  </a:cubicBezTo>
                  <a:cubicBezTo>
                    <a:pt x="1253" y="220"/>
                    <a:pt x="1252" y="224"/>
                    <a:pt x="1252" y="228"/>
                  </a:cubicBezTo>
                  <a:cubicBezTo>
                    <a:pt x="1252" y="233"/>
                    <a:pt x="1254" y="238"/>
                    <a:pt x="1257" y="243"/>
                  </a:cubicBezTo>
                  <a:cubicBezTo>
                    <a:pt x="1257" y="243"/>
                    <a:pt x="1257" y="243"/>
                    <a:pt x="1257" y="243"/>
                  </a:cubicBezTo>
                  <a:cubicBezTo>
                    <a:pt x="1259" y="247"/>
                    <a:pt x="1178" y="318"/>
                    <a:pt x="1154" y="334"/>
                  </a:cubicBezTo>
                  <a:cubicBezTo>
                    <a:pt x="1151" y="326"/>
                    <a:pt x="1143" y="320"/>
                    <a:pt x="1134" y="320"/>
                  </a:cubicBezTo>
                  <a:cubicBezTo>
                    <a:pt x="1126" y="320"/>
                    <a:pt x="1120" y="324"/>
                    <a:pt x="1116" y="329"/>
                  </a:cubicBezTo>
                  <a:cubicBezTo>
                    <a:pt x="1113" y="324"/>
                    <a:pt x="1108" y="316"/>
                    <a:pt x="1103" y="307"/>
                  </a:cubicBezTo>
                  <a:cubicBezTo>
                    <a:pt x="1109" y="319"/>
                    <a:pt x="1113" y="329"/>
                    <a:pt x="1113" y="334"/>
                  </a:cubicBezTo>
                  <a:cubicBezTo>
                    <a:pt x="1112" y="336"/>
                    <a:pt x="1112" y="339"/>
                    <a:pt x="1112" y="341"/>
                  </a:cubicBezTo>
                  <a:cubicBezTo>
                    <a:pt x="1112" y="353"/>
                    <a:pt x="1122" y="363"/>
                    <a:pt x="1134" y="363"/>
                  </a:cubicBezTo>
                  <a:cubicBezTo>
                    <a:pt x="1146" y="363"/>
                    <a:pt x="1156" y="353"/>
                    <a:pt x="1156" y="341"/>
                  </a:cubicBezTo>
                  <a:cubicBezTo>
                    <a:pt x="1156" y="341"/>
                    <a:pt x="1156" y="341"/>
                    <a:pt x="1156" y="341"/>
                  </a:cubicBezTo>
                  <a:cubicBezTo>
                    <a:pt x="1169" y="323"/>
                    <a:pt x="1255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3" y="249"/>
                    <a:pt x="1263" y="249"/>
                    <a:pt x="1263" y="249"/>
                  </a:cubicBezTo>
                  <a:cubicBezTo>
                    <a:pt x="1266" y="251"/>
                    <a:pt x="1269" y="253"/>
                    <a:pt x="1273" y="254"/>
                  </a:cubicBezTo>
                  <a:cubicBezTo>
                    <a:pt x="1273" y="254"/>
                    <a:pt x="1273" y="254"/>
                    <a:pt x="1273" y="254"/>
                  </a:cubicBezTo>
                  <a:cubicBezTo>
                    <a:pt x="1275" y="255"/>
                    <a:pt x="1274" y="272"/>
                    <a:pt x="1272" y="290"/>
                  </a:cubicBezTo>
                  <a:cubicBezTo>
                    <a:pt x="1275" y="272"/>
                    <a:pt x="1278" y="255"/>
                    <a:pt x="1281" y="255"/>
                  </a:cubicBezTo>
                  <a:cubicBezTo>
                    <a:pt x="1281" y="255"/>
                    <a:pt x="1281" y="255"/>
                    <a:pt x="1281" y="255"/>
                  </a:cubicBezTo>
                  <a:cubicBezTo>
                    <a:pt x="1297" y="255"/>
                    <a:pt x="1309" y="243"/>
                    <a:pt x="1309" y="228"/>
                  </a:cubicBezTo>
                  <a:cubicBezTo>
                    <a:pt x="1309" y="212"/>
                    <a:pt x="1297" y="200"/>
                    <a:pt x="1281" y="200"/>
                  </a:cubicBezTo>
                  <a:cubicBezTo>
                    <a:pt x="1272" y="200"/>
                    <a:pt x="1264" y="204"/>
                    <a:pt x="1258" y="210"/>
                  </a:cubicBezTo>
                  <a:cubicBezTo>
                    <a:pt x="1258" y="210"/>
                    <a:pt x="1258" y="210"/>
                    <a:pt x="1258" y="210"/>
                  </a:cubicBezTo>
                  <a:cubicBezTo>
                    <a:pt x="1248" y="210"/>
                    <a:pt x="1166" y="163"/>
                    <a:pt x="1167" y="159"/>
                  </a:cubicBezTo>
                  <a:cubicBezTo>
                    <a:pt x="1167" y="159"/>
                    <a:pt x="1167" y="159"/>
                    <a:pt x="1167" y="159"/>
                  </a:cubicBezTo>
                  <a:cubicBezTo>
                    <a:pt x="1169" y="155"/>
                    <a:pt x="1169" y="150"/>
                    <a:pt x="1167" y="145"/>
                  </a:cubicBezTo>
                  <a:cubicBezTo>
                    <a:pt x="1164" y="139"/>
                    <a:pt x="1157" y="135"/>
                    <a:pt x="1150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9" y="135"/>
                    <a:pt x="1149" y="135"/>
                    <a:pt x="1149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5" y="135"/>
                    <a:pt x="1132" y="80"/>
                    <a:pt x="1134" y="79"/>
                  </a:cubicBezTo>
                  <a:cubicBezTo>
                    <a:pt x="1134" y="79"/>
                    <a:pt x="1134" y="79"/>
                    <a:pt x="1134" y="79"/>
                  </a:cubicBezTo>
                  <a:cubicBezTo>
                    <a:pt x="1135" y="79"/>
                    <a:pt x="1135" y="79"/>
                    <a:pt x="1135" y="79"/>
                  </a:cubicBezTo>
                  <a:cubicBezTo>
                    <a:pt x="1141" y="76"/>
                    <a:pt x="1144" y="68"/>
                    <a:pt x="1141" y="62"/>
                  </a:cubicBezTo>
                  <a:cubicBezTo>
                    <a:pt x="1139" y="57"/>
                    <a:pt x="1134" y="54"/>
                    <a:pt x="1129" y="54"/>
                  </a:cubicBezTo>
                  <a:cubicBezTo>
                    <a:pt x="1127" y="54"/>
                    <a:pt x="1125" y="55"/>
                    <a:pt x="1123" y="56"/>
                  </a:cubicBezTo>
                  <a:cubicBezTo>
                    <a:pt x="1116" y="59"/>
                    <a:pt x="1113" y="66"/>
                    <a:pt x="1117" y="73"/>
                  </a:cubicBezTo>
                  <a:cubicBezTo>
                    <a:pt x="1117" y="74"/>
                    <a:pt x="1118" y="74"/>
                    <a:pt x="1118" y="75"/>
                  </a:cubicBezTo>
                  <a:cubicBezTo>
                    <a:pt x="1118" y="75"/>
                    <a:pt x="1118" y="75"/>
                    <a:pt x="1118" y="75"/>
                  </a:cubicBezTo>
                  <a:cubicBezTo>
                    <a:pt x="1120" y="77"/>
                    <a:pt x="1041" y="158"/>
                    <a:pt x="1035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1" y="155"/>
                    <a:pt x="1027" y="154"/>
                    <a:pt x="1023" y="153"/>
                  </a:cubicBezTo>
                  <a:cubicBezTo>
                    <a:pt x="1023" y="153"/>
                    <a:pt x="1023" y="153"/>
                    <a:pt x="1023" y="153"/>
                  </a:cubicBezTo>
                  <a:cubicBezTo>
                    <a:pt x="1018" y="153"/>
                    <a:pt x="1019" y="84"/>
                    <a:pt x="1022" y="84"/>
                  </a:cubicBezTo>
                  <a:cubicBezTo>
                    <a:pt x="1022" y="84"/>
                    <a:pt x="1022" y="84"/>
                    <a:pt x="1022" y="84"/>
                  </a:cubicBezTo>
                  <a:cubicBezTo>
                    <a:pt x="1028" y="83"/>
                    <a:pt x="1033" y="77"/>
                    <a:pt x="1033" y="71"/>
                  </a:cubicBezTo>
                  <a:cubicBezTo>
                    <a:pt x="1033" y="64"/>
                    <a:pt x="1027" y="58"/>
                    <a:pt x="1020" y="58"/>
                  </a:cubicBezTo>
                  <a:cubicBezTo>
                    <a:pt x="1015" y="58"/>
                    <a:pt x="1011" y="60"/>
                    <a:pt x="1009" y="63"/>
                  </a:cubicBezTo>
                  <a:cubicBezTo>
                    <a:pt x="1009" y="63"/>
                    <a:pt x="1009" y="63"/>
                    <a:pt x="1009" y="63"/>
                  </a:cubicBezTo>
                  <a:cubicBezTo>
                    <a:pt x="1009" y="63"/>
                    <a:pt x="1009" y="63"/>
                    <a:pt x="1008" y="63"/>
                  </a:cubicBezTo>
                  <a:cubicBezTo>
                    <a:pt x="1006" y="63"/>
                    <a:pt x="1000" y="60"/>
                    <a:pt x="994" y="57"/>
                  </a:cubicBezTo>
                  <a:cubicBezTo>
                    <a:pt x="1001" y="61"/>
                    <a:pt x="1008" y="65"/>
                    <a:pt x="1007" y="66"/>
                  </a:cubicBezTo>
                  <a:cubicBezTo>
                    <a:pt x="1007" y="66"/>
                    <a:pt x="1007" y="66"/>
                    <a:pt x="1007" y="66"/>
                  </a:cubicBezTo>
                  <a:cubicBezTo>
                    <a:pt x="1007" y="68"/>
                    <a:pt x="1006" y="69"/>
                    <a:pt x="1006" y="71"/>
                  </a:cubicBezTo>
                  <a:cubicBezTo>
                    <a:pt x="1006" y="76"/>
                    <a:pt x="1010" y="81"/>
                    <a:pt x="1014" y="83"/>
                  </a:cubicBezTo>
                  <a:cubicBezTo>
                    <a:pt x="1014" y="83"/>
                    <a:pt x="1014" y="83"/>
                    <a:pt x="1014" y="83"/>
                  </a:cubicBezTo>
                  <a:cubicBezTo>
                    <a:pt x="1016" y="83"/>
                    <a:pt x="1013" y="92"/>
                    <a:pt x="1011" y="101"/>
                  </a:cubicBezTo>
                  <a:cubicBezTo>
                    <a:pt x="1013" y="93"/>
                    <a:pt x="1016" y="85"/>
                    <a:pt x="1018" y="84"/>
                  </a:cubicBezTo>
                  <a:cubicBezTo>
                    <a:pt x="1020" y="87"/>
                    <a:pt x="1021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4" y="153"/>
                    <a:pt x="1012" y="151"/>
                    <a:pt x="1011" y="147"/>
                  </a:cubicBezTo>
                  <a:cubicBezTo>
                    <a:pt x="1012" y="151"/>
                    <a:pt x="1012" y="154"/>
                    <a:pt x="1010" y="155"/>
                  </a:cubicBezTo>
                  <a:cubicBezTo>
                    <a:pt x="1004" y="157"/>
                    <a:pt x="999" y="162"/>
                    <a:pt x="996" y="168"/>
                  </a:cubicBezTo>
                  <a:cubicBezTo>
                    <a:pt x="996" y="168"/>
                    <a:pt x="996" y="168"/>
                    <a:pt x="994" y="168"/>
                  </a:cubicBezTo>
                  <a:cubicBezTo>
                    <a:pt x="978" y="168"/>
                    <a:pt x="874" y="142"/>
                    <a:pt x="874" y="139"/>
                  </a:cubicBezTo>
                  <a:cubicBezTo>
                    <a:pt x="874" y="139"/>
                    <a:pt x="874" y="139"/>
                    <a:pt x="874" y="139"/>
                  </a:cubicBezTo>
                  <a:cubicBezTo>
                    <a:pt x="874" y="138"/>
                    <a:pt x="874" y="138"/>
                    <a:pt x="874" y="137"/>
                  </a:cubicBezTo>
                  <a:cubicBezTo>
                    <a:pt x="874" y="127"/>
                    <a:pt x="866" y="119"/>
                    <a:pt x="855" y="119"/>
                  </a:cubicBezTo>
                  <a:cubicBezTo>
                    <a:pt x="853" y="119"/>
                    <a:pt x="850" y="120"/>
                    <a:pt x="848" y="121"/>
                  </a:cubicBezTo>
                  <a:cubicBezTo>
                    <a:pt x="848" y="120"/>
                    <a:pt x="848" y="120"/>
                    <a:pt x="848" y="120"/>
                  </a:cubicBezTo>
                  <a:cubicBezTo>
                    <a:pt x="848" y="121"/>
                    <a:pt x="848" y="121"/>
                    <a:pt x="848" y="121"/>
                  </a:cubicBezTo>
                  <a:cubicBezTo>
                    <a:pt x="843" y="121"/>
                    <a:pt x="786" y="34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91" y="31"/>
                    <a:pt x="800" y="38"/>
                    <a:pt x="810" y="45"/>
                  </a:cubicBezTo>
                  <a:cubicBezTo>
                    <a:pt x="800" y="37"/>
                    <a:pt x="791" y="29"/>
                    <a:pt x="792" y="28"/>
                  </a:cubicBezTo>
                  <a:cubicBezTo>
                    <a:pt x="792" y="28"/>
                    <a:pt x="792" y="28"/>
                    <a:pt x="792" y="28"/>
                  </a:cubicBezTo>
                  <a:cubicBezTo>
                    <a:pt x="794" y="25"/>
                    <a:pt x="795" y="22"/>
                    <a:pt x="795" y="18"/>
                  </a:cubicBezTo>
                  <a:cubicBezTo>
                    <a:pt x="795" y="8"/>
                    <a:pt x="787" y="0"/>
                    <a:pt x="77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6035675" y="2900363"/>
              <a:ext cx="52388" cy="41275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9" y="4"/>
                    <a:pt x="4" y="8"/>
                    <a:pt x="0" y="11"/>
                  </a:cubicBezTo>
                  <a:cubicBezTo>
                    <a:pt x="4" y="8"/>
                    <a:pt x="10" y="4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5457825" y="2247900"/>
              <a:ext cx="1231900" cy="652463"/>
            </a:xfrm>
            <a:custGeom>
              <a:avLst/>
              <a:gdLst>
                <a:gd name="T0" fmla="*/ 294 w 328"/>
                <a:gd name="T1" fmla="*/ 53 h 173"/>
                <a:gd name="T2" fmla="*/ 290 w 328"/>
                <a:gd name="T3" fmla="*/ 68 h 173"/>
                <a:gd name="T4" fmla="*/ 237 w 328"/>
                <a:gd name="T5" fmla="*/ 89 h 173"/>
                <a:gd name="T6" fmla="*/ 255 w 328"/>
                <a:gd name="T7" fmla="*/ 21 h 173"/>
                <a:gd name="T8" fmla="*/ 257 w 328"/>
                <a:gd name="T9" fmla="*/ 22 h 173"/>
                <a:gd name="T10" fmla="*/ 257 w 328"/>
                <a:gd name="T11" fmla="*/ 0 h 173"/>
                <a:gd name="T12" fmla="*/ 252 w 328"/>
                <a:gd name="T13" fmla="*/ 20 h 173"/>
                <a:gd name="T14" fmla="*/ 230 w 328"/>
                <a:gd name="T15" fmla="*/ 84 h 173"/>
                <a:gd name="T16" fmla="*/ 225 w 328"/>
                <a:gd name="T17" fmla="*/ 84 h 173"/>
                <a:gd name="T18" fmla="*/ 213 w 328"/>
                <a:gd name="T19" fmla="*/ 59 h 173"/>
                <a:gd name="T20" fmla="*/ 199 w 328"/>
                <a:gd name="T21" fmla="*/ 34 h 173"/>
                <a:gd name="T22" fmla="*/ 185 w 328"/>
                <a:gd name="T23" fmla="*/ 44 h 173"/>
                <a:gd name="T24" fmla="*/ 104 w 328"/>
                <a:gd name="T25" fmla="*/ 22 h 173"/>
                <a:gd name="T26" fmla="*/ 88 w 328"/>
                <a:gd name="T27" fmla="*/ 38 h 173"/>
                <a:gd name="T28" fmla="*/ 16 w 328"/>
                <a:gd name="T29" fmla="*/ 52 h 173"/>
                <a:gd name="T30" fmla="*/ 6 w 328"/>
                <a:gd name="T31" fmla="*/ 48 h 173"/>
                <a:gd name="T32" fmla="*/ 12 w 328"/>
                <a:gd name="T33" fmla="*/ 61 h 173"/>
                <a:gd name="T34" fmla="*/ 86 w 328"/>
                <a:gd name="T35" fmla="*/ 42 h 173"/>
                <a:gd name="T36" fmla="*/ 104 w 328"/>
                <a:gd name="T37" fmla="*/ 54 h 173"/>
                <a:gd name="T38" fmla="*/ 128 w 328"/>
                <a:gd name="T39" fmla="*/ 41 h 173"/>
                <a:gd name="T40" fmla="*/ 192 w 328"/>
                <a:gd name="T41" fmla="*/ 53 h 173"/>
                <a:gd name="T42" fmla="*/ 210 w 328"/>
                <a:gd name="T43" fmla="*/ 60 h 173"/>
                <a:gd name="T44" fmla="*/ 222 w 328"/>
                <a:gd name="T45" fmla="*/ 86 h 173"/>
                <a:gd name="T46" fmla="*/ 222 w 328"/>
                <a:gd name="T47" fmla="*/ 101 h 173"/>
                <a:gd name="T48" fmla="*/ 205 w 328"/>
                <a:gd name="T49" fmla="*/ 130 h 173"/>
                <a:gd name="T50" fmla="*/ 178 w 328"/>
                <a:gd name="T51" fmla="*/ 162 h 173"/>
                <a:gd name="T52" fmla="*/ 181 w 328"/>
                <a:gd name="T53" fmla="*/ 166 h 173"/>
                <a:gd name="T54" fmla="*/ 198 w 328"/>
                <a:gd name="T55" fmla="*/ 172 h 173"/>
                <a:gd name="T56" fmla="*/ 226 w 328"/>
                <a:gd name="T57" fmla="*/ 150 h 173"/>
                <a:gd name="T58" fmla="*/ 211 w 328"/>
                <a:gd name="T59" fmla="*/ 132 h 173"/>
                <a:gd name="T60" fmla="*/ 225 w 328"/>
                <a:gd name="T61" fmla="*/ 103 h 173"/>
                <a:gd name="T62" fmla="*/ 230 w 328"/>
                <a:gd name="T63" fmla="*/ 103 h 173"/>
                <a:gd name="T64" fmla="*/ 244 w 328"/>
                <a:gd name="T65" fmla="*/ 146 h 173"/>
                <a:gd name="T66" fmla="*/ 242 w 328"/>
                <a:gd name="T67" fmla="*/ 149 h 173"/>
                <a:gd name="T68" fmla="*/ 242 w 328"/>
                <a:gd name="T69" fmla="*/ 151 h 173"/>
                <a:gd name="T70" fmla="*/ 248 w 328"/>
                <a:gd name="T71" fmla="*/ 154 h 173"/>
                <a:gd name="T72" fmla="*/ 250 w 328"/>
                <a:gd name="T73" fmla="*/ 153 h 173"/>
                <a:gd name="T74" fmla="*/ 251 w 328"/>
                <a:gd name="T75" fmla="*/ 152 h 173"/>
                <a:gd name="T76" fmla="*/ 246 w 328"/>
                <a:gd name="T77" fmla="*/ 146 h 173"/>
                <a:gd name="T78" fmla="*/ 232 w 328"/>
                <a:gd name="T79" fmla="*/ 102 h 173"/>
                <a:gd name="T80" fmla="*/ 238 w 328"/>
                <a:gd name="T81" fmla="*/ 92 h 173"/>
                <a:gd name="T82" fmla="*/ 292 w 328"/>
                <a:gd name="T83" fmla="*/ 72 h 173"/>
                <a:gd name="T84" fmla="*/ 324 w 328"/>
                <a:gd name="T85" fmla="*/ 57 h 173"/>
                <a:gd name="T86" fmla="*/ 297 w 328"/>
                <a:gd name="T87" fmla="*/ 50 h 173"/>
                <a:gd name="T88" fmla="*/ 266 w 328"/>
                <a:gd name="T89" fmla="*/ 17 h 173"/>
                <a:gd name="T90" fmla="*/ 257 w 328"/>
                <a:gd name="T9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" h="173">
                  <a:moveTo>
                    <a:pt x="263" y="20"/>
                  </a:moveTo>
                  <a:cubicBezTo>
                    <a:pt x="263" y="20"/>
                    <a:pt x="263" y="20"/>
                    <a:pt x="263" y="20"/>
                  </a:cubicBezTo>
                  <a:cubicBezTo>
                    <a:pt x="266" y="20"/>
                    <a:pt x="296" y="51"/>
                    <a:pt x="294" y="53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0" y="57"/>
                    <a:pt x="289" y="63"/>
                    <a:pt x="290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71"/>
                    <a:pt x="242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6" y="87"/>
                    <a:pt x="234" y="86"/>
                    <a:pt x="233" y="85"/>
                  </a:cubicBezTo>
                  <a:cubicBezTo>
                    <a:pt x="233" y="85"/>
                    <a:pt x="233" y="85"/>
                    <a:pt x="233" y="85"/>
                  </a:cubicBezTo>
                  <a:cubicBezTo>
                    <a:pt x="231" y="84"/>
                    <a:pt x="253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6" y="21"/>
                    <a:pt x="256" y="22"/>
                    <a:pt x="257" y="22"/>
                  </a:cubicBezTo>
                  <a:cubicBezTo>
                    <a:pt x="259" y="22"/>
                    <a:pt x="261" y="21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moveTo>
                    <a:pt x="257" y="0"/>
                  </a:moveTo>
                  <a:cubicBezTo>
                    <a:pt x="251" y="0"/>
                    <a:pt x="246" y="5"/>
                    <a:pt x="246" y="11"/>
                  </a:cubicBezTo>
                  <a:cubicBezTo>
                    <a:pt x="246" y="15"/>
                    <a:pt x="248" y="19"/>
                    <a:pt x="252" y="20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4" y="21"/>
                    <a:pt x="232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29" y="84"/>
                    <a:pt x="229" y="84"/>
                    <a:pt x="228" y="84"/>
                  </a:cubicBezTo>
                  <a:cubicBezTo>
                    <a:pt x="227" y="84"/>
                    <a:pt x="226" y="84"/>
                    <a:pt x="225" y="85"/>
                  </a:cubicBezTo>
                  <a:cubicBezTo>
                    <a:pt x="225" y="84"/>
                    <a:pt x="225" y="84"/>
                    <a:pt x="225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3" y="85"/>
                    <a:pt x="211" y="60"/>
                    <a:pt x="214" y="59"/>
                  </a:cubicBezTo>
                  <a:cubicBezTo>
                    <a:pt x="213" y="59"/>
                    <a:pt x="213" y="59"/>
                    <a:pt x="213" y="59"/>
                  </a:cubicBezTo>
                  <a:cubicBezTo>
                    <a:pt x="220" y="55"/>
                    <a:pt x="222" y="47"/>
                    <a:pt x="219" y="41"/>
                  </a:cubicBezTo>
                  <a:cubicBezTo>
                    <a:pt x="216" y="36"/>
                    <a:pt x="211" y="33"/>
                    <a:pt x="205" y="33"/>
                  </a:cubicBezTo>
                  <a:cubicBezTo>
                    <a:pt x="203" y="33"/>
                    <a:pt x="201" y="33"/>
                    <a:pt x="199" y="34"/>
                  </a:cubicBezTo>
                  <a:cubicBezTo>
                    <a:pt x="195" y="36"/>
                    <a:pt x="192" y="39"/>
                    <a:pt x="191" y="4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44"/>
                    <a:pt x="189" y="44"/>
                    <a:pt x="185" y="44"/>
                  </a:cubicBezTo>
                  <a:cubicBezTo>
                    <a:pt x="168" y="44"/>
                    <a:pt x="121" y="39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28"/>
                    <a:pt x="114" y="22"/>
                    <a:pt x="104" y="22"/>
                  </a:cubicBezTo>
                  <a:cubicBezTo>
                    <a:pt x="95" y="22"/>
                    <a:pt x="88" y="29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41"/>
                    <a:pt x="24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48"/>
                    <a:pt x="12" y="47"/>
                    <a:pt x="9" y="47"/>
                  </a:cubicBezTo>
                  <a:cubicBezTo>
                    <a:pt x="8" y="47"/>
                    <a:pt x="7" y="47"/>
                    <a:pt x="6" y="48"/>
                  </a:cubicBezTo>
                  <a:cubicBezTo>
                    <a:pt x="2" y="49"/>
                    <a:pt x="0" y="54"/>
                    <a:pt x="2" y="57"/>
                  </a:cubicBezTo>
                  <a:cubicBezTo>
                    <a:pt x="3" y="60"/>
                    <a:pt x="6" y="61"/>
                    <a:pt x="9" y="61"/>
                  </a:cubicBezTo>
                  <a:cubicBezTo>
                    <a:pt x="10" y="61"/>
                    <a:pt x="11" y="61"/>
                    <a:pt x="12" y="61"/>
                  </a:cubicBezTo>
                  <a:cubicBezTo>
                    <a:pt x="15" y="60"/>
                    <a:pt x="17" y="57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3"/>
                    <a:pt x="73" y="42"/>
                    <a:pt x="86" y="42"/>
                  </a:cubicBezTo>
                  <a:cubicBezTo>
                    <a:pt x="87" y="42"/>
                    <a:pt x="88" y="43"/>
                    <a:pt x="89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91" y="49"/>
                    <a:pt x="97" y="54"/>
                    <a:pt x="104" y="54"/>
                  </a:cubicBezTo>
                  <a:cubicBezTo>
                    <a:pt x="112" y="54"/>
                    <a:pt x="119" y="49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1"/>
                    <a:pt x="124" y="41"/>
                    <a:pt x="128" y="41"/>
                  </a:cubicBezTo>
                  <a:cubicBezTo>
                    <a:pt x="145" y="41"/>
                    <a:pt x="191" y="46"/>
                    <a:pt x="191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1" y="49"/>
                    <a:pt x="191" y="51"/>
                    <a:pt x="192" y="53"/>
                  </a:cubicBezTo>
                  <a:cubicBezTo>
                    <a:pt x="195" y="58"/>
                    <a:pt x="200" y="61"/>
                    <a:pt x="205" y="61"/>
                  </a:cubicBezTo>
                  <a:cubicBezTo>
                    <a:pt x="207" y="61"/>
                    <a:pt x="208" y="61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3" y="60"/>
                    <a:pt x="224" y="85"/>
                    <a:pt x="222" y="86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8" y="88"/>
                    <a:pt x="217" y="94"/>
                    <a:pt x="219" y="98"/>
                  </a:cubicBezTo>
                  <a:cubicBezTo>
                    <a:pt x="220" y="99"/>
                    <a:pt x="221" y="101"/>
                    <a:pt x="222" y="101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3" y="103"/>
                    <a:pt x="210" y="130"/>
                    <a:pt x="206" y="130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03" y="129"/>
                    <a:pt x="201" y="128"/>
                    <a:pt x="198" y="128"/>
                  </a:cubicBezTo>
                  <a:cubicBezTo>
                    <a:pt x="185" y="128"/>
                    <a:pt x="175" y="138"/>
                    <a:pt x="175" y="150"/>
                  </a:cubicBezTo>
                  <a:cubicBezTo>
                    <a:pt x="175" y="155"/>
                    <a:pt x="176" y="159"/>
                    <a:pt x="178" y="162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9" y="163"/>
                    <a:pt x="174" y="168"/>
                    <a:pt x="168" y="173"/>
                  </a:cubicBezTo>
                  <a:cubicBezTo>
                    <a:pt x="174" y="169"/>
                    <a:pt x="179" y="166"/>
                    <a:pt x="181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6" y="170"/>
                    <a:pt x="192" y="172"/>
                    <a:pt x="198" y="172"/>
                  </a:cubicBezTo>
                  <a:cubicBezTo>
                    <a:pt x="210" y="172"/>
                    <a:pt x="219" y="164"/>
                    <a:pt x="221" y="153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1" y="151"/>
                    <a:pt x="223" y="151"/>
                    <a:pt x="226" y="150"/>
                  </a:cubicBezTo>
                  <a:cubicBezTo>
                    <a:pt x="223" y="150"/>
                    <a:pt x="221" y="149"/>
                    <a:pt x="221" y="148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0" y="141"/>
                    <a:pt x="216" y="136"/>
                    <a:pt x="211" y="132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07" y="130"/>
                    <a:pt x="223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6" y="103"/>
                    <a:pt x="227" y="103"/>
                    <a:pt x="228" y="103"/>
                  </a:cubicBezTo>
                  <a:cubicBezTo>
                    <a:pt x="229" y="103"/>
                    <a:pt x="229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2" y="103"/>
                    <a:pt x="245" y="146"/>
                    <a:pt x="244" y="146"/>
                  </a:cubicBezTo>
                  <a:cubicBezTo>
                    <a:pt x="244" y="146"/>
                    <a:pt x="244" y="146"/>
                    <a:pt x="244" y="146"/>
                  </a:cubicBezTo>
                  <a:cubicBezTo>
                    <a:pt x="243" y="147"/>
                    <a:pt x="242" y="148"/>
                    <a:pt x="242" y="150"/>
                  </a:cubicBezTo>
                  <a:cubicBezTo>
                    <a:pt x="242" y="149"/>
                    <a:pt x="242" y="149"/>
                    <a:pt x="242" y="149"/>
                  </a:cubicBezTo>
                  <a:cubicBezTo>
                    <a:pt x="242" y="150"/>
                    <a:pt x="240" y="150"/>
                    <a:pt x="237" y="150"/>
                  </a:cubicBezTo>
                  <a:cubicBezTo>
                    <a:pt x="240" y="151"/>
                    <a:pt x="242" y="151"/>
                    <a:pt x="242" y="151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2" y="151"/>
                    <a:pt x="242" y="152"/>
                    <a:pt x="242" y="152"/>
                  </a:cubicBezTo>
                  <a:cubicBezTo>
                    <a:pt x="243" y="154"/>
                    <a:pt x="245" y="155"/>
                    <a:pt x="246" y="155"/>
                  </a:cubicBezTo>
                  <a:cubicBezTo>
                    <a:pt x="247" y="155"/>
                    <a:pt x="248" y="155"/>
                    <a:pt x="248" y="154"/>
                  </a:cubicBezTo>
                  <a:cubicBezTo>
                    <a:pt x="249" y="154"/>
                    <a:pt x="250" y="154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1" y="153"/>
                    <a:pt x="256" y="155"/>
                    <a:pt x="262" y="158"/>
                  </a:cubicBezTo>
                  <a:cubicBezTo>
                    <a:pt x="256" y="155"/>
                    <a:pt x="251" y="152"/>
                    <a:pt x="251" y="152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1" y="151"/>
                    <a:pt x="251" y="150"/>
                    <a:pt x="251" y="148"/>
                  </a:cubicBezTo>
                  <a:cubicBezTo>
                    <a:pt x="250" y="147"/>
                    <a:pt x="248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5" y="146"/>
                    <a:pt x="231" y="103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7" y="101"/>
                    <a:pt x="239" y="96"/>
                    <a:pt x="238" y="92"/>
                  </a:cubicBezTo>
                  <a:cubicBezTo>
                    <a:pt x="238" y="92"/>
                    <a:pt x="238" y="92"/>
                    <a:pt x="238" y="92"/>
                  </a:cubicBezTo>
                  <a:cubicBezTo>
                    <a:pt x="237" y="90"/>
                    <a:pt x="283" y="72"/>
                    <a:pt x="291" y="72"/>
                  </a:cubicBezTo>
                  <a:cubicBezTo>
                    <a:pt x="292" y="72"/>
                    <a:pt x="292" y="72"/>
                    <a:pt x="292" y="73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5" y="78"/>
                    <a:pt x="301" y="81"/>
                    <a:pt x="308" y="81"/>
                  </a:cubicBezTo>
                  <a:cubicBezTo>
                    <a:pt x="310" y="81"/>
                    <a:pt x="313" y="81"/>
                    <a:pt x="315" y="80"/>
                  </a:cubicBezTo>
                  <a:cubicBezTo>
                    <a:pt x="324" y="76"/>
                    <a:pt x="328" y="65"/>
                    <a:pt x="324" y="57"/>
                  </a:cubicBezTo>
                  <a:cubicBezTo>
                    <a:pt x="321" y="51"/>
                    <a:pt x="314" y="47"/>
                    <a:pt x="308" y="47"/>
                  </a:cubicBezTo>
                  <a:cubicBezTo>
                    <a:pt x="305" y="47"/>
                    <a:pt x="302" y="47"/>
                    <a:pt x="300" y="49"/>
                  </a:cubicBezTo>
                  <a:cubicBezTo>
                    <a:pt x="299" y="49"/>
                    <a:pt x="298" y="49"/>
                    <a:pt x="297" y="50"/>
                  </a:cubicBezTo>
                  <a:cubicBezTo>
                    <a:pt x="298" y="50"/>
                    <a:pt x="298" y="50"/>
                    <a:pt x="298" y="50"/>
                  </a:cubicBezTo>
                  <a:cubicBezTo>
                    <a:pt x="298" y="50"/>
                    <a:pt x="297" y="50"/>
                    <a:pt x="297" y="50"/>
                  </a:cubicBezTo>
                  <a:cubicBezTo>
                    <a:pt x="293" y="50"/>
                    <a:pt x="264" y="19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ubicBezTo>
                    <a:pt x="267" y="16"/>
                    <a:pt x="268" y="13"/>
                    <a:pt x="268" y="11"/>
                  </a:cubicBezTo>
                  <a:cubicBezTo>
                    <a:pt x="268" y="5"/>
                    <a:pt x="263" y="0"/>
                    <a:pt x="2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7312025" y="3098800"/>
              <a:ext cx="12700" cy="26988"/>
            </a:xfrm>
            <a:custGeom>
              <a:avLst/>
              <a:gdLst>
                <a:gd name="T0" fmla="*/ 0 w 3"/>
                <a:gd name="T1" fmla="*/ 0 h 7"/>
                <a:gd name="T2" fmla="*/ 3 w 3"/>
                <a:gd name="T3" fmla="*/ 7 h 7"/>
                <a:gd name="T4" fmla="*/ 0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4"/>
                    <a:pt x="3" y="7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6307138" y="2813050"/>
              <a:ext cx="41275" cy="3175"/>
            </a:xfrm>
            <a:custGeom>
              <a:avLst/>
              <a:gdLst>
                <a:gd name="T0" fmla="*/ 5 w 11"/>
                <a:gd name="T1" fmla="*/ 0 h 1"/>
                <a:gd name="T2" fmla="*/ 0 w 11"/>
                <a:gd name="T3" fmla="*/ 0 h 1"/>
                <a:gd name="T4" fmla="*/ 5 w 11"/>
                <a:gd name="T5" fmla="*/ 1 h 1"/>
                <a:gd name="T6" fmla="*/ 11 w 11"/>
                <a:gd name="T7" fmla="*/ 0 h 1"/>
                <a:gd name="T8" fmla="*/ 5 w 1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6442075" y="2843213"/>
              <a:ext cx="11113" cy="7938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6502400" y="3136900"/>
              <a:ext cx="14288" cy="52388"/>
            </a:xfrm>
            <a:custGeom>
              <a:avLst/>
              <a:gdLst>
                <a:gd name="T0" fmla="*/ 0 w 4"/>
                <a:gd name="T1" fmla="*/ 0 h 14"/>
                <a:gd name="T2" fmla="*/ 4 w 4"/>
                <a:gd name="T3" fmla="*/ 14 h 14"/>
                <a:gd name="T4" fmla="*/ 0 w 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cubicBezTo>
                    <a:pt x="1" y="4"/>
                    <a:pt x="2" y="9"/>
                    <a:pt x="4" y="14"/>
                  </a:cubicBezTo>
                  <a:cubicBezTo>
                    <a:pt x="3" y="9"/>
                    <a:pt x="1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5980113" y="2941638"/>
              <a:ext cx="528638" cy="195263"/>
            </a:xfrm>
            <a:custGeom>
              <a:avLst/>
              <a:gdLst>
                <a:gd name="T0" fmla="*/ 95 w 141"/>
                <a:gd name="T1" fmla="*/ 22 h 52"/>
                <a:gd name="T2" fmla="*/ 101 w 141"/>
                <a:gd name="T3" fmla="*/ 23 h 52"/>
                <a:gd name="T4" fmla="*/ 103 w 141"/>
                <a:gd name="T5" fmla="*/ 22 h 52"/>
                <a:gd name="T6" fmla="*/ 133 w 141"/>
                <a:gd name="T7" fmla="*/ 41 h 52"/>
                <a:gd name="T8" fmla="*/ 132 w 141"/>
                <a:gd name="T9" fmla="*/ 42 h 52"/>
                <a:gd name="T10" fmla="*/ 70 w 141"/>
                <a:gd name="T11" fmla="*/ 45 h 52"/>
                <a:gd name="T12" fmla="*/ 65 w 141"/>
                <a:gd name="T13" fmla="*/ 45 h 52"/>
                <a:gd name="T14" fmla="*/ 64 w 141"/>
                <a:gd name="T15" fmla="*/ 43 h 52"/>
                <a:gd name="T16" fmla="*/ 95 w 141"/>
                <a:gd name="T17" fmla="*/ 22 h 52"/>
                <a:gd name="T18" fmla="*/ 15 w 141"/>
                <a:gd name="T19" fmla="*/ 0 h 52"/>
                <a:gd name="T20" fmla="*/ 7 w 141"/>
                <a:gd name="T21" fmla="*/ 6 h 52"/>
                <a:gd name="T22" fmla="*/ 4 w 141"/>
                <a:gd name="T23" fmla="*/ 5 h 52"/>
                <a:gd name="T24" fmla="*/ 1 w 141"/>
                <a:gd name="T25" fmla="*/ 10 h 52"/>
                <a:gd name="T26" fmla="*/ 6 w 141"/>
                <a:gd name="T27" fmla="*/ 12 h 52"/>
                <a:gd name="T28" fmla="*/ 7 w 141"/>
                <a:gd name="T29" fmla="*/ 11 h 52"/>
                <a:gd name="T30" fmla="*/ 52 w 141"/>
                <a:gd name="T31" fmla="*/ 43 h 52"/>
                <a:gd name="T32" fmla="*/ 52 w 141"/>
                <a:gd name="T33" fmla="*/ 49 h 52"/>
                <a:gd name="T34" fmla="*/ 61 w 141"/>
                <a:gd name="T35" fmla="*/ 52 h 52"/>
                <a:gd name="T36" fmla="*/ 65 w 141"/>
                <a:gd name="T37" fmla="*/ 47 h 52"/>
                <a:gd name="T38" fmla="*/ 132 w 141"/>
                <a:gd name="T39" fmla="*/ 43 h 52"/>
                <a:gd name="T40" fmla="*/ 133 w 141"/>
                <a:gd name="T41" fmla="*/ 44 h 52"/>
                <a:gd name="T42" fmla="*/ 137 w 141"/>
                <a:gd name="T43" fmla="*/ 46 h 52"/>
                <a:gd name="T44" fmla="*/ 137 w 141"/>
                <a:gd name="T45" fmla="*/ 46 h 52"/>
                <a:gd name="T46" fmla="*/ 138 w 141"/>
                <a:gd name="T47" fmla="*/ 46 h 52"/>
                <a:gd name="T48" fmla="*/ 140 w 141"/>
                <a:gd name="T49" fmla="*/ 41 h 52"/>
                <a:gd name="T50" fmla="*/ 138 w 141"/>
                <a:gd name="T51" fmla="*/ 39 h 52"/>
                <a:gd name="T52" fmla="*/ 137 w 141"/>
                <a:gd name="T53" fmla="*/ 39 h 52"/>
                <a:gd name="T54" fmla="*/ 137 w 141"/>
                <a:gd name="T55" fmla="*/ 39 h 52"/>
                <a:gd name="T56" fmla="*/ 135 w 141"/>
                <a:gd name="T57" fmla="*/ 39 h 52"/>
                <a:gd name="T58" fmla="*/ 133 w 141"/>
                <a:gd name="T59" fmla="*/ 40 h 52"/>
                <a:gd name="T60" fmla="*/ 103 w 141"/>
                <a:gd name="T61" fmla="*/ 21 h 52"/>
                <a:gd name="T62" fmla="*/ 103 w 141"/>
                <a:gd name="T63" fmla="*/ 17 h 52"/>
                <a:gd name="T64" fmla="*/ 97 w 141"/>
                <a:gd name="T65" fmla="*/ 15 h 52"/>
                <a:gd name="T66" fmla="*/ 95 w 141"/>
                <a:gd name="T67" fmla="*/ 21 h 52"/>
                <a:gd name="T68" fmla="*/ 63 w 141"/>
                <a:gd name="T69" fmla="*/ 41 h 52"/>
                <a:gd name="T70" fmla="*/ 58 w 141"/>
                <a:gd name="T71" fmla="*/ 39 h 52"/>
                <a:gd name="T72" fmla="*/ 53 w 141"/>
                <a:gd name="T73" fmla="*/ 41 h 52"/>
                <a:gd name="T74" fmla="*/ 53 w 141"/>
                <a:gd name="T75" fmla="*/ 41 h 52"/>
                <a:gd name="T76" fmla="*/ 8 w 141"/>
                <a:gd name="T77" fmla="*/ 10 h 52"/>
                <a:gd name="T78" fmla="*/ 8 w 141"/>
                <a:gd name="T79" fmla="*/ 7 h 52"/>
                <a:gd name="T80" fmla="*/ 15 w 141"/>
                <a:gd name="T8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52">
                  <a:moveTo>
                    <a:pt x="96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6" y="23"/>
                    <a:pt x="98" y="24"/>
                    <a:pt x="99" y="24"/>
                  </a:cubicBezTo>
                  <a:cubicBezTo>
                    <a:pt x="100" y="24"/>
                    <a:pt x="100" y="23"/>
                    <a:pt x="101" y="23"/>
                  </a:cubicBezTo>
                  <a:cubicBezTo>
                    <a:pt x="102" y="23"/>
                    <a:pt x="102" y="23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2"/>
                    <a:pt x="133" y="40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2" y="41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3"/>
                    <a:pt x="86" y="45"/>
                    <a:pt x="70" y="45"/>
                  </a:cubicBezTo>
                  <a:cubicBezTo>
                    <a:pt x="67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94" y="22"/>
                    <a:pt x="95" y="22"/>
                  </a:cubicBezTo>
                  <a:cubicBezTo>
                    <a:pt x="96" y="22"/>
                    <a:pt x="96" y="22"/>
                    <a:pt x="96" y="22"/>
                  </a:cubicBezTo>
                  <a:moveTo>
                    <a:pt x="15" y="0"/>
                  </a:moveTo>
                  <a:cubicBezTo>
                    <a:pt x="11" y="3"/>
                    <a:pt x="8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1" y="12"/>
                    <a:pt x="3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52" y="42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4"/>
                    <a:pt x="51" y="47"/>
                    <a:pt x="52" y="49"/>
                  </a:cubicBezTo>
                  <a:cubicBezTo>
                    <a:pt x="53" y="51"/>
                    <a:pt x="55" y="52"/>
                    <a:pt x="58" y="52"/>
                  </a:cubicBezTo>
                  <a:cubicBezTo>
                    <a:pt x="59" y="52"/>
                    <a:pt x="60" y="52"/>
                    <a:pt x="61" y="52"/>
                  </a:cubicBezTo>
                  <a:cubicBezTo>
                    <a:pt x="63" y="51"/>
                    <a:pt x="65" y="49"/>
                    <a:pt x="65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5"/>
                    <a:pt x="117" y="43"/>
                    <a:pt x="129" y="43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6"/>
                    <a:pt x="135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8" y="49"/>
                    <a:pt x="139" y="52"/>
                  </a:cubicBezTo>
                  <a:cubicBezTo>
                    <a:pt x="138" y="48"/>
                    <a:pt x="138" y="46"/>
                    <a:pt x="138" y="46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40" y="45"/>
                    <a:pt x="141" y="43"/>
                    <a:pt x="140" y="41"/>
                  </a:cubicBezTo>
                  <a:cubicBezTo>
                    <a:pt x="140" y="40"/>
                    <a:pt x="139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9" y="33"/>
                    <a:pt x="141" y="25"/>
                  </a:cubicBezTo>
                  <a:cubicBezTo>
                    <a:pt x="139" y="33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6" y="39"/>
                    <a:pt x="136" y="39"/>
                  </a:cubicBezTo>
                  <a:cubicBezTo>
                    <a:pt x="136" y="39"/>
                    <a:pt x="135" y="39"/>
                    <a:pt x="135" y="39"/>
                  </a:cubicBezTo>
                  <a:cubicBezTo>
                    <a:pt x="134" y="39"/>
                    <a:pt x="134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03" y="22"/>
                    <a:pt x="103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0"/>
                    <a:pt x="104" y="18"/>
                    <a:pt x="103" y="17"/>
                  </a:cubicBezTo>
                  <a:cubicBezTo>
                    <a:pt x="103" y="15"/>
                    <a:pt x="101" y="14"/>
                    <a:pt x="99" y="14"/>
                  </a:cubicBezTo>
                  <a:cubicBezTo>
                    <a:pt x="98" y="14"/>
                    <a:pt x="98" y="15"/>
                    <a:pt x="97" y="15"/>
                  </a:cubicBezTo>
                  <a:cubicBezTo>
                    <a:pt x="95" y="16"/>
                    <a:pt x="94" y="19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2"/>
                    <a:pt x="65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0"/>
                    <a:pt x="60" y="39"/>
                    <a:pt x="58" y="39"/>
                  </a:cubicBezTo>
                  <a:cubicBezTo>
                    <a:pt x="57" y="39"/>
                    <a:pt x="56" y="39"/>
                    <a:pt x="55" y="40"/>
                  </a:cubicBezTo>
                  <a:cubicBezTo>
                    <a:pt x="54" y="40"/>
                    <a:pt x="54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1" y="41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11" y="4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6508750" y="3016250"/>
              <a:ext cx="7938" cy="19050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4"/>
                    <a:pt x="0" y="5"/>
                  </a:cubicBezTo>
                  <a:cubicBezTo>
                    <a:pt x="1" y="4"/>
                    <a:pt x="1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20947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00831" y="2263169"/>
            <a:ext cx="5486342" cy="4114800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88241" y="5828813"/>
            <a:ext cx="5212586" cy="3566160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887166" y="5828813"/>
            <a:ext cx="5212592" cy="3565638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46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1188808" y="2263172"/>
            <a:ext cx="3977552" cy="3565640"/>
          </a:xfrm>
          <a:custGeom>
            <a:avLst/>
            <a:gdLst>
              <a:gd name="connsiteX0" fmla="*/ 1371571 w 2651701"/>
              <a:gd name="connsiteY0" fmla="*/ 321 h 2377093"/>
              <a:gd name="connsiteX1" fmla="*/ 2651701 w 2651701"/>
              <a:gd name="connsiteY1" fmla="*/ 321 h 2377093"/>
              <a:gd name="connsiteX2" fmla="*/ 2651701 w 2651701"/>
              <a:gd name="connsiteY2" fmla="*/ 2377093 h 2377093"/>
              <a:gd name="connsiteX3" fmla="*/ 1371571 w 2651701"/>
              <a:gd name="connsiteY3" fmla="*/ 2377093 h 2377093"/>
              <a:gd name="connsiteX4" fmla="*/ 0 w 2651701"/>
              <a:gd name="connsiteY4" fmla="*/ 0 h 2377093"/>
              <a:gd name="connsiteX5" fmla="*/ 1280160 w 2651701"/>
              <a:gd name="connsiteY5" fmla="*/ 0 h 2377093"/>
              <a:gd name="connsiteX6" fmla="*/ 1280160 w 2651701"/>
              <a:gd name="connsiteY6" fmla="*/ 2377093 h 2377093"/>
              <a:gd name="connsiteX7" fmla="*/ 0 w 2651701"/>
              <a:gd name="connsiteY7" fmla="*/ 2377093 h 237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1701" h="2377093">
                <a:moveTo>
                  <a:pt x="1371571" y="321"/>
                </a:moveTo>
                <a:lnTo>
                  <a:pt x="2651701" y="321"/>
                </a:lnTo>
                <a:lnTo>
                  <a:pt x="2651701" y="2377093"/>
                </a:lnTo>
                <a:lnTo>
                  <a:pt x="1371571" y="2377093"/>
                </a:lnTo>
                <a:close/>
                <a:moveTo>
                  <a:pt x="0" y="0"/>
                </a:moveTo>
                <a:lnTo>
                  <a:pt x="1280160" y="0"/>
                </a:lnTo>
                <a:lnTo>
                  <a:pt x="1280160" y="2377093"/>
                </a:lnTo>
                <a:lnTo>
                  <a:pt x="0" y="2377093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58" name="Picture Placeholder 57"/>
          <p:cNvSpPr>
            <a:spLocks noGrp="1"/>
          </p:cNvSpPr>
          <p:nvPr>
            <p:ph type="pic" sz="quarter" idx="11"/>
          </p:nvPr>
        </p:nvSpPr>
        <p:spPr>
          <a:xfrm>
            <a:off x="1188807" y="5829293"/>
            <a:ext cx="8092350" cy="3428981"/>
          </a:xfrm>
          <a:custGeom>
            <a:avLst/>
            <a:gdLst>
              <a:gd name="connsiteX0" fmla="*/ 2743168 w 5394900"/>
              <a:gd name="connsiteY0" fmla="*/ 1188707 h 2285987"/>
              <a:gd name="connsiteX1" fmla="*/ 4114754 w 5394900"/>
              <a:gd name="connsiteY1" fmla="*/ 1188707 h 2285987"/>
              <a:gd name="connsiteX2" fmla="*/ 4297631 w 5394900"/>
              <a:gd name="connsiteY2" fmla="*/ 1188707 h 2285987"/>
              <a:gd name="connsiteX3" fmla="*/ 5394900 w 5394900"/>
              <a:gd name="connsiteY3" fmla="*/ 1188707 h 2285987"/>
              <a:gd name="connsiteX4" fmla="*/ 5394900 w 5394900"/>
              <a:gd name="connsiteY4" fmla="*/ 2285987 h 2285987"/>
              <a:gd name="connsiteX5" fmla="*/ 4297631 w 5394900"/>
              <a:gd name="connsiteY5" fmla="*/ 2285987 h 2285987"/>
              <a:gd name="connsiteX6" fmla="*/ 4114754 w 5394900"/>
              <a:gd name="connsiteY6" fmla="*/ 2285987 h 2285987"/>
              <a:gd name="connsiteX7" fmla="*/ 2743168 w 5394900"/>
              <a:gd name="connsiteY7" fmla="*/ 2285987 h 2285987"/>
              <a:gd name="connsiteX8" fmla="*/ 1371585 w 5394900"/>
              <a:gd name="connsiteY8" fmla="*/ 1188707 h 2285987"/>
              <a:gd name="connsiteX9" fmla="*/ 2651731 w 5394900"/>
              <a:gd name="connsiteY9" fmla="*/ 1188707 h 2285987"/>
              <a:gd name="connsiteX10" fmla="*/ 2651731 w 5394900"/>
              <a:gd name="connsiteY10" fmla="*/ 2285987 h 2285987"/>
              <a:gd name="connsiteX11" fmla="*/ 1371585 w 5394900"/>
              <a:gd name="connsiteY11" fmla="*/ 2285987 h 2285987"/>
              <a:gd name="connsiteX12" fmla="*/ 0 w 5394900"/>
              <a:gd name="connsiteY12" fmla="*/ 1188707 h 2285987"/>
              <a:gd name="connsiteX13" fmla="*/ 1280146 w 5394900"/>
              <a:gd name="connsiteY13" fmla="*/ 1188707 h 2285987"/>
              <a:gd name="connsiteX14" fmla="*/ 1280146 w 5394900"/>
              <a:gd name="connsiteY14" fmla="*/ 2285987 h 2285987"/>
              <a:gd name="connsiteX15" fmla="*/ 0 w 5394900"/>
              <a:gd name="connsiteY15" fmla="*/ 2285987 h 2285987"/>
              <a:gd name="connsiteX16" fmla="*/ 1371585 w 5394900"/>
              <a:gd name="connsiteY16" fmla="*/ 0 h 2285987"/>
              <a:gd name="connsiteX17" fmla="*/ 5394900 w 5394900"/>
              <a:gd name="connsiteY17" fmla="*/ 0 h 2285987"/>
              <a:gd name="connsiteX18" fmla="*/ 5394900 w 5394900"/>
              <a:gd name="connsiteY18" fmla="*/ 1097280 h 2285987"/>
              <a:gd name="connsiteX19" fmla="*/ 1371585 w 5394900"/>
              <a:gd name="connsiteY19" fmla="*/ 1097280 h 2285987"/>
              <a:gd name="connsiteX20" fmla="*/ 0 w 5394900"/>
              <a:gd name="connsiteY20" fmla="*/ 0 h 2285987"/>
              <a:gd name="connsiteX21" fmla="*/ 1280146 w 5394900"/>
              <a:gd name="connsiteY21" fmla="*/ 0 h 2285987"/>
              <a:gd name="connsiteX22" fmla="*/ 1280146 w 5394900"/>
              <a:gd name="connsiteY22" fmla="*/ 1097280 h 2285987"/>
              <a:gd name="connsiteX23" fmla="*/ 0 w 5394900"/>
              <a:gd name="connsiteY23" fmla="*/ 1097280 h 228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94900" h="2285987">
                <a:moveTo>
                  <a:pt x="2743168" y="1188707"/>
                </a:moveTo>
                <a:lnTo>
                  <a:pt x="4114754" y="1188707"/>
                </a:lnTo>
                <a:lnTo>
                  <a:pt x="4297631" y="1188707"/>
                </a:lnTo>
                <a:lnTo>
                  <a:pt x="5394900" y="1188707"/>
                </a:lnTo>
                <a:lnTo>
                  <a:pt x="5394900" y="2285987"/>
                </a:lnTo>
                <a:lnTo>
                  <a:pt x="4297631" y="2285987"/>
                </a:lnTo>
                <a:lnTo>
                  <a:pt x="4114754" y="2285987"/>
                </a:lnTo>
                <a:lnTo>
                  <a:pt x="2743168" y="2285987"/>
                </a:lnTo>
                <a:close/>
                <a:moveTo>
                  <a:pt x="1371585" y="1188707"/>
                </a:moveTo>
                <a:lnTo>
                  <a:pt x="2651731" y="1188707"/>
                </a:lnTo>
                <a:lnTo>
                  <a:pt x="2651731" y="2285987"/>
                </a:lnTo>
                <a:lnTo>
                  <a:pt x="1371585" y="2285987"/>
                </a:lnTo>
                <a:close/>
                <a:moveTo>
                  <a:pt x="0" y="1188707"/>
                </a:moveTo>
                <a:lnTo>
                  <a:pt x="1280146" y="1188707"/>
                </a:lnTo>
                <a:lnTo>
                  <a:pt x="1280146" y="2285987"/>
                </a:lnTo>
                <a:lnTo>
                  <a:pt x="0" y="2285987"/>
                </a:lnTo>
                <a:close/>
                <a:moveTo>
                  <a:pt x="1371585" y="0"/>
                </a:moveTo>
                <a:lnTo>
                  <a:pt x="5394900" y="0"/>
                </a:lnTo>
                <a:lnTo>
                  <a:pt x="5394900" y="1097280"/>
                </a:lnTo>
                <a:lnTo>
                  <a:pt x="1371585" y="1097280"/>
                </a:lnTo>
                <a:close/>
                <a:moveTo>
                  <a:pt x="0" y="0"/>
                </a:moveTo>
                <a:lnTo>
                  <a:pt x="1280146" y="0"/>
                </a:lnTo>
                <a:lnTo>
                  <a:pt x="1280146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12"/>
          </p:nvPr>
        </p:nvSpPr>
        <p:spPr>
          <a:xfrm>
            <a:off x="9281159" y="2263174"/>
            <a:ext cx="7818597" cy="6995102"/>
          </a:xfrm>
          <a:custGeom>
            <a:avLst/>
            <a:gdLst>
              <a:gd name="connsiteX0" fmla="*/ 1371583 w 5212398"/>
              <a:gd name="connsiteY0" fmla="*/ 3566121 h 4663401"/>
              <a:gd name="connsiteX1" fmla="*/ 2743168 w 5212398"/>
              <a:gd name="connsiteY1" fmla="*/ 3566121 h 4663401"/>
              <a:gd name="connsiteX2" fmla="*/ 3291802 w 5212398"/>
              <a:gd name="connsiteY2" fmla="*/ 3566121 h 4663401"/>
              <a:gd name="connsiteX3" fmla="*/ 5212397 w 5212398"/>
              <a:gd name="connsiteY3" fmla="*/ 3566121 h 4663401"/>
              <a:gd name="connsiteX4" fmla="*/ 5212397 w 5212398"/>
              <a:gd name="connsiteY4" fmla="*/ 4663401 h 4663401"/>
              <a:gd name="connsiteX5" fmla="*/ 3291802 w 5212398"/>
              <a:gd name="connsiteY5" fmla="*/ 4663401 h 4663401"/>
              <a:gd name="connsiteX6" fmla="*/ 2743168 w 5212398"/>
              <a:gd name="connsiteY6" fmla="*/ 4663401 h 4663401"/>
              <a:gd name="connsiteX7" fmla="*/ 1371583 w 5212398"/>
              <a:gd name="connsiteY7" fmla="*/ 4663401 h 4663401"/>
              <a:gd name="connsiteX8" fmla="*/ 0 w 5212398"/>
              <a:gd name="connsiteY8" fmla="*/ 3566121 h 4663401"/>
              <a:gd name="connsiteX9" fmla="*/ 1280146 w 5212398"/>
              <a:gd name="connsiteY9" fmla="*/ 3566121 h 4663401"/>
              <a:gd name="connsiteX10" fmla="*/ 1280146 w 5212398"/>
              <a:gd name="connsiteY10" fmla="*/ 4663401 h 4663401"/>
              <a:gd name="connsiteX11" fmla="*/ 0 w 5212398"/>
              <a:gd name="connsiteY11" fmla="*/ 4663401 h 4663401"/>
              <a:gd name="connsiteX12" fmla="*/ 1371556 w 5212398"/>
              <a:gd name="connsiteY12" fmla="*/ 0 h 4663401"/>
              <a:gd name="connsiteX13" fmla="*/ 5212398 w 5212398"/>
              <a:gd name="connsiteY13" fmla="*/ 0 h 4663401"/>
              <a:gd name="connsiteX14" fmla="*/ 5212398 w 5212398"/>
              <a:gd name="connsiteY14" fmla="*/ 3474694 h 4663401"/>
              <a:gd name="connsiteX15" fmla="*/ 1371556 w 5212398"/>
              <a:gd name="connsiteY15" fmla="*/ 3474694 h 4663401"/>
              <a:gd name="connsiteX16" fmla="*/ 0 w 5212398"/>
              <a:gd name="connsiteY16" fmla="*/ 0 h 4663401"/>
              <a:gd name="connsiteX17" fmla="*/ 1280146 w 5212398"/>
              <a:gd name="connsiteY17" fmla="*/ 0 h 4663401"/>
              <a:gd name="connsiteX18" fmla="*/ 1280146 w 5212398"/>
              <a:gd name="connsiteY18" fmla="*/ 3474694 h 4663401"/>
              <a:gd name="connsiteX19" fmla="*/ 0 w 5212398"/>
              <a:gd name="connsiteY19" fmla="*/ 3474694 h 46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12398" h="4663401">
                <a:moveTo>
                  <a:pt x="1371583" y="3566121"/>
                </a:moveTo>
                <a:lnTo>
                  <a:pt x="2743168" y="3566121"/>
                </a:lnTo>
                <a:lnTo>
                  <a:pt x="3291802" y="3566121"/>
                </a:lnTo>
                <a:lnTo>
                  <a:pt x="5212397" y="3566121"/>
                </a:lnTo>
                <a:lnTo>
                  <a:pt x="5212397" y="4663401"/>
                </a:lnTo>
                <a:lnTo>
                  <a:pt x="3291802" y="4663401"/>
                </a:lnTo>
                <a:lnTo>
                  <a:pt x="2743168" y="4663401"/>
                </a:lnTo>
                <a:lnTo>
                  <a:pt x="1371583" y="4663401"/>
                </a:lnTo>
                <a:close/>
                <a:moveTo>
                  <a:pt x="0" y="3566121"/>
                </a:moveTo>
                <a:lnTo>
                  <a:pt x="1280146" y="3566121"/>
                </a:lnTo>
                <a:lnTo>
                  <a:pt x="1280146" y="4663401"/>
                </a:lnTo>
                <a:lnTo>
                  <a:pt x="0" y="4663401"/>
                </a:lnTo>
                <a:close/>
                <a:moveTo>
                  <a:pt x="1371556" y="0"/>
                </a:moveTo>
                <a:lnTo>
                  <a:pt x="5212398" y="0"/>
                </a:lnTo>
                <a:lnTo>
                  <a:pt x="5212398" y="3474694"/>
                </a:lnTo>
                <a:lnTo>
                  <a:pt x="1371556" y="3474694"/>
                </a:lnTo>
                <a:close/>
                <a:moveTo>
                  <a:pt x="0" y="0"/>
                </a:moveTo>
                <a:lnTo>
                  <a:pt x="1280146" y="0"/>
                </a:lnTo>
                <a:lnTo>
                  <a:pt x="1280146" y="3474694"/>
                </a:lnTo>
                <a:lnTo>
                  <a:pt x="0" y="3474694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2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188809" y="2263142"/>
            <a:ext cx="15910559" cy="6995112"/>
          </a:xfrm>
          <a:custGeom>
            <a:avLst/>
            <a:gdLst>
              <a:gd name="connsiteX0" fmla="*/ 5349126 w 10607039"/>
              <a:gd name="connsiteY0" fmla="*/ 2926048 h 4663408"/>
              <a:gd name="connsiteX1" fmla="*/ 10606926 w 10607039"/>
              <a:gd name="connsiteY1" fmla="*/ 2926048 h 4663408"/>
              <a:gd name="connsiteX2" fmla="*/ 10606926 w 10607039"/>
              <a:gd name="connsiteY2" fmla="*/ 4663408 h 4663408"/>
              <a:gd name="connsiteX3" fmla="*/ 5349126 w 10607039"/>
              <a:gd name="connsiteY3" fmla="*/ 4663408 h 4663408"/>
              <a:gd name="connsiteX4" fmla="*/ 0 w 10607039"/>
              <a:gd name="connsiteY4" fmla="*/ 2926048 h 4663408"/>
              <a:gd name="connsiteX5" fmla="*/ 5257800 w 10607039"/>
              <a:gd name="connsiteY5" fmla="*/ 2926048 h 4663408"/>
              <a:gd name="connsiteX6" fmla="*/ 5257800 w 10607039"/>
              <a:gd name="connsiteY6" fmla="*/ 4663408 h 4663408"/>
              <a:gd name="connsiteX7" fmla="*/ 0 w 10607039"/>
              <a:gd name="connsiteY7" fmla="*/ 4663408 h 4663408"/>
              <a:gd name="connsiteX8" fmla="*/ 0 w 10607039"/>
              <a:gd name="connsiteY8" fmla="*/ 1920229 h 4663408"/>
              <a:gd name="connsiteX9" fmla="*/ 10607039 w 10607039"/>
              <a:gd name="connsiteY9" fmla="*/ 1920229 h 4663408"/>
              <a:gd name="connsiteX10" fmla="*/ 10607039 w 10607039"/>
              <a:gd name="connsiteY10" fmla="*/ 2834629 h 4663408"/>
              <a:gd name="connsiteX11" fmla="*/ 0 w 10607039"/>
              <a:gd name="connsiteY11" fmla="*/ 2834629 h 4663408"/>
              <a:gd name="connsiteX12" fmla="*/ 0 w 10607039"/>
              <a:gd name="connsiteY12" fmla="*/ 20 h 4663408"/>
              <a:gd name="connsiteX13" fmla="*/ 5257799 w 10607039"/>
              <a:gd name="connsiteY13" fmla="*/ 20 h 4663408"/>
              <a:gd name="connsiteX14" fmla="*/ 5257799 w 10607039"/>
              <a:gd name="connsiteY14" fmla="*/ 1828820 h 4663408"/>
              <a:gd name="connsiteX15" fmla="*/ 0 w 10607039"/>
              <a:gd name="connsiteY15" fmla="*/ 1828820 h 4663408"/>
              <a:gd name="connsiteX16" fmla="*/ 5349124 w 10607039"/>
              <a:gd name="connsiteY16" fmla="*/ 0 h 4663408"/>
              <a:gd name="connsiteX17" fmla="*/ 10606924 w 10607039"/>
              <a:gd name="connsiteY17" fmla="*/ 0 h 4663408"/>
              <a:gd name="connsiteX18" fmla="*/ 10606924 w 10607039"/>
              <a:gd name="connsiteY18" fmla="*/ 1828800 h 4663408"/>
              <a:gd name="connsiteX19" fmla="*/ 5349124 w 10607039"/>
              <a:gd name="connsiteY19" fmla="*/ 1828800 h 466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07039" h="4663408">
                <a:moveTo>
                  <a:pt x="5349126" y="2926048"/>
                </a:moveTo>
                <a:lnTo>
                  <a:pt x="10606926" y="2926048"/>
                </a:lnTo>
                <a:lnTo>
                  <a:pt x="10606926" y="4663408"/>
                </a:lnTo>
                <a:lnTo>
                  <a:pt x="5349126" y="4663408"/>
                </a:lnTo>
                <a:close/>
                <a:moveTo>
                  <a:pt x="0" y="2926048"/>
                </a:moveTo>
                <a:lnTo>
                  <a:pt x="5257800" y="2926048"/>
                </a:lnTo>
                <a:lnTo>
                  <a:pt x="5257800" y="4663408"/>
                </a:lnTo>
                <a:lnTo>
                  <a:pt x="0" y="4663408"/>
                </a:lnTo>
                <a:close/>
                <a:moveTo>
                  <a:pt x="0" y="1920229"/>
                </a:moveTo>
                <a:lnTo>
                  <a:pt x="10607039" y="1920229"/>
                </a:lnTo>
                <a:lnTo>
                  <a:pt x="10607039" y="2834629"/>
                </a:lnTo>
                <a:lnTo>
                  <a:pt x="0" y="2834629"/>
                </a:lnTo>
                <a:close/>
                <a:moveTo>
                  <a:pt x="0" y="20"/>
                </a:moveTo>
                <a:lnTo>
                  <a:pt x="5257799" y="20"/>
                </a:lnTo>
                <a:lnTo>
                  <a:pt x="5257799" y="1828820"/>
                </a:lnTo>
                <a:lnTo>
                  <a:pt x="0" y="1828820"/>
                </a:lnTo>
                <a:close/>
                <a:moveTo>
                  <a:pt x="5349124" y="0"/>
                </a:moveTo>
                <a:lnTo>
                  <a:pt x="10606924" y="0"/>
                </a:lnTo>
                <a:lnTo>
                  <a:pt x="10606924" y="1828800"/>
                </a:lnTo>
                <a:lnTo>
                  <a:pt x="5349124" y="18288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18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188807" y="2263170"/>
            <a:ext cx="15910560" cy="6995085"/>
          </a:xfrm>
          <a:custGeom>
            <a:avLst/>
            <a:gdLst>
              <a:gd name="connsiteX0" fmla="*/ 2468763 w 10607040"/>
              <a:gd name="connsiteY0" fmla="*/ 3280301 h 4663390"/>
              <a:gd name="connsiteX1" fmla="*/ 10607040 w 10607040"/>
              <a:gd name="connsiteY1" fmla="*/ 3280301 h 4663390"/>
              <a:gd name="connsiteX2" fmla="*/ 10607040 w 10607040"/>
              <a:gd name="connsiteY2" fmla="*/ 4663390 h 4663390"/>
              <a:gd name="connsiteX3" fmla="*/ 2468763 w 10607040"/>
              <a:gd name="connsiteY3" fmla="*/ 4663390 h 4663390"/>
              <a:gd name="connsiteX4" fmla="*/ 0 w 10607040"/>
              <a:gd name="connsiteY4" fmla="*/ 1565939 h 4663390"/>
              <a:gd name="connsiteX5" fmla="*/ 2377440 w 10607040"/>
              <a:gd name="connsiteY5" fmla="*/ 1565939 h 4663390"/>
              <a:gd name="connsiteX6" fmla="*/ 2377440 w 10607040"/>
              <a:gd name="connsiteY6" fmla="*/ 4663390 h 4663390"/>
              <a:gd name="connsiteX7" fmla="*/ 0 w 10607040"/>
              <a:gd name="connsiteY7" fmla="*/ 4663390 h 4663390"/>
              <a:gd name="connsiteX8" fmla="*/ 2468853 w 10607040"/>
              <a:gd name="connsiteY8" fmla="*/ 1554464 h 4663390"/>
              <a:gd name="connsiteX9" fmla="*/ 8046631 w 10607040"/>
              <a:gd name="connsiteY9" fmla="*/ 1554464 h 4663390"/>
              <a:gd name="connsiteX10" fmla="*/ 8046631 w 10607040"/>
              <a:gd name="connsiteY10" fmla="*/ 3188892 h 4663390"/>
              <a:gd name="connsiteX11" fmla="*/ 2468853 w 10607040"/>
              <a:gd name="connsiteY11" fmla="*/ 3188892 h 4663390"/>
              <a:gd name="connsiteX12" fmla="*/ 8138069 w 10607040"/>
              <a:gd name="connsiteY12" fmla="*/ 0 h 4663390"/>
              <a:gd name="connsiteX13" fmla="*/ 10607040 w 10607040"/>
              <a:gd name="connsiteY13" fmla="*/ 0 h 4663390"/>
              <a:gd name="connsiteX14" fmla="*/ 10607040 w 10607040"/>
              <a:gd name="connsiteY14" fmla="*/ 3188892 h 4663390"/>
              <a:gd name="connsiteX15" fmla="*/ 8138069 w 10607040"/>
              <a:gd name="connsiteY15" fmla="*/ 3188892 h 4663390"/>
              <a:gd name="connsiteX16" fmla="*/ 0 w 10607040"/>
              <a:gd name="connsiteY16" fmla="*/ 0 h 4663390"/>
              <a:gd name="connsiteX17" fmla="*/ 8046719 w 10607040"/>
              <a:gd name="connsiteY17" fmla="*/ 0 h 4663390"/>
              <a:gd name="connsiteX18" fmla="*/ 8046719 w 10607040"/>
              <a:gd name="connsiteY18" fmla="*/ 1463040 h 4663390"/>
              <a:gd name="connsiteX19" fmla="*/ 0 w 10607040"/>
              <a:gd name="connsiteY19" fmla="*/ 1463040 h 466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07040" h="4663390">
                <a:moveTo>
                  <a:pt x="2468763" y="3280301"/>
                </a:moveTo>
                <a:lnTo>
                  <a:pt x="10607040" y="3280301"/>
                </a:lnTo>
                <a:lnTo>
                  <a:pt x="10607040" y="4663390"/>
                </a:lnTo>
                <a:lnTo>
                  <a:pt x="2468763" y="4663390"/>
                </a:lnTo>
                <a:close/>
                <a:moveTo>
                  <a:pt x="0" y="1565939"/>
                </a:moveTo>
                <a:lnTo>
                  <a:pt x="2377440" y="1565939"/>
                </a:lnTo>
                <a:lnTo>
                  <a:pt x="2377440" y="4663390"/>
                </a:lnTo>
                <a:lnTo>
                  <a:pt x="0" y="4663390"/>
                </a:lnTo>
                <a:close/>
                <a:moveTo>
                  <a:pt x="2468853" y="1554464"/>
                </a:moveTo>
                <a:lnTo>
                  <a:pt x="8046631" y="1554464"/>
                </a:lnTo>
                <a:lnTo>
                  <a:pt x="8046631" y="3188892"/>
                </a:lnTo>
                <a:lnTo>
                  <a:pt x="2468853" y="3188892"/>
                </a:lnTo>
                <a:close/>
                <a:moveTo>
                  <a:pt x="8138069" y="0"/>
                </a:moveTo>
                <a:lnTo>
                  <a:pt x="10607040" y="0"/>
                </a:lnTo>
                <a:lnTo>
                  <a:pt x="10607040" y="3188892"/>
                </a:lnTo>
                <a:lnTo>
                  <a:pt x="8138069" y="3188892"/>
                </a:lnTo>
                <a:close/>
                <a:moveTo>
                  <a:pt x="0" y="0"/>
                </a:moveTo>
                <a:lnTo>
                  <a:pt x="8046719" y="0"/>
                </a:lnTo>
                <a:lnTo>
                  <a:pt x="8046719" y="1463040"/>
                </a:lnTo>
                <a:lnTo>
                  <a:pt x="0" y="146304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26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32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1188807" y="2263170"/>
            <a:ext cx="15910386" cy="6995085"/>
          </a:xfrm>
          <a:custGeom>
            <a:avLst/>
            <a:gdLst>
              <a:gd name="connsiteX0" fmla="*/ 6949324 w 10606924"/>
              <a:gd name="connsiteY0" fmla="*/ 3200366 h 4663390"/>
              <a:gd name="connsiteX1" fmla="*/ 10606924 w 10606924"/>
              <a:gd name="connsiteY1" fmla="*/ 3200366 h 4663390"/>
              <a:gd name="connsiteX2" fmla="*/ 10606924 w 10606924"/>
              <a:gd name="connsiteY2" fmla="*/ 4663390 h 4663390"/>
              <a:gd name="connsiteX3" fmla="*/ 6949324 w 10606924"/>
              <a:gd name="connsiteY3" fmla="*/ 4663390 h 4663390"/>
              <a:gd name="connsiteX4" fmla="*/ 5212023 w 10606924"/>
              <a:gd name="connsiteY4" fmla="*/ 3200366 h 4663390"/>
              <a:gd name="connsiteX5" fmla="*/ 6857925 w 10606924"/>
              <a:gd name="connsiteY5" fmla="*/ 3200366 h 4663390"/>
              <a:gd name="connsiteX6" fmla="*/ 6857925 w 10606924"/>
              <a:gd name="connsiteY6" fmla="*/ 4663390 h 4663390"/>
              <a:gd name="connsiteX7" fmla="*/ 5212023 w 10606924"/>
              <a:gd name="connsiteY7" fmla="*/ 4663390 h 4663390"/>
              <a:gd name="connsiteX8" fmla="*/ 0 w 10606924"/>
              <a:gd name="connsiteY8" fmla="*/ 3200366 h 4663390"/>
              <a:gd name="connsiteX9" fmla="*/ 5120640 w 10606924"/>
              <a:gd name="connsiteY9" fmla="*/ 3200366 h 4663390"/>
              <a:gd name="connsiteX10" fmla="*/ 5120640 w 10606924"/>
              <a:gd name="connsiteY10" fmla="*/ 4663390 h 4663390"/>
              <a:gd name="connsiteX11" fmla="*/ 0 w 10606924"/>
              <a:gd name="connsiteY11" fmla="*/ 4663390 h 4663390"/>
              <a:gd name="connsiteX12" fmla="*/ 1 w 10606924"/>
              <a:gd name="connsiteY12" fmla="*/ 1554447 h 4663390"/>
              <a:gd name="connsiteX13" fmla="*/ 6858000 w 10606924"/>
              <a:gd name="connsiteY13" fmla="*/ 1554447 h 4663390"/>
              <a:gd name="connsiteX14" fmla="*/ 6858000 w 10606924"/>
              <a:gd name="connsiteY14" fmla="*/ 3108927 h 4663390"/>
              <a:gd name="connsiteX15" fmla="*/ 1 w 10606924"/>
              <a:gd name="connsiteY15" fmla="*/ 3108927 h 4663390"/>
              <a:gd name="connsiteX16" fmla="*/ 6949324 w 10606924"/>
              <a:gd name="connsiteY16" fmla="*/ 1554446 h 4663390"/>
              <a:gd name="connsiteX17" fmla="*/ 10606924 w 10606924"/>
              <a:gd name="connsiteY17" fmla="*/ 1554446 h 4663390"/>
              <a:gd name="connsiteX18" fmla="*/ 10606924 w 10606924"/>
              <a:gd name="connsiteY18" fmla="*/ 3108926 h 4663390"/>
              <a:gd name="connsiteX19" fmla="*/ 6949324 w 10606924"/>
              <a:gd name="connsiteY19" fmla="*/ 3108926 h 4663390"/>
              <a:gd name="connsiteX20" fmla="*/ 6949324 w 10606924"/>
              <a:gd name="connsiteY20" fmla="*/ 1 h 4663390"/>
              <a:gd name="connsiteX21" fmla="*/ 10606924 w 10606924"/>
              <a:gd name="connsiteY21" fmla="*/ 1 h 4663390"/>
              <a:gd name="connsiteX22" fmla="*/ 10606924 w 10606924"/>
              <a:gd name="connsiteY22" fmla="*/ 1463041 h 4663390"/>
              <a:gd name="connsiteX23" fmla="*/ 6949324 w 10606924"/>
              <a:gd name="connsiteY23" fmla="*/ 1463041 h 4663390"/>
              <a:gd name="connsiteX24" fmla="*/ 1737286 w 10606924"/>
              <a:gd name="connsiteY24" fmla="*/ 0 h 4663390"/>
              <a:gd name="connsiteX25" fmla="*/ 6857925 w 10606924"/>
              <a:gd name="connsiteY25" fmla="*/ 0 h 4663390"/>
              <a:gd name="connsiteX26" fmla="*/ 6857925 w 10606924"/>
              <a:gd name="connsiteY26" fmla="*/ 1463040 h 4663390"/>
              <a:gd name="connsiteX27" fmla="*/ 1737286 w 10606924"/>
              <a:gd name="connsiteY27" fmla="*/ 1463040 h 4663390"/>
              <a:gd name="connsiteX28" fmla="*/ 2 w 10606924"/>
              <a:gd name="connsiteY28" fmla="*/ 0 h 4663390"/>
              <a:gd name="connsiteX29" fmla="*/ 1645904 w 10606924"/>
              <a:gd name="connsiteY29" fmla="*/ 0 h 4663390"/>
              <a:gd name="connsiteX30" fmla="*/ 1645904 w 10606924"/>
              <a:gd name="connsiteY30" fmla="*/ 1463040 h 4663390"/>
              <a:gd name="connsiteX31" fmla="*/ 2 w 10606924"/>
              <a:gd name="connsiteY31" fmla="*/ 1463040 h 466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06924" h="4663390">
                <a:moveTo>
                  <a:pt x="6949324" y="3200366"/>
                </a:moveTo>
                <a:lnTo>
                  <a:pt x="10606924" y="3200366"/>
                </a:lnTo>
                <a:lnTo>
                  <a:pt x="10606924" y="4663390"/>
                </a:lnTo>
                <a:lnTo>
                  <a:pt x="6949324" y="4663390"/>
                </a:lnTo>
                <a:close/>
                <a:moveTo>
                  <a:pt x="5212023" y="3200366"/>
                </a:moveTo>
                <a:lnTo>
                  <a:pt x="6857925" y="3200366"/>
                </a:lnTo>
                <a:lnTo>
                  <a:pt x="6857925" y="4663390"/>
                </a:lnTo>
                <a:lnTo>
                  <a:pt x="5212023" y="4663390"/>
                </a:lnTo>
                <a:close/>
                <a:moveTo>
                  <a:pt x="0" y="3200366"/>
                </a:moveTo>
                <a:lnTo>
                  <a:pt x="5120640" y="3200366"/>
                </a:lnTo>
                <a:lnTo>
                  <a:pt x="5120640" y="4663390"/>
                </a:lnTo>
                <a:lnTo>
                  <a:pt x="0" y="4663390"/>
                </a:lnTo>
                <a:close/>
                <a:moveTo>
                  <a:pt x="1" y="1554447"/>
                </a:moveTo>
                <a:lnTo>
                  <a:pt x="6858000" y="1554447"/>
                </a:lnTo>
                <a:lnTo>
                  <a:pt x="6858000" y="3108927"/>
                </a:lnTo>
                <a:lnTo>
                  <a:pt x="1" y="3108927"/>
                </a:lnTo>
                <a:close/>
                <a:moveTo>
                  <a:pt x="6949324" y="1554446"/>
                </a:moveTo>
                <a:lnTo>
                  <a:pt x="10606924" y="1554446"/>
                </a:lnTo>
                <a:lnTo>
                  <a:pt x="10606924" y="3108926"/>
                </a:lnTo>
                <a:lnTo>
                  <a:pt x="6949324" y="3108926"/>
                </a:lnTo>
                <a:close/>
                <a:moveTo>
                  <a:pt x="6949324" y="1"/>
                </a:moveTo>
                <a:lnTo>
                  <a:pt x="10606924" y="1"/>
                </a:lnTo>
                <a:lnTo>
                  <a:pt x="10606924" y="1463041"/>
                </a:lnTo>
                <a:lnTo>
                  <a:pt x="6949324" y="1463041"/>
                </a:lnTo>
                <a:close/>
                <a:moveTo>
                  <a:pt x="1737286" y="0"/>
                </a:moveTo>
                <a:lnTo>
                  <a:pt x="6857925" y="0"/>
                </a:lnTo>
                <a:lnTo>
                  <a:pt x="6857925" y="1463040"/>
                </a:lnTo>
                <a:lnTo>
                  <a:pt x="1737286" y="1463040"/>
                </a:lnTo>
                <a:close/>
                <a:moveTo>
                  <a:pt x="2" y="0"/>
                </a:moveTo>
                <a:lnTo>
                  <a:pt x="1645904" y="0"/>
                </a:lnTo>
                <a:lnTo>
                  <a:pt x="1645904" y="1463040"/>
                </a:lnTo>
                <a:lnTo>
                  <a:pt x="2" y="146304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44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188814" y="2263173"/>
            <a:ext cx="15910469" cy="6995082"/>
          </a:xfrm>
          <a:custGeom>
            <a:avLst/>
            <a:gdLst>
              <a:gd name="connsiteX0" fmla="*/ 0 w 10606979"/>
              <a:gd name="connsiteY0" fmla="*/ 2651739 h 4663388"/>
              <a:gd name="connsiteX1" fmla="*/ 2560291 w 10606979"/>
              <a:gd name="connsiteY1" fmla="*/ 2651739 h 4663388"/>
              <a:gd name="connsiteX2" fmla="*/ 2560291 w 10606979"/>
              <a:gd name="connsiteY2" fmla="*/ 4663388 h 4663388"/>
              <a:gd name="connsiteX3" fmla="*/ 0 w 10606979"/>
              <a:gd name="connsiteY3" fmla="*/ 4663388 h 4663388"/>
              <a:gd name="connsiteX4" fmla="*/ 5303459 w 10606979"/>
              <a:gd name="connsiteY4" fmla="*/ 2651731 h 4663388"/>
              <a:gd name="connsiteX5" fmla="*/ 10606979 w 10606979"/>
              <a:gd name="connsiteY5" fmla="*/ 2651731 h 4663388"/>
              <a:gd name="connsiteX6" fmla="*/ 10606979 w 10606979"/>
              <a:gd name="connsiteY6" fmla="*/ 4663388 h 4663388"/>
              <a:gd name="connsiteX7" fmla="*/ 5303459 w 10606979"/>
              <a:gd name="connsiteY7" fmla="*/ 4663388 h 4663388"/>
              <a:gd name="connsiteX8" fmla="*/ 2651702 w 10606979"/>
              <a:gd name="connsiteY8" fmla="*/ 2651730 h 4663388"/>
              <a:gd name="connsiteX9" fmla="*/ 5212020 w 10606979"/>
              <a:gd name="connsiteY9" fmla="*/ 2651730 h 4663388"/>
              <a:gd name="connsiteX10" fmla="*/ 5212020 w 10606979"/>
              <a:gd name="connsiteY10" fmla="*/ 4663388 h 4663388"/>
              <a:gd name="connsiteX11" fmla="*/ 2651701 w 10606979"/>
              <a:gd name="connsiteY11" fmla="*/ 4663388 h 4663388"/>
              <a:gd name="connsiteX12" fmla="*/ 5303459 w 10606979"/>
              <a:gd name="connsiteY12" fmla="*/ 1371571 h 4663388"/>
              <a:gd name="connsiteX13" fmla="*/ 10606979 w 10606979"/>
              <a:gd name="connsiteY13" fmla="*/ 1371571 h 4663388"/>
              <a:gd name="connsiteX14" fmla="*/ 10606979 w 10606979"/>
              <a:gd name="connsiteY14" fmla="*/ 2560291 h 4663388"/>
              <a:gd name="connsiteX15" fmla="*/ 5303459 w 10606979"/>
              <a:gd name="connsiteY15" fmla="*/ 2560291 h 4663388"/>
              <a:gd name="connsiteX16" fmla="*/ 4561 w 10606979"/>
              <a:gd name="connsiteY16" fmla="*/ 6 h 4663388"/>
              <a:gd name="connsiteX17" fmla="*/ 2560292 w 10606979"/>
              <a:gd name="connsiteY17" fmla="*/ 6 h 4663388"/>
              <a:gd name="connsiteX18" fmla="*/ 2560292 w 10606979"/>
              <a:gd name="connsiteY18" fmla="*/ 2560326 h 4663388"/>
              <a:gd name="connsiteX19" fmla="*/ 4561 w 10606979"/>
              <a:gd name="connsiteY19" fmla="*/ 2560326 h 4663388"/>
              <a:gd name="connsiteX20" fmla="*/ 2651702 w 10606979"/>
              <a:gd name="connsiteY20" fmla="*/ 2 h 4663388"/>
              <a:gd name="connsiteX21" fmla="*/ 5212020 w 10606979"/>
              <a:gd name="connsiteY21" fmla="*/ 2 h 4663388"/>
              <a:gd name="connsiteX22" fmla="*/ 5212020 w 10606979"/>
              <a:gd name="connsiteY22" fmla="*/ 2560326 h 4663388"/>
              <a:gd name="connsiteX23" fmla="*/ 2651702 w 10606979"/>
              <a:gd name="connsiteY23" fmla="*/ 2560326 h 4663388"/>
              <a:gd name="connsiteX24" fmla="*/ 7955162 w 10606979"/>
              <a:gd name="connsiteY24" fmla="*/ 1 h 4663388"/>
              <a:gd name="connsiteX25" fmla="*/ 10606922 w 10606979"/>
              <a:gd name="connsiteY25" fmla="*/ 1 h 4663388"/>
              <a:gd name="connsiteX26" fmla="*/ 10606922 w 10606979"/>
              <a:gd name="connsiteY26" fmla="*/ 1280161 h 4663388"/>
              <a:gd name="connsiteX27" fmla="*/ 7955162 w 10606979"/>
              <a:gd name="connsiteY27" fmla="*/ 1280161 h 4663388"/>
              <a:gd name="connsiteX28" fmla="*/ 5303432 w 10606979"/>
              <a:gd name="connsiteY28" fmla="*/ 0 h 4663388"/>
              <a:gd name="connsiteX29" fmla="*/ 7863752 w 10606979"/>
              <a:gd name="connsiteY29" fmla="*/ 0 h 4663388"/>
              <a:gd name="connsiteX30" fmla="*/ 7863752 w 10606979"/>
              <a:gd name="connsiteY30" fmla="*/ 1280160 h 4663388"/>
              <a:gd name="connsiteX31" fmla="*/ 5303432 w 10606979"/>
              <a:gd name="connsiteY31" fmla="*/ 1280160 h 46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06979" h="4663388">
                <a:moveTo>
                  <a:pt x="0" y="2651739"/>
                </a:moveTo>
                <a:lnTo>
                  <a:pt x="2560291" y="2651739"/>
                </a:lnTo>
                <a:lnTo>
                  <a:pt x="2560291" y="4663388"/>
                </a:lnTo>
                <a:lnTo>
                  <a:pt x="0" y="4663388"/>
                </a:lnTo>
                <a:close/>
                <a:moveTo>
                  <a:pt x="5303459" y="2651731"/>
                </a:moveTo>
                <a:lnTo>
                  <a:pt x="10606979" y="2651731"/>
                </a:lnTo>
                <a:lnTo>
                  <a:pt x="10606979" y="4663388"/>
                </a:lnTo>
                <a:lnTo>
                  <a:pt x="5303459" y="4663388"/>
                </a:lnTo>
                <a:close/>
                <a:moveTo>
                  <a:pt x="2651702" y="2651730"/>
                </a:moveTo>
                <a:lnTo>
                  <a:pt x="5212020" y="2651730"/>
                </a:lnTo>
                <a:lnTo>
                  <a:pt x="5212020" y="4663388"/>
                </a:lnTo>
                <a:lnTo>
                  <a:pt x="2651701" y="4663388"/>
                </a:lnTo>
                <a:close/>
                <a:moveTo>
                  <a:pt x="5303459" y="1371571"/>
                </a:moveTo>
                <a:lnTo>
                  <a:pt x="10606979" y="1371571"/>
                </a:lnTo>
                <a:lnTo>
                  <a:pt x="10606979" y="2560291"/>
                </a:lnTo>
                <a:lnTo>
                  <a:pt x="5303459" y="2560291"/>
                </a:lnTo>
                <a:close/>
                <a:moveTo>
                  <a:pt x="4561" y="6"/>
                </a:moveTo>
                <a:lnTo>
                  <a:pt x="2560292" y="6"/>
                </a:lnTo>
                <a:lnTo>
                  <a:pt x="2560292" y="2560326"/>
                </a:lnTo>
                <a:lnTo>
                  <a:pt x="4561" y="2560326"/>
                </a:lnTo>
                <a:close/>
                <a:moveTo>
                  <a:pt x="2651702" y="2"/>
                </a:moveTo>
                <a:lnTo>
                  <a:pt x="5212020" y="2"/>
                </a:lnTo>
                <a:lnTo>
                  <a:pt x="5212020" y="2560326"/>
                </a:lnTo>
                <a:lnTo>
                  <a:pt x="2651702" y="2560326"/>
                </a:lnTo>
                <a:close/>
                <a:moveTo>
                  <a:pt x="7955162" y="1"/>
                </a:moveTo>
                <a:lnTo>
                  <a:pt x="10606922" y="1"/>
                </a:lnTo>
                <a:lnTo>
                  <a:pt x="10606922" y="1280161"/>
                </a:lnTo>
                <a:lnTo>
                  <a:pt x="7955162" y="1280161"/>
                </a:lnTo>
                <a:close/>
                <a:moveTo>
                  <a:pt x="5303432" y="0"/>
                </a:moveTo>
                <a:lnTo>
                  <a:pt x="7863752" y="0"/>
                </a:lnTo>
                <a:lnTo>
                  <a:pt x="7863752" y="1280160"/>
                </a:lnTo>
                <a:lnTo>
                  <a:pt x="5303432" y="128016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923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8807" y="2263095"/>
            <a:ext cx="15910560" cy="6995160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88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1188807" y="2263174"/>
            <a:ext cx="15910560" cy="6995084"/>
          </a:xfrm>
          <a:custGeom>
            <a:avLst/>
            <a:gdLst>
              <a:gd name="connsiteX0" fmla="*/ 0 w 10607040"/>
              <a:gd name="connsiteY0" fmla="*/ 0 h 4663389"/>
              <a:gd name="connsiteX1" fmla="*/ 10607040 w 10607040"/>
              <a:gd name="connsiteY1" fmla="*/ 0 h 4663389"/>
              <a:gd name="connsiteX2" fmla="*/ 10607040 w 10607040"/>
              <a:gd name="connsiteY2" fmla="*/ 2468852 h 4663389"/>
              <a:gd name="connsiteX3" fmla="*/ 10606958 w 10607040"/>
              <a:gd name="connsiteY3" fmla="*/ 2468852 h 4663389"/>
              <a:gd name="connsiteX4" fmla="*/ 10606958 w 10607040"/>
              <a:gd name="connsiteY4" fmla="*/ 2468829 h 4663389"/>
              <a:gd name="connsiteX5" fmla="*/ 7497998 w 10607040"/>
              <a:gd name="connsiteY5" fmla="*/ 2468829 h 4663389"/>
              <a:gd name="connsiteX6" fmla="*/ 7497998 w 10607040"/>
              <a:gd name="connsiteY6" fmla="*/ 4663389 h 4663389"/>
              <a:gd name="connsiteX7" fmla="*/ 0 w 10607040"/>
              <a:gd name="connsiteY7" fmla="*/ 4663389 h 466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7040" h="4663389">
                <a:moveTo>
                  <a:pt x="0" y="0"/>
                </a:moveTo>
                <a:lnTo>
                  <a:pt x="10607040" y="0"/>
                </a:lnTo>
                <a:lnTo>
                  <a:pt x="10607040" y="2468852"/>
                </a:lnTo>
                <a:lnTo>
                  <a:pt x="10606958" y="2468852"/>
                </a:lnTo>
                <a:lnTo>
                  <a:pt x="10606958" y="2468829"/>
                </a:lnTo>
                <a:lnTo>
                  <a:pt x="7497998" y="2468829"/>
                </a:lnTo>
                <a:lnTo>
                  <a:pt x="7497998" y="4663389"/>
                </a:lnTo>
                <a:lnTo>
                  <a:pt x="0" y="4663389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9050"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12572933" y="6103586"/>
            <a:ext cx="4526435" cy="3154671"/>
          </a:xfrm>
          <a:custGeom>
            <a:avLst/>
            <a:gdLst>
              <a:gd name="connsiteX0" fmla="*/ 0 w 3017623"/>
              <a:gd name="connsiteY0" fmla="*/ 0 h 2103114"/>
              <a:gd name="connsiteX1" fmla="*/ 3017623 w 3017623"/>
              <a:gd name="connsiteY1" fmla="*/ 0 h 2103114"/>
              <a:gd name="connsiteX2" fmla="*/ 3017623 w 3017623"/>
              <a:gd name="connsiteY2" fmla="*/ 2103114 h 2103114"/>
              <a:gd name="connsiteX3" fmla="*/ 0 w 3017623"/>
              <a:gd name="connsiteY3" fmla="*/ 2103114 h 2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7623" h="2103114">
                <a:moveTo>
                  <a:pt x="0" y="0"/>
                </a:moveTo>
                <a:lnTo>
                  <a:pt x="3017623" y="0"/>
                </a:lnTo>
                <a:lnTo>
                  <a:pt x="3017623" y="2103114"/>
                </a:lnTo>
                <a:lnTo>
                  <a:pt x="0" y="2103114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9050"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460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9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95" name="Picture Placeholder 194"/>
          <p:cNvSpPr>
            <a:spLocks noGrp="1"/>
          </p:cNvSpPr>
          <p:nvPr>
            <p:ph type="pic" sz="quarter" idx="10"/>
          </p:nvPr>
        </p:nvSpPr>
        <p:spPr>
          <a:xfrm>
            <a:off x="1188807" y="2263170"/>
            <a:ext cx="15910560" cy="6995085"/>
          </a:xfrm>
          <a:custGeom>
            <a:avLst/>
            <a:gdLst>
              <a:gd name="connsiteX0" fmla="*/ 10060944 w 10607040"/>
              <a:gd name="connsiteY0" fmla="*/ 4114757 h 4663390"/>
              <a:gd name="connsiteX1" fmla="*/ 10607040 w 10607040"/>
              <a:gd name="connsiteY1" fmla="*/ 4114757 h 4663390"/>
              <a:gd name="connsiteX2" fmla="*/ 10607040 w 10607040"/>
              <a:gd name="connsiteY2" fmla="*/ 4663390 h 4663390"/>
              <a:gd name="connsiteX3" fmla="*/ 10060944 w 10607040"/>
              <a:gd name="connsiteY3" fmla="*/ 4663390 h 4663390"/>
              <a:gd name="connsiteX4" fmla="*/ 9469256 w 10607040"/>
              <a:gd name="connsiteY4" fmla="*/ 4114756 h 4663390"/>
              <a:gd name="connsiteX5" fmla="*/ 10017896 w 10607040"/>
              <a:gd name="connsiteY5" fmla="*/ 4114756 h 4663390"/>
              <a:gd name="connsiteX6" fmla="*/ 10017896 w 10607040"/>
              <a:gd name="connsiteY6" fmla="*/ 4663390 h 4663390"/>
              <a:gd name="connsiteX7" fmla="*/ 9469256 w 10607040"/>
              <a:gd name="connsiteY7" fmla="*/ 4663390 h 4663390"/>
              <a:gd name="connsiteX8" fmla="*/ 8877570 w 10607040"/>
              <a:gd name="connsiteY8" fmla="*/ 4114756 h 4663390"/>
              <a:gd name="connsiteX9" fmla="*/ 9426210 w 10607040"/>
              <a:gd name="connsiteY9" fmla="*/ 4114756 h 4663390"/>
              <a:gd name="connsiteX10" fmla="*/ 9426210 w 10607040"/>
              <a:gd name="connsiteY10" fmla="*/ 4663390 h 4663390"/>
              <a:gd name="connsiteX11" fmla="*/ 8877570 w 10607040"/>
              <a:gd name="connsiteY11" fmla="*/ 4663390 h 4663390"/>
              <a:gd name="connsiteX12" fmla="*/ 8285884 w 10607040"/>
              <a:gd name="connsiteY12" fmla="*/ 4114756 h 4663390"/>
              <a:gd name="connsiteX13" fmla="*/ 8834524 w 10607040"/>
              <a:gd name="connsiteY13" fmla="*/ 4114756 h 4663390"/>
              <a:gd name="connsiteX14" fmla="*/ 8834524 w 10607040"/>
              <a:gd name="connsiteY14" fmla="*/ 4663390 h 4663390"/>
              <a:gd name="connsiteX15" fmla="*/ 8285884 w 10607040"/>
              <a:gd name="connsiteY15" fmla="*/ 4663390 h 4663390"/>
              <a:gd name="connsiteX16" fmla="*/ 7694198 w 10607040"/>
              <a:gd name="connsiteY16" fmla="*/ 4114756 h 4663390"/>
              <a:gd name="connsiteX17" fmla="*/ 8242838 w 10607040"/>
              <a:gd name="connsiteY17" fmla="*/ 4114756 h 4663390"/>
              <a:gd name="connsiteX18" fmla="*/ 8242838 w 10607040"/>
              <a:gd name="connsiteY18" fmla="*/ 4663390 h 4663390"/>
              <a:gd name="connsiteX19" fmla="*/ 7694198 w 10607040"/>
              <a:gd name="connsiteY19" fmla="*/ 4663390 h 4663390"/>
              <a:gd name="connsiteX20" fmla="*/ 7102512 w 10607040"/>
              <a:gd name="connsiteY20" fmla="*/ 4114756 h 4663390"/>
              <a:gd name="connsiteX21" fmla="*/ 7651152 w 10607040"/>
              <a:gd name="connsiteY21" fmla="*/ 4114756 h 4663390"/>
              <a:gd name="connsiteX22" fmla="*/ 7651152 w 10607040"/>
              <a:gd name="connsiteY22" fmla="*/ 4663390 h 4663390"/>
              <a:gd name="connsiteX23" fmla="*/ 7102512 w 10607040"/>
              <a:gd name="connsiteY23" fmla="*/ 4663390 h 4663390"/>
              <a:gd name="connsiteX24" fmla="*/ 6510826 w 10607040"/>
              <a:gd name="connsiteY24" fmla="*/ 4114756 h 4663390"/>
              <a:gd name="connsiteX25" fmla="*/ 7059466 w 10607040"/>
              <a:gd name="connsiteY25" fmla="*/ 4114756 h 4663390"/>
              <a:gd name="connsiteX26" fmla="*/ 7059466 w 10607040"/>
              <a:gd name="connsiteY26" fmla="*/ 4663390 h 4663390"/>
              <a:gd name="connsiteX27" fmla="*/ 6510826 w 10607040"/>
              <a:gd name="connsiteY27" fmla="*/ 4663390 h 4663390"/>
              <a:gd name="connsiteX28" fmla="*/ 5919140 w 10607040"/>
              <a:gd name="connsiteY28" fmla="*/ 4114756 h 4663390"/>
              <a:gd name="connsiteX29" fmla="*/ 6467780 w 10607040"/>
              <a:gd name="connsiteY29" fmla="*/ 4114756 h 4663390"/>
              <a:gd name="connsiteX30" fmla="*/ 6467780 w 10607040"/>
              <a:gd name="connsiteY30" fmla="*/ 4663390 h 4663390"/>
              <a:gd name="connsiteX31" fmla="*/ 5919140 w 10607040"/>
              <a:gd name="connsiteY31" fmla="*/ 4663390 h 4663390"/>
              <a:gd name="connsiteX32" fmla="*/ 5327454 w 10607040"/>
              <a:gd name="connsiteY32" fmla="*/ 4114756 h 4663390"/>
              <a:gd name="connsiteX33" fmla="*/ 5876094 w 10607040"/>
              <a:gd name="connsiteY33" fmla="*/ 4114756 h 4663390"/>
              <a:gd name="connsiteX34" fmla="*/ 5876094 w 10607040"/>
              <a:gd name="connsiteY34" fmla="*/ 4663390 h 4663390"/>
              <a:gd name="connsiteX35" fmla="*/ 5327454 w 10607040"/>
              <a:gd name="connsiteY35" fmla="*/ 4663390 h 4663390"/>
              <a:gd name="connsiteX36" fmla="*/ 4735768 w 10607040"/>
              <a:gd name="connsiteY36" fmla="*/ 4114756 h 4663390"/>
              <a:gd name="connsiteX37" fmla="*/ 5284408 w 10607040"/>
              <a:gd name="connsiteY37" fmla="*/ 4114756 h 4663390"/>
              <a:gd name="connsiteX38" fmla="*/ 5284408 w 10607040"/>
              <a:gd name="connsiteY38" fmla="*/ 4663390 h 4663390"/>
              <a:gd name="connsiteX39" fmla="*/ 4735768 w 10607040"/>
              <a:gd name="connsiteY39" fmla="*/ 4663390 h 4663390"/>
              <a:gd name="connsiteX40" fmla="*/ 4144082 w 10607040"/>
              <a:gd name="connsiteY40" fmla="*/ 4114756 h 4663390"/>
              <a:gd name="connsiteX41" fmla="*/ 4692722 w 10607040"/>
              <a:gd name="connsiteY41" fmla="*/ 4114756 h 4663390"/>
              <a:gd name="connsiteX42" fmla="*/ 4692722 w 10607040"/>
              <a:gd name="connsiteY42" fmla="*/ 4663390 h 4663390"/>
              <a:gd name="connsiteX43" fmla="*/ 4144082 w 10607040"/>
              <a:gd name="connsiteY43" fmla="*/ 4663390 h 4663390"/>
              <a:gd name="connsiteX44" fmla="*/ 3552396 w 10607040"/>
              <a:gd name="connsiteY44" fmla="*/ 4114756 h 4663390"/>
              <a:gd name="connsiteX45" fmla="*/ 4101036 w 10607040"/>
              <a:gd name="connsiteY45" fmla="*/ 4114756 h 4663390"/>
              <a:gd name="connsiteX46" fmla="*/ 4101036 w 10607040"/>
              <a:gd name="connsiteY46" fmla="*/ 4663390 h 4663390"/>
              <a:gd name="connsiteX47" fmla="*/ 3552396 w 10607040"/>
              <a:gd name="connsiteY47" fmla="*/ 4663390 h 4663390"/>
              <a:gd name="connsiteX48" fmla="*/ 2960712 w 10607040"/>
              <a:gd name="connsiteY48" fmla="*/ 4114756 h 4663390"/>
              <a:gd name="connsiteX49" fmla="*/ 3509350 w 10607040"/>
              <a:gd name="connsiteY49" fmla="*/ 4114756 h 4663390"/>
              <a:gd name="connsiteX50" fmla="*/ 3509350 w 10607040"/>
              <a:gd name="connsiteY50" fmla="*/ 4663390 h 4663390"/>
              <a:gd name="connsiteX51" fmla="*/ 2960712 w 10607040"/>
              <a:gd name="connsiteY51" fmla="*/ 4663390 h 4663390"/>
              <a:gd name="connsiteX52" fmla="*/ 2369026 w 10607040"/>
              <a:gd name="connsiteY52" fmla="*/ 4114756 h 4663390"/>
              <a:gd name="connsiteX53" fmla="*/ 2917666 w 10607040"/>
              <a:gd name="connsiteY53" fmla="*/ 4114756 h 4663390"/>
              <a:gd name="connsiteX54" fmla="*/ 2917666 w 10607040"/>
              <a:gd name="connsiteY54" fmla="*/ 4663390 h 4663390"/>
              <a:gd name="connsiteX55" fmla="*/ 2369026 w 10607040"/>
              <a:gd name="connsiteY55" fmla="*/ 4663390 h 4663390"/>
              <a:gd name="connsiteX56" fmla="*/ 1777340 w 10607040"/>
              <a:gd name="connsiteY56" fmla="*/ 4114756 h 4663390"/>
              <a:gd name="connsiteX57" fmla="*/ 2325980 w 10607040"/>
              <a:gd name="connsiteY57" fmla="*/ 4114756 h 4663390"/>
              <a:gd name="connsiteX58" fmla="*/ 2325980 w 10607040"/>
              <a:gd name="connsiteY58" fmla="*/ 4663390 h 4663390"/>
              <a:gd name="connsiteX59" fmla="*/ 1777340 w 10607040"/>
              <a:gd name="connsiteY59" fmla="*/ 4663390 h 4663390"/>
              <a:gd name="connsiteX60" fmla="*/ 1185654 w 10607040"/>
              <a:gd name="connsiteY60" fmla="*/ 4114756 h 4663390"/>
              <a:gd name="connsiteX61" fmla="*/ 1734294 w 10607040"/>
              <a:gd name="connsiteY61" fmla="*/ 4114756 h 4663390"/>
              <a:gd name="connsiteX62" fmla="*/ 1734294 w 10607040"/>
              <a:gd name="connsiteY62" fmla="*/ 4663390 h 4663390"/>
              <a:gd name="connsiteX63" fmla="*/ 1185654 w 10607040"/>
              <a:gd name="connsiteY63" fmla="*/ 4663390 h 4663390"/>
              <a:gd name="connsiteX64" fmla="*/ 593968 w 10607040"/>
              <a:gd name="connsiteY64" fmla="*/ 4114756 h 4663390"/>
              <a:gd name="connsiteX65" fmla="*/ 1142608 w 10607040"/>
              <a:gd name="connsiteY65" fmla="*/ 4114756 h 4663390"/>
              <a:gd name="connsiteX66" fmla="*/ 1142608 w 10607040"/>
              <a:gd name="connsiteY66" fmla="*/ 4663390 h 4663390"/>
              <a:gd name="connsiteX67" fmla="*/ 593968 w 10607040"/>
              <a:gd name="connsiteY67" fmla="*/ 4663390 h 4663390"/>
              <a:gd name="connsiteX68" fmla="*/ 2283 w 10607040"/>
              <a:gd name="connsiteY68" fmla="*/ 4114756 h 4663390"/>
              <a:gd name="connsiteX69" fmla="*/ 550922 w 10607040"/>
              <a:gd name="connsiteY69" fmla="*/ 4114756 h 4663390"/>
              <a:gd name="connsiteX70" fmla="*/ 550922 w 10607040"/>
              <a:gd name="connsiteY70" fmla="*/ 4663390 h 4663390"/>
              <a:gd name="connsiteX71" fmla="*/ 2283 w 10607040"/>
              <a:gd name="connsiteY71" fmla="*/ 4663390 h 4663390"/>
              <a:gd name="connsiteX72" fmla="*/ 10060564 w 10607040"/>
              <a:gd name="connsiteY72" fmla="*/ 3526933 h 4663390"/>
              <a:gd name="connsiteX73" fmla="*/ 10607040 w 10607040"/>
              <a:gd name="connsiteY73" fmla="*/ 3526933 h 4663390"/>
              <a:gd name="connsiteX74" fmla="*/ 10607040 w 10607040"/>
              <a:gd name="connsiteY74" fmla="*/ 4075573 h 4663390"/>
              <a:gd name="connsiteX75" fmla="*/ 10060564 w 10607040"/>
              <a:gd name="connsiteY75" fmla="*/ 4075573 h 4663390"/>
              <a:gd name="connsiteX76" fmla="*/ 9468876 w 10607040"/>
              <a:gd name="connsiteY76" fmla="*/ 3526932 h 4663390"/>
              <a:gd name="connsiteX77" fmla="*/ 10017516 w 10607040"/>
              <a:gd name="connsiteY77" fmla="*/ 3526932 h 4663390"/>
              <a:gd name="connsiteX78" fmla="*/ 10017516 w 10607040"/>
              <a:gd name="connsiteY78" fmla="*/ 4075572 h 4663390"/>
              <a:gd name="connsiteX79" fmla="*/ 9468876 w 10607040"/>
              <a:gd name="connsiteY79" fmla="*/ 4075572 h 4663390"/>
              <a:gd name="connsiteX80" fmla="*/ 8877190 w 10607040"/>
              <a:gd name="connsiteY80" fmla="*/ 3526932 h 4663390"/>
              <a:gd name="connsiteX81" fmla="*/ 9425830 w 10607040"/>
              <a:gd name="connsiteY81" fmla="*/ 3526932 h 4663390"/>
              <a:gd name="connsiteX82" fmla="*/ 9425830 w 10607040"/>
              <a:gd name="connsiteY82" fmla="*/ 4075572 h 4663390"/>
              <a:gd name="connsiteX83" fmla="*/ 8877190 w 10607040"/>
              <a:gd name="connsiteY83" fmla="*/ 4075572 h 4663390"/>
              <a:gd name="connsiteX84" fmla="*/ 8285504 w 10607040"/>
              <a:gd name="connsiteY84" fmla="*/ 3526932 h 4663390"/>
              <a:gd name="connsiteX85" fmla="*/ 8834144 w 10607040"/>
              <a:gd name="connsiteY85" fmla="*/ 3526932 h 4663390"/>
              <a:gd name="connsiteX86" fmla="*/ 8834144 w 10607040"/>
              <a:gd name="connsiteY86" fmla="*/ 4075572 h 4663390"/>
              <a:gd name="connsiteX87" fmla="*/ 8285504 w 10607040"/>
              <a:gd name="connsiteY87" fmla="*/ 4075572 h 4663390"/>
              <a:gd name="connsiteX88" fmla="*/ 7693818 w 10607040"/>
              <a:gd name="connsiteY88" fmla="*/ 3526932 h 4663390"/>
              <a:gd name="connsiteX89" fmla="*/ 8242458 w 10607040"/>
              <a:gd name="connsiteY89" fmla="*/ 3526932 h 4663390"/>
              <a:gd name="connsiteX90" fmla="*/ 8242458 w 10607040"/>
              <a:gd name="connsiteY90" fmla="*/ 4075572 h 4663390"/>
              <a:gd name="connsiteX91" fmla="*/ 7693818 w 10607040"/>
              <a:gd name="connsiteY91" fmla="*/ 4075572 h 4663390"/>
              <a:gd name="connsiteX92" fmla="*/ 7102132 w 10607040"/>
              <a:gd name="connsiteY92" fmla="*/ 3526932 h 4663390"/>
              <a:gd name="connsiteX93" fmla="*/ 7650772 w 10607040"/>
              <a:gd name="connsiteY93" fmla="*/ 3526932 h 4663390"/>
              <a:gd name="connsiteX94" fmla="*/ 7650772 w 10607040"/>
              <a:gd name="connsiteY94" fmla="*/ 4075572 h 4663390"/>
              <a:gd name="connsiteX95" fmla="*/ 7102132 w 10607040"/>
              <a:gd name="connsiteY95" fmla="*/ 4075572 h 4663390"/>
              <a:gd name="connsiteX96" fmla="*/ 6510446 w 10607040"/>
              <a:gd name="connsiteY96" fmla="*/ 3526932 h 4663390"/>
              <a:gd name="connsiteX97" fmla="*/ 7059086 w 10607040"/>
              <a:gd name="connsiteY97" fmla="*/ 3526932 h 4663390"/>
              <a:gd name="connsiteX98" fmla="*/ 7059086 w 10607040"/>
              <a:gd name="connsiteY98" fmla="*/ 4075572 h 4663390"/>
              <a:gd name="connsiteX99" fmla="*/ 6510446 w 10607040"/>
              <a:gd name="connsiteY99" fmla="*/ 4075572 h 4663390"/>
              <a:gd name="connsiteX100" fmla="*/ 5918760 w 10607040"/>
              <a:gd name="connsiteY100" fmla="*/ 3526932 h 4663390"/>
              <a:gd name="connsiteX101" fmla="*/ 6467400 w 10607040"/>
              <a:gd name="connsiteY101" fmla="*/ 3526932 h 4663390"/>
              <a:gd name="connsiteX102" fmla="*/ 6467400 w 10607040"/>
              <a:gd name="connsiteY102" fmla="*/ 4075572 h 4663390"/>
              <a:gd name="connsiteX103" fmla="*/ 5918760 w 10607040"/>
              <a:gd name="connsiteY103" fmla="*/ 4075572 h 4663390"/>
              <a:gd name="connsiteX104" fmla="*/ 5327074 w 10607040"/>
              <a:gd name="connsiteY104" fmla="*/ 3526932 h 4663390"/>
              <a:gd name="connsiteX105" fmla="*/ 5875714 w 10607040"/>
              <a:gd name="connsiteY105" fmla="*/ 3526932 h 4663390"/>
              <a:gd name="connsiteX106" fmla="*/ 5875714 w 10607040"/>
              <a:gd name="connsiteY106" fmla="*/ 4075572 h 4663390"/>
              <a:gd name="connsiteX107" fmla="*/ 5327074 w 10607040"/>
              <a:gd name="connsiteY107" fmla="*/ 4075572 h 4663390"/>
              <a:gd name="connsiteX108" fmla="*/ 4735388 w 10607040"/>
              <a:gd name="connsiteY108" fmla="*/ 3526932 h 4663390"/>
              <a:gd name="connsiteX109" fmla="*/ 5284028 w 10607040"/>
              <a:gd name="connsiteY109" fmla="*/ 3526932 h 4663390"/>
              <a:gd name="connsiteX110" fmla="*/ 5284028 w 10607040"/>
              <a:gd name="connsiteY110" fmla="*/ 4075572 h 4663390"/>
              <a:gd name="connsiteX111" fmla="*/ 4735388 w 10607040"/>
              <a:gd name="connsiteY111" fmla="*/ 4075572 h 4663390"/>
              <a:gd name="connsiteX112" fmla="*/ 4143702 w 10607040"/>
              <a:gd name="connsiteY112" fmla="*/ 3526932 h 4663390"/>
              <a:gd name="connsiteX113" fmla="*/ 4692342 w 10607040"/>
              <a:gd name="connsiteY113" fmla="*/ 3526932 h 4663390"/>
              <a:gd name="connsiteX114" fmla="*/ 4692342 w 10607040"/>
              <a:gd name="connsiteY114" fmla="*/ 4075572 h 4663390"/>
              <a:gd name="connsiteX115" fmla="*/ 4143702 w 10607040"/>
              <a:gd name="connsiteY115" fmla="*/ 4075572 h 4663390"/>
              <a:gd name="connsiteX116" fmla="*/ 3552016 w 10607040"/>
              <a:gd name="connsiteY116" fmla="*/ 3526932 h 4663390"/>
              <a:gd name="connsiteX117" fmla="*/ 4100656 w 10607040"/>
              <a:gd name="connsiteY117" fmla="*/ 3526932 h 4663390"/>
              <a:gd name="connsiteX118" fmla="*/ 4100656 w 10607040"/>
              <a:gd name="connsiteY118" fmla="*/ 4075572 h 4663390"/>
              <a:gd name="connsiteX119" fmla="*/ 3552016 w 10607040"/>
              <a:gd name="connsiteY119" fmla="*/ 4075572 h 4663390"/>
              <a:gd name="connsiteX120" fmla="*/ 2960336 w 10607040"/>
              <a:gd name="connsiteY120" fmla="*/ 3526932 h 4663390"/>
              <a:gd name="connsiteX121" fmla="*/ 3508970 w 10607040"/>
              <a:gd name="connsiteY121" fmla="*/ 3526932 h 4663390"/>
              <a:gd name="connsiteX122" fmla="*/ 3508970 w 10607040"/>
              <a:gd name="connsiteY122" fmla="*/ 4075572 h 4663390"/>
              <a:gd name="connsiteX123" fmla="*/ 2960336 w 10607040"/>
              <a:gd name="connsiteY123" fmla="*/ 4075572 h 4663390"/>
              <a:gd name="connsiteX124" fmla="*/ 2368649 w 10607040"/>
              <a:gd name="connsiteY124" fmla="*/ 3526932 h 4663390"/>
              <a:gd name="connsiteX125" fmla="*/ 2917290 w 10607040"/>
              <a:gd name="connsiteY125" fmla="*/ 3526932 h 4663390"/>
              <a:gd name="connsiteX126" fmla="*/ 2917290 w 10607040"/>
              <a:gd name="connsiteY126" fmla="*/ 4075572 h 4663390"/>
              <a:gd name="connsiteX127" fmla="*/ 2368649 w 10607040"/>
              <a:gd name="connsiteY127" fmla="*/ 4075572 h 4663390"/>
              <a:gd name="connsiteX128" fmla="*/ 1776962 w 10607040"/>
              <a:gd name="connsiteY128" fmla="*/ 3526932 h 4663390"/>
              <a:gd name="connsiteX129" fmla="*/ 2325603 w 10607040"/>
              <a:gd name="connsiteY129" fmla="*/ 3526932 h 4663390"/>
              <a:gd name="connsiteX130" fmla="*/ 2325603 w 10607040"/>
              <a:gd name="connsiteY130" fmla="*/ 4075572 h 4663390"/>
              <a:gd name="connsiteX131" fmla="*/ 1776962 w 10607040"/>
              <a:gd name="connsiteY131" fmla="*/ 4075572 h 4663390"/>
              <a:gd name="connsiteX132" fmla="*/ 1185277 w 10607040"/>
              <a:gd name="connsiteY132" fmla="*/ 3526932 h 4663390"/>
              <a:gd name="connsiteX133" fmla="*/ 1733917 w 10607040"/>
              <a:gd name="connsiteY133" fmla="*/ 3526932 h 4663390"/>
              <a:gd name="connsiteX134" fmla="*/ 1733917 w 10607040"/>
              <a:gd name="connsiteY134" fmla="*/ 4075572 h 4663390"/>
              <a:gd name="connsiteX135" fmla="*/ 1185277 w 10607040"/>
              <a:gd name="connsiteY135" fmla="*/ 4075572 h 4663390"/>
              <a:gd name="connsiteX136" fmla="*/ 593591 w 10607040"/>
              <a:gd name="connsiteY136" fmla="*/ 3526932 h 4663390"/>
              <a:gd name="connsiteX137" fmla="*/ 1142231 w 10607040"/>
              <a:gd name="connsiteY137" fmla="*/ 3526932 h 4663390"/>
              <a:gd name="connsiteX138" fmla="*/ 1142231 w 10607040"/>
              <a:gd name="connsiteY138" fmla="*/ 4075572 h 4663390"/>
              <a:gd name="connsiteX139" fmla="*/ 593591 w 10607040"/>
              <a:gd name="connsiteY139" fmla="*/ 4075572 h 4663390"/>
              <a:gd name="connsiteX140" fmla="*/ 1905 w 10607040"/>
              <a:gd name="connsiteY140" fmla="*/ 3526932 h 4663390"/>
              <a:gd name="connsiteX141" fmla="*/ 550545 w 10607040"/>
              <a:gd name="connsiteY141" fmla="*/ 3526932 h 4663390"/>
              <a:gd name="connsiteX142" fmla="*/ 550545 w 10607040"/>
              <a:gd name="connsiteY142" fmla="*/ 4075572 h 4663390"/>
              <a:gd name="connsiteX143" fmla="*/ 1905 w 10607040"/>
              <a:gd name="connsiteY143" fmla="*/ 4075572 h 4663390"/>
              <a:gd name="connsiteX144" fmla="*/ 10060184 w 10607040"/>
              <a:gd name="connsiteY144" fmla="*/ 2939111 h 4663390"/>
              <a:gd name="connsiteX145" fmla="*/ 10607040 w 10607040"/>
              <a:gd name="connsiteY145" fmla="*/ 2939111 h 4663390"/>
              <a:gd name="connsiteX146" fmla="*/ 10607040 w 10607040"/>
              <a:gd name="connsiteY146" fmla="*/ 3487751 h 4663390"/>
              <a:gd name="connsiteX147" fmla="*/ 10060184 w 10607040"/>
              <a:gd name="connsiteY147" fmla="*/ 3487751 h 4663390"/>
              <a:gd name="connsiteX148" fmla="*/ 9468496 w 10607040"/>
              <a:gd name="connsiteY148" fmla="*/ 2939110 h 4663390"/>
              <a:gd name="connsiteX149" fmla="*/ 10017136 w 10607040"/>
              <a:gd name="connsiteY149" fmla="*/ 2939110 h 4663390"/>
              <a:gd name="connsiteX150" fmla="*/ 10017136 w 10607040"/>
              <a:gd name="connsiteY150" fmla="*/ 3487750 h 4663390"/>
              <a:gd name="connsiteX151" fmla="*/ 9468496 w 10607040"/>
              <a:gd name="connsiteY151" fmla="*/ 3487750 h 4663390"/>
              <a:gd name="connsiteX152" fmla="*/ 8876810 w 10607040"/>
              <a:gd name="connsiteY152" fmla="*/ 2939110 h 4663390"/>
              <a:gd name="connsiteX153" fmla="*/ 9425450 w 10607040"/>
              <a:gd name="connsiteY153" fmla="*/ 2939110 h 4663390"/>
              <a:gd name="connsiteX154" fmla="*/ 9425450 w 10607040"/>
              <a:gd name="connsiteY154" fmla="*/ 3487750 h 4663390"/>
              <a:gd name="connsiteX155" fmla="*/ 8876810 w 10607040"/>
              <a:gd name="connsiteY155" fmla="*/ 3487750 h 4663390"/>
              <a:gd name="connsiteX156" fmla="*/ 8285124 w 10607040"/>
              <a:gd name="connsiteY156" fmla="*/ 2939110 h 4663390"/>
              <a:gd name="connsiteX157" fmla="*/ 8833764 w 10607040"/>
              <a:gd name="connsiteY157" fmla="*/ 2939110 h 4663390"/>
              <a:gd name="connsiteX158" fmla="*/ 8833764 w 10607040"/>
              <a:gd name="connsiteY158" fmla="*/ 3487750 h 4663390"/>
              <a:gd name="connsiteX159" fmla="*/ 8285124 w 10607040"/>
              <a:gd name="connsiteY159" fmla="*/ 3487750 h 4663390"/>
              <a:gd name="connsiteX160" fmla="*/ 7693438 w 10607040"/>
              <a:gd name="connsiteY160" fmla="*/ 2939110 h 4663390"/>
              <a:gd name="connsiteX161" fmla="*/ 8242078 w 10607040"/>
              <a:gd name="connsiteY161" fmla="*/ 2939110 h 4663390"/>
              <a:gd name="connsiteX162" fmla="*/ 8242078 w 10607040"/>
              <a:gd name="connsiteY162" fmla="*/ 3487750 h 4663390"/>
              <a:gd name="connsiteX163" fmla="*/ 7693438 w 10607040"/>
              <a:gd name="connsiteY163" fmla="*/ 3487750 h 4663390"/>
              <a:gd name="connsiteX164" fmla="*/ 7101752 w 10607040"/>
              <a:gd name="connsiteY164" fmla="*/ 2939110 h 4663390"/>
              <a:gd name="connsiteX165" fmla="*/ 7650392 w 10607040"/>
              <a:gd name="connsiteY165" fmla="*/ 2939110 h 4663390"/>
              <a:gd name="connsiteX166" fmla="*/ 7650392 w 10607040"/>
              <a:gd name="connsiteY166" fmla="*/ 3487750 h 4663390"/>
              <a:gd name="connsiteX167" fmla="*/ 7101752 w 10607040"/>
              <a:gd name="connsiteY167" fmla="*/ 3487750 h 4663390"/>
              <a:gd name="connsiteX168" fmla="*/ 6510066 w 10607040"/>
              <a:gd name="connsiteY168" fmla="*/ 2939110 h 4663390"/>
              <a:gd name="connsiteX169" fmla="*/ 7058706 w 10607040"/>
              <a:gd name="connsiteY169" fmla="*/ 2939110 h 4663390"/>
              <a:gd name="connsiteX170" fmla="*/ 7058706 w 10607040"/>
              <a:gd name="connsiteY170" fmla="*/ 3487750 h 4663390"/>
              <a:gd name="connsiteX171" fmla="*/ 6510066 w 10607040"/>
              <a:gd name="connsiteY171" fmla="*/ 3487750 h 4663390"/>
              <a:gd name="connsiteX172" fmla="*/ 5918380 w 10607040"/>
              <a:gd name="connsiteY172" fmla="*/ 2939110 h 4663390"/>
              <a:gd name="connsiteX173" fmla="*/ 6467020 w 10607040"/>
              <a:gd name="connsiteY173" fmla="*/ 2939110 h 4663390"/>
              <a:gd name="connsiteX174" fmla="*/ 6467020 w 10607040"/>
              <a:gd name="connsiteY174" fmla="*/ 3487750 h 4663390"/>
              <a:gd name="connsiteX175" fmla="*/ 5918380 w 10607040"/>
              <a:gd name="connsiteY175" fmla="*/ 3487750 h 4663390"/>
              <a:gd name="connsiteX176" fmla="*/ 5326694 w 10607040"/>
              <a:gd name="connsiteY176" fmla="*/ 2939110 h 4663390"/>
              <a:gd name="connsiteX177" fmla="*/ 5875334 w 10607040"/>
              <a:gd name="connsiteY177" fmla="*/ 2939110 h 4663390"/>
              <a:gd name="connsiteX178" fmla="*/ 5875334 w 10607040"/>
              <a:gd name="connsiteY178" fmla="*/ 3487750 h 4663390"/>
              <a:gd name="connsiteX179" fmla="*/ 5326694 w 10607040"/>
              <a:gd name="connsiteY179" fmla="*/ 3487750 h 4663390"/>
              <a:gd name="connsiteX180" fmla="*/ 4735008 w 10607040"/>
              <a:gd name="connsiteY180" fmla="*/ 2939110 h 4663390"/>
              <a:gd name="connsiteX181" fmla="*/ 5283648 w 10607040"/>
              <a:gd name="connsiteY181" fmla="*/ 2939110 h 4663390"/>
              <a:gd name="connsiteX182" fmla="*/ 5283648 w 10607040"/>
              <a:gd name="connsiteY182" fmla="*/ 3487750 h 4663390"/>
              <a:gd name="connsiteX183" fmla="*/ 4735008 w 10607040"/>
              <a:gd name="connsiteY183" fmla="*/ 3487750 h 4663390"/>
              <a:gd name="connsiteX184" fmla="*/ 4143322 w 10607040"/>
              <a:gd name="connsiteY184" fmla="*/ 2939110 h 4663390"/>
              <a:gd name="connsiteX185" fmla="*/ 4691962 w 10607040"/>
              <a:gd name="connsiteY185" fmla="*/ 2939110 h 4663390"/>
              <a:gd name="connsiteX186" fmla="*/ 4691962 w 10607040"/>
              <a:gd name="connsiteY186" fmla="*/ 3487750 h 4663390"/>
              <a:gd name="connsiteX187" fmla="*/ 4143322 w 10607040"/>
              <a:gd name="connsiteY187" fmla="*/ 3487750 h 4663390"/>
              <a:gd name="connsiteX188" fmla="*/ 3551636 w 10607040"/>
              <a:gd name="connsiteY188" fmla="*/ 2939110 h 4663390"/>
              <a:gd name="connsiteX189" fmla="*/ 4100276 w 10607040"/>
              <a:gd name="connsiteY189" fmla="*/ 2939110 h 4663390"/>
              <a:gd name="connsiteX190" fmla="*/ 4100276 w 10607040"/>
              <a:gd name="connsiteY190" fmla="*/ 3487750 h 4663390"/>
              <a:gd name="connsiteX191" fmla="*/ 3551636 w 10607040"/>
              <a:gd name="connsiteY191" fmla="*/ 3487750 h 4663390"/>
              <a:gd name="connsiteX192" fmla="*/ 2959959 w 10607040"/>
              <a:gd name="connsiteY192" fmla="*/ 2939110 h 4663390"/>
              <a:gd name="connsiteX193" fmla="*/ 3508590 w 10607040"/>
              <a:gd name="connsiteY193" fmla="*/ 2939110 h 4663390"/>
              <a:gd name="connsiteX194" fmla="*/ 3508590 w 10607040"/>
              <a:gd name="connsiteY194" fmla="*/ 3487750 h 4663390"/>
              <a:gd name="connsiteX195" fmla="*/ 2959959 w 10607040"/>
              <a:gd name="connsiteY195" fmla="*/ 3487750 h 4663390"/>
              <a:gd name="connsiteX196" fmla="*/ 2368272 w 10607040"/>
              <a:gd name="connsiteY196" fmla="*/ 2939110 h 4663390"/>
              <a:gd name="connsiteX197" fmla="*/ 2916913 w 10607040"/>
              <a:gd name="connsiteY197" fmla="*/ 2939110 h 4663390"/>
              <a:gd name="connsiteX198" fmla="*/ 2916913 w 10607040"/>
              <a:gd name="connsiteY198" fmla="*/ 3487750 h 4663390"/>
              <a:gd name="connsiteX199" fmla="*/ 2368272 w 10607040"/>
              <a:gd name="connsiteY199" fmla="*/ 3487750 h 4663390"/>
              <a:gd name="connsiteX200" fmla="*/ 1776585 w 10607040"/>
              <a:gd name="connsiteY200" fmla="*/ 2939110 h 4663390"/>
              <a:gd name="connsiteX201" fmla="*/ 2325226 w 10607040"/>
              <a:gd name="connsiteY201" fmla="*/ 2939110 h 4663390"/>
              <a:gd name="connsiteX202" fmla="*/ 2325226 w 10607040"/>
              <a:gd name="connsiteY202" fmla="*/ 3487750 h 4663390"/>
              <a:gd name="connsiteX203" fmla="*/ 1776585 w 10607040"/>
              <a:gd name="connsiteY203" fmla="*/ 3487750 h 4663390"/>
              <a:gd name="connsiteX204" fmla="*/ 1184899 w 10607040"/>
              <a:gd name="connsiteY204" fmla="*/ 2939110 h 4663390"/>
              <a:gd name="connsiteX205" fmla="*/ 1733539 w 10607040"/>
              <a:gd name="connsiteY205" fmla="*/ 2939110 h 4663390"/>
              <a:gd name="connsiteX206" fmla="*/ 1733539 w 10607040"/>
              <a:gd name="connsiteY206" fmla="*/ 3487750 h 4663390"/>
              <a:gd name="connsiteX207" fmla="*/ 1184899 w 10607040"/>
              <a:gd name="connsiteY207" fmla="*/ 3487750 h 4663390"/>
              <a:gd name="connsiteX208" fmla="*/ 593213 w 10607040"/>
              <a:gd name="connsiteY208" fmla="*/ 2939110 h 4663390"/>
              <a:gd name="connsiteX209" fmla="*/ 1141853 w 10607040"/>
              <a:gd name="connsiteY209" fmla="*/ 2939110 h 4663390"/>
              <a:gd name="connsiteX210" fmla="*/ 1141853 w 10607040"/>
              <a:gd name="connsiteY210" fmla="*/ 3487750 h 4663390"/>
              <a:gd name="connsiteX211" fmla="*/ 593213 w 10607040"/>
              <a:gd name="connsiteY211" fmla="*/ 3487750 h 4663390"/>
              <a:gd name="connsiteX212" fmla="*/ 1528 w 10607040"/>
              <a:gd name="connsiteY212" fmla="*/ 2939110 h 4663390"/>
              <a:gd name="connsiteX213" fmla="*/ 550168 w 10607040"/>
              <a:gd name="connsiteY213" fmla="*/ 2939110 h 4663390"/>
              <a:gd name="connsiteX214" fmla="*/ 550168 w 10607040"/>
              <a:gd name="connsiteY214" fmla="*/ 3487750 h 4663390"/>
              <a:gd name="connsiteX215" fmla="*/ 1528 w 10607040"/>
              <a:gd name="connsiteY215" fmla="*/ 3487750 h 4663390"/>
              <a:gd name="connsiteX216" fmla="*/ 10059804 w 10607040"/>
              <a:gd name="connsiteY216" fmla="*/ 2351289 h 4663390"/>
              <a:gd name="connsiteX217" fmla="*/ 10607040 w 10607040"/>
              <a:gd name="connsiteY217" fmla="*/ 2351289 h 4663390"/>
              <a:gd name="connsiteX218" fmla="*/ 10607040 w 10607040"/>
              <a:gd name="connsiteY218" fmla="*/ 2899929 h 4663390"/>
              <a:gd name="connsiteX219" fmla="*/ 10059804 w 10607040"/>
              <a:gd name="connsiteY219" fmla="*/ 2899929 h 4663390"/>
              <a:gd name="connsiteX220" fmla="*/ 9468116 w 10607040"/>
              <a:gd name="connsiteY220" fmla="*/ 2351288 h 4663390"/>
              <a:gd name="connsiteX221" fmla="*/ 10016756 w 10607040"/>
              <a:gd name="connsiteY221" fmla="*/ 2351288 h 4663390"/>
              <a:gd name="connsiteX222" fmla="*/ 10016756 w 10607040"/>
              <a:gd name="connsiteY222" fmla="*/ 2899928 h 4663390"/>
              <a:gd name="connsiteX223" fmla="*/ 9468116 w 10607040"/>
              <a:gd name="connsiteY223" fmla="*/ 2899928 h 4663390"/>
              <a:gd name="connsiteX224" fmla="*/ 8876430 w 10607040"/>
              <a:gd name="connsiteY224" fmla="*/ 2351288 h 4663390"/>
              <a:gd name="connsiteX225" fmla="*/ 9425070 w 10607040"/>
              <a:gd name="connsiteY225" fmla="*/ 2351288 h 4663390"/>
              <a:gd name="connsiteX226" fmla="*/ 9425070 w 10607040"/>
              <a:gd name="connsiteY226" fmla="*/ 2899928 h 4663390"/>
              <a:gd name="connsiteX227" fmla="*/ 8876430 w 10607040"/>
              <a:gd name="connsiteY227" fmla="*/ 2899928 h 4663390"/>
              <a:gd name="connsiteX228" fmla="*/ 8284744 w 10607040"/>
              <a:gd name="connsiteY228" fmla="*/ 2351288 h 4663390"/>
              <a:gd name="connsiteX229" fmla="*/ 8833384 w 10607040"/>
              <a:gd name="connsiteY229" fmla="*/ 2351288 h 4663390"/>
              <a:gd name="connsiteX230" fmla="*/ 8833384 w 10607040"/>
              <a:gd name="connsiteY230" fmla="*/ 2899928 h 4663390"/>
              <a:gd name="connsiteX231" fmla="*/ 8284744 w 10607040"/>
              <a:gd name="connsiteY231" fmla="*/ 2899928 h 4663390"/>
              <a:gd name="connsiteX232" fmla="*/ 7693058 w 10607040"/>
              <a:gd name="connsiteY232" fmla="*/ 2351288 h 4663390"/>
              <a:gd name="connsiteX233" fmla="*/ 8241698 w 10607040"/>
              <a:gd name="connsiteY233" fmla="*/ 2351288 h 4663390"/>
              <a:gd name="connsiteX234" fmla="*/ 8241698 w 10607040"/>
              <a:gd name="connsiteY234" fmla="*/ 2899928 h 4663390"/>
              <a:gd name="connsiteX235" fmla="*/ 7693058 w 10607040"/>
              <a:gd name="connsiteY235" fmla="*/ 2899928 h 4663390"/>
              <a:gd name="connsiteX236" fmla="*/ 7101372 w 10607040"/>
              <a:gd name="connsiteY236" fmla="*/ 2351288 h 4663390"/>
              <a:gd name="connsiteX237" fmla="*/ 7650012 w 10607040"/>
              <a:gd name="connsiteY237" fmla="*/ 2351288 h 4663390"/>
              <a:gd name="connsiteX238" fmla="*/ 7650012 w 10607040"/>
              <a:gd name="connsiteY238" fmla="*/ 2899928 h 4663390"/>
              <a:gd name="connsiteX239" fmla="*/ 7101372 w 10607040"/>
              <a:gd name="connsiteY239" fmla="*/ 2899928 h 4663390"/>
              <a:gd name="connsiteX240" fmla="*/ 6509686 w 10607040"/>
              <a:gd name="connsiteY240" fmla="*/ 2351288 h 4663390"/>
              <a:gd name="connsiteX241" fmla="*/ 7058326 w 10607040"/>
              <a:gd name="connsiteY241" fmla="*/ 2351288 h 4663390"/>
              <a:gd name="connsiteX242" fmla="*/ 7058326 w 10607040"/>
              <a:gd name="connsiteY242" fmla="*/ 2899928 h 4663390"/>
              <a:gd name="connsiteX243" fmla="*/ 6509686 w 10607040"/>
              <a:gd name="connsiteY243" fmla="*/ 2899928 h 4663390"/>
              <a:gd name="connsiteX244" fmla="*/ 5918000 w 10607040"/>
              <a:gd name="connsiteY244" fmla="*/ 2351288 h 4663390"/>
              <a:gd name="connsiteX245" fmla="*/ 6466640 w 10607040"/>
              <a:gd name="connsiteY245" fmla="*/ 2351288 h 4663390"/>
              <a:gd name="connsiteX246" fmla="*/ 6466640 w 10607040"/>
              <a:gd name="connsiteY246" fmla="*/ 2899928 h 4663390"/>
              <a:gd name="connsiteX247" fmla="*/ 5918000 w 10607040"/>
              <a:gd name="connsiteY247" fmla="*/ 2899928 h 4663390"/>
              <a:gd name="connsiteX248" fmla="*/ 5326314 w 10607040"/>
              <a:gd name="connsiteY248" fmla="*/ 2351288 h 4663390"/>
              <a:gd name="connsiteX249" fmla="*/ 5874954 w 10607040"/>
              <a:gd name="connsiteY249" fmla="*/ 2351288 h 4663390"/>
              <a:gd name="connsiteX250" fmla="*/ 5874954 w 10607040"/>
              <a:gd name="connsiteY250" fmla="*/ 2899928 h 4663390"/>
              <a:gd name="connsiteX251" fmla="*/ 5326314 w 10607040"/>
              <a:gd name="connsiteY251" fmla="*/ 2899928 h 4663390"/>
              <a:gd name="connsiteX252" fmla="*/ 4734628 w 10607040"/>
              <a:gd name="connsiteY252" fmla="*/ 2351288 h 4663390"/>
              <a:gd name="connsiteX253" fmla="*/ 5283268 w 10607040"/>
              <a:gd name="connsiteY253" fmla="*/ 2351288 h 4663390"/>
              <a:gd name="connsiteX254" fmla="*/ 5283268 w 10607040"/>
              <a:gd name="connsiteY254" fmla="*/ 2899928 h 4663390"/>
              <a:gd name="connsiteX255" fmla="*/ 4734628 w 10607040"/>
              <a:gd name="connsiteY255" fmla="*/ 2899928 h 4663390"/>
              <a:gd name="connsiteX256" fmla="*/ 4142942 w 10607040"/>
              <a:gd name="connsiteY256" fmla="*/ 2351288 h 4663390"/>
              <a:gd name="connsiteX257" fmla="*/ 4691582 w 10607040"/>
              <a:gd name="connsiteY257" fmla="*/ 2351288 h 4663390"/>
              <a:gd name="connsiteX258" fmla="*/ 4691582 w 10607040"/>
              <a:gd name="connsiteY258" fmla="*/ 2899928 h 4663390"/>
              <a:gd name="connsiteX259" fmla="*/ 4142942 w 10607040"/>
              <a:gd name="connsiteY259" fmla="*/ 2899928 h 4663390"/>
              <a:gd name="connsiteX260" fmla="*/ 3551256 w 10607040"/>
              <a:gd name="connsiteY260" fmla="*/ 2351288 h 4663390"/>
              <a:gd name="connsiteX261" fmla="*/ 4099896 w 10607040"/>
              <a:gd name="connsiteY261" fmla="*/ 2351288 h 4663390"/>
              <a:gd name="connsiteX262" fmla="*/ 4099896 w 10607040"/>
              <a:gd name="connsiteY262" fmla="*/ 2899928 h 4663390"/>
              <a:gd name="connsiteX263" fmla="*/ 3551256 w 10607040"/>
              <a:gd name="connsiteY263" fmla="*/ 2899928 h 4663390"/>
              <a:gd name="connsiteX264" fmla="*/ 2959583 w 10607040"/>
              <a:gd name="connsiteY264" fmla="*/ 2351288 h 4663390"/>
              <a:gd name="connsiteX265" fmla="*/ 3508210 w 10607040"/>
              <a:gd name="connsiteY265" fmla="*/ 2351288 h 4663390"/>
              <a:gd name="connsiteX266" fmla="*/ 3508210 w 10607040"/>
              <a:gd name="connsiteY266" fmla="*/ 2899928 h 4663390"/>
              <a:gd name="connsiteX267" fmla="*/ 2959583 w 10607040"/>
              <a:gd name="connsiteY267" fmla="*/ 2899928 h 4663390"/>
              <a:gd name="connsiteX268" fmla="*/ 2367895 w 10607040"/>
              <a:gd name="connsiteY268" fmla="*/ 2351288 h 4663390"/>
              <a:gd name="connsiteX269" fmla="*/ 2916537 w 10607040"/>
              <a:gd name="connsiteY269" fmla="*/ 2351288 h 4663390"/>
              <a:gd name="connsiteX270" fmla="*/ 2916537 w 10607040"/>
              <a:gd name="connsiteY270" fmla="*/ 2899928 h 4663390"/>
              <a:gd name="connsiteX271" fmla="*/ 2367895 w 10607040"/>
              <a:gd name="connsiteY271" fmla="*/ 2899928 h 4663390"/>
              <a:gd name="connsiteX272" fmla="*/ 1776207 w 10607040"/>
              <a:gd name="connsiteY272" fmla="*/ 2351288 h 4663390"/>
              <a:gd name="connsiteX273" fmla="*/ 2324849 w 10607040"/>
              <a:gd name="connsiteY273" fmla="*/ 2351288 h 4663390"/>
              <a:gd name="connsiteX274" fmla="*/ 2324849 w 10607040"/>
              <a:gd name="connsiteY274" fmla="*/ 2899928 h 4663390"/>
              <a:gd name="connsiteX275" fmla="*/ 1776207 w 10607040"/>
              <a:gd name="connsiteY275" fmla="*/ 2899928 h 4663390"/>
              <a:gd name="connsiteX276" fmla="*/ 1184522 w 10607040"/>
              <a:gd name="connsiteY276" fmla="*/ 2351288 h 4663390"/>
              <a:gd name="connsiteX277" fmla="*/ 1733161 w 10607040"/>
              <a:gd name="connsiteY277" fmla="*/ 2351288 h 4663390"/>
              <a:gd name="connsiteX278" fmla="*/ 1733161 w 10607040"/>
              <a:gd name="connsiteY278" fmla="*/ 2899928 h 4663390"/>
              <a:gd name="connsiteX279" fmla="*/ 1184522 w 10607040"/>
              <a:gd name="connsiteY279" fmla="*/ 2899928 h 4663390"/>
              <a:gd name="connsiteX280" fmla="*/ 592836 w 10607040"/>
              <a:gd name="connsiteY280" fmla="*/ 2351288 h 4663390"/>
              <a:gd name="connsiteX281" fmla="*/ 1141476 w 10607040"/>
              <a:gd name="connsiteY281" fmla="*/ 2351288 h 4663390"/>
              <a:gd name="connsiteX282" fmla="*/ 1141476 w 10607040"/>
              <a:gd name="connsiteY282" fmla="*/ 2899928 h 4663390"/>
              <a:gd name="connsiteX283" fmla="*/ 592836 w 10607040"/>
              <a:gd name="connsiteY283" fmla="*/ 2899928 h 4663390"/>
              <a:gd name="connsiteX284" fmla="*/ 1150 w 10607040"/>
              <a:gd name="connsiteY284" fmla="*/ 2351288 h 4663390"/>
              <a:gd name="connsiteX285" fmla="*/ 549790 w 10607040"/>
              <a:gd name="connsiteY285" fmla="*/ 2351288 h 4663390"/>
              <a:gd name="connsiteX286" fmla="*/ 549790 w 10607040"/>
              <a:gd name="connsiteY286" fmla="*/ 2899928 h 4663390"/>
              <a:gd name="connsiteX287" fmla="*/ 1150 w 10607040"/>
              <a:gd name="connsiteY287" fmla="*/ 2899928 h 4663390"/>
              <a:gd name="connsiteX288" fmla="*/ 10059424 w 10607040"/>
              <a:gd name="connsiteY288" fmla="*/ 1763467 h 4663390"/>
              <a:gd name="connsiteX289" fmla="*/ 10607040 w 10607040"/>
              <a:gd name="connsiteY289" fmla="*/ 1763467 h 4663390"/>
              <a:gd name="connsiteX290" fmla="*/ 10607040 w 10607040"/>
              <a:gd name="connsiteY290" fmla="*/ 2312107 h 4663390"/>
              <a:gd name="connsiteX291" fmla="*/ 10059424 w 10607040"/>
              <a:gd name="connsiteY291" fmla="*/ 2312107 h 4663390"/>
              <a:gd name="connsiteX292" fmla="*/ 9467736 w 10607040"/>
              <a:gd name="connsiteY292" fmla="*/ 1763466 h 4663390"/>
              <a:gd name="connsiteX293" fmla="*/ 10016376 w 10607040"/>
              <a:gd name="connsiteY293" fmla="*/ 1763466 h 4663390"/>
              <a:gd name="connsiteX294" fmla="*/ 10016376 w 10607040"/>
              <a:gd name="connsiteY294" fmla="*/ 2312106 h 4663390"/>
              <a:gd name="connsiteX295" fmla="*/ 9467736 w 10607040"/>
              <a:gd name="connsiteY295" fmla="*/ 2312106 h 4663390"/>
              <a:gd name="connsiteX296" fmla="*/ 8876050 w 10607040"/>
              <a:gd name="connsiteY296" fmla="*/ 1763466 h 4663390"/>
              <a:gd name="connsiteX297" fmla="*/ 9424690 w 10607040"/>
              <a:gd name="connsiteY297" fmla="*/ 1763466 h 4663390"/>
              <a:gd name="connsiteX298" fmla="*/ 9424690 w 10607040"/>
              <a:gd name="connsiteY298" fmla="*/ 2312106 h 4663390"/>
              <a:gd name="connsiteX299" fmla="*/ 8876050 w 10607040"/>
              <a:gd name="connsiteY299" fmla="*/ 2312106 h 4663390"/>
              <a:gd name="connsiteX300" fmla="*/ 8284364 w 10607040"/>
              <a:gd name="connsiteY300" fmla="*/ 1763466 h 4663390"/>
              <a:gd name="connsiteX301" fmla="*/ 8833004 w 10607040"/>
              <a:gd name="connsiteY301" fmla="*/ 1763466 h 4663390"/>
              <a:gd name="connsiteX302" fmla="*/ 8833004 w 10607040"/>
              <a:gd name="connsiteY302" fmla="*/ 2312106 h 4663390"/>
              <a:gd name="connsiteX303" fmla="*/ 8284364 w 10607040"/>
              <a:gd name="connsiteY303" fmla="*/ 2312106 h 4663390"/>
              <a:gd name="connsiteX304" fmla="*/ 7692678 w 10607040"/>
              <a:gd name="connsiteY304" fmla="*/ 1763466 h 4663390"/>
              <a:gd name="connsiteX305" fmla="*/ 8241318 w 10607040"/>
              <a:gd name="connsiteY305" fmla="*/ 1763466 h 4663390"/>
              <a:gd name="connsiteX306" fmla="*/ 8241318 w 10607040"/>
              <a:gd name="connsiteY306" fmla="*/ 2312106 h 4663390"/>
              <a:gd name="connsiteX307" fmla="*/ 7692678 w 10607040"/>
              <a:gd name="connsiteY307" fmla="*/ 2312106 h 4663390"/>
              <a:gd name="connsiteX308" fmla="*/ 7100992 w 10607040"/>
              <a:gd name="connsiteY308" fmla="*/ 1763466 h 4663390"/>
              <a:gd name="connsiteX309" fmla="*/ 7649632 w 10607040"/>
              <a:gd name="connsiteY309" fmla="*/ 1763466 h 4663390"/>
              <a:gd name="connsiteX310" fmla="*/ 7649632 w 10607040"/>
              <a:gd name="connsiteY310" fmla="*/ 2312106 h 4663390"/>
              <a:gd name="connsiteX311" fmla="*/ 7100992 w 10607040"/>
              <a:gd name="connsiteY311" fmla="*/ 2312106 h 4663390"/>
              <a:gd name="connsiteX312" fmla="*/ 6509306 w 10607040"/>
              <a:gd name="connsiteY312" fmla="*/ 1763466 h 4663390"/>
              <a:gd name="connsiteX313" fmla="*/ 7057946 w 10607040"/>
              <a:gd name="connsiteY313" fmla="*/ 1763466 h 4663390"/>
              <a:gd name="connsiteX314" fmla="*/ 7057946 w 10607040"/>
              <a:gd name="connsiteY314" fmla="*/ 2312106 h 4663390"/>
              <a:gd name="connsiteX315" fmla="*/ 6509306 w 10607040"/>
              <a:gd name="connsiteY315" fmla="*/ 2312106 h 4663390"/>
              <a:gd name="connsiteX316" fmla="*/ 5917620 w 10607040"/>
              <a:gd name="connsiteY316" fmla="*/ 1763466 h 4663390"/>
              <a:gd name="connsiteX317" fmla="*/ 6466260 w 10607040"/>
              <a:gd name="connsiteY317" fmla="*/ 1763466 h 4663390"/>
              <a:gd name="connsiteX318" fmla="*/ 6466260 w 10607040"/>
              <a:gd name="connsiteY318" fmla="*/ 2312106 h 4663390"/>
              <a:gd name="connsiteX319" fmla="*/ 5917620 w 10607040"/>
              <a:gd name="connsiteY319" fmla="*/ 2312106 h 4663390"/>
              <a:gd name="connsiteX320" fmla="*/ 5325934 w 10607040"/>
              <a:gd name="connsiteY320" fmla="*/ 1763466 h 4663390"/>
              <a:gd name="connsiteX321" fmla="*/ 5874574 w 10607040"/>
              <a:gd name="connsiteY321" fmla="*/ 1763466 h 4663390"/>
              <a:gd name="connsiteX322" fmla="*/ 5874574 w 10607040"/>
              <a:gd name="connsiteY322" fmla="*/ 2312106 h 4663390"/>
              <a:gd name="connsiteX323" fmla="*/ 5325934 w 10607040"/>
              <a:gd name="connsiteY323" fmla="*/ 2312106 h 4663390"/>
              <a:gd name="connsiteX324" fmla="*/ 4734248 w 10607040"/>
              <a:gd name="connsiteY324" fmla="*/ 1763466 h 4663390"/>
              <a:gd name="connsiteX325" fmla="*/ 5282888 w 10607040"/>
              <a:gd name="connsiteY325" fmla="*/ 1763466 h 4663390"/>
              <a:gd name="connsiteX326" fmla="*/ 5282888 w 10607040"/>
              <a:gd name="connsiteY326" fmla="*/ 2312106 h 4663390"/>
              <a:gd name="connsiteX327" fmla="*/ 4734248 w 10607040"/>
              <a:gd name="connsiteY327" fmla="*/ 2312106 h 4663390"/>
              <a:gd name="connsiteX328" fmla="*/ 4142562 w 10607040"/>
              <a:gd name="connsiteY328" fmla="*/ 1763466 h 4663390"/>
              <a:gd name="connsiteX329" fmla="*/ 4691202 w 10607040"/>
              <a:gd name="connsiteY329" fmla="*/ 1763466 h 4663390"/>
              <a:gd name="connsiteX330" fmla="*/ 4691202 w 10607040"/>
              <a:gd name="connsiteY330" fmla="*/ 2312106 h 4663390"/>
              <a:gd name="connsiteX331" fmla="*/ 4142562 w 10607040"/>
              <a:gd name="connsiteY331" fmla="*/ 2312106 h 4663390"/>
              <a:gd name="connsiteX332" fmla="*/ 3550876 w 10607040"/>
              <a:gd name="connsiteY332" fmla="*/ 1763466 h 4663390"/>
              <a:gd name="connsiteX333" fmla="*/ 4099516 w 10607040"/>
              <a:gd name="connsiteY333" fmla="*/ 1763466 h 4663390"/>
              <a:gd name="connsiteX334" fmla="*/ 4099516 w 10607040"/>
              <a:gd name="connsiteY334" fmla="*/ 2312106 h 4663390"/>
              <a:gd name="connsiteX335" fmla="*/ 3550876 w 10607040"/>
              <a:gd name="connsiteY335" fmla="*/ 2312106 h 4663390"/>
              <a:gd name="connsiteX336" fmla="*/ 2959206 w 10607040"/>
              <a:gd name="connsiteY336" fmla="*/ 1763466 h 4663390"/>
              <a:gd name="connsiteX337" fmla="*/ 3507830 w 10607040"/>
              <a:gd name="connsiteY337" fmla="*/ 1763466 h 4663390"/>
              <a:gd name="connsiteX338" fmla="*/ 3507830 w 10607040"/>
              <a:gd name="connsiteY338" fmla="*/ 2312106 h 4663390"/>
              <a:gd name="connsiteX339" fmla="*/ 2959206 w 10607040"/>
              <a:gd name="connsiteY339" fmla="*/ 2312106 h 4663390"/>
              <a:gd name="connsiteX340" fmla="*/ 2367518 w 10607040"/>
              <a:gd name="connsiteY340" fmla="*/ 1763466 h 4663390"/>
              <a:gd name="connsiteX341" fmla="*/ 2916160 w 10607040"/>
              <a:gd name="connsiteY341" fmla="*/ 1763466 h 4663390"/>
              <a:gd name="connsiteX342" fmla="*/ 2916160 w 10607040"/>
              <a:gd name="connsiteY342" fmla="*/ 2312106 h 4663390"/>
              <a:gd name="connsiteX343" fmla="*/ 2367518 w 10607040"/>
              <a:gd name="connsiteY343" fmla="*/ 2312106 h 4663390"/>
              <a:gd name="connsiteX344" fmla="*/ 1775829 w 10607040"/>
              <a:gd name="connsiteY344" fmla="*/ 1763466 h 4663390"/>
              <a:gd name="connsiteX345" fmla="*/ 2324472 w 10607040"/>
              <a:gd name="connsiteY345" fmla="*/ 1763466 h 4663390"/>
              <a:gd name="connsiteX346" fmla="*/ 2324472 w 10607040"/>
              <a:gd name="connsiteY346" fmla="*/ 2312106 h 4663390"/>
              <a:gd name="connsiteX347" fmla="*/ 1775829 w 10607040"/>
              <a:gd name="connsiteY347" fmla="*/ 2312106 h 4663390"/>
              <a:gd name="connsiteX348" fmla="*/ 1184144 w 10607040"/>
              <a:gd name="connsiteY348" fmla="*/ 1763466 h 4663390"/>
              <a:gd name="connsiteX349" fmla="*/ 1732783 w 10607040"/>
              <a:gd name="connsiteY349" fmla="*/ 1763466 h 4663390"/>
              <a:gd name="connsiteX350" fmla="*/ 1732783 w 10607040"/>
              <a:gd name="connsiteY350" fmla="*/ 2312106 h 4663390"/>
              <a:gd name="connsiteX351" fmla="*/ 1184144 w 10607040"/>
              <a:gd name="connsiteY351" fmla="*/ 2312106 h 4663390"/>
              <a:gd name="connsiteX352" fmla="*/ 592459 w 10607040"/>
              <a:gd name="connsiteY352" fmla="*/ 1763466 h 4663390"/>
              <a:gd name="connsiteX353" fmla="*/ 1141098 w 10607040"/>
              <a:gd name="connsiteY353" fmla="*/ 1763466 h 4663390"/>
              <a:gd name="connsiteX354" fmla="*/ 1141098 w 10607040"/>
              <a:gd name="connsiteY354" fmla="*/ 2312106 h 4663390"/>
              <a:gd name="connsiteX355" fmla="*/ 592459 w 10607040"/>
              <a:gd name="connsiteY355" fmla="*/ 2312106 h 4663390"/>
              <a:gd name="connsiteX356" fmla="*/ 773 w 10607040"/>
              <a:gd name="connsiteY356" fmla="*/ 1763466 h 4663390"/>
              <a:gd name="connsiteX357" fmla="*/ 549413 w 10607040"/>
              <a:gd name="connsiteY357" fmla="*/ 1763466 h 4663390"/>
              <a:gd name="connsiteX358" fmla="*/ 549413 w 10607040"/>
              <a:gd name="connsiteY358" fmla="*/ 2312106 h 4663390"/>
              <a:gd name="connsiteX359" fmla="*/ 773 w 10607040"/>
              <a:gd name="connsiteY359" fmla="*/ 2312106 h 4663390"/>
              <a:gd name="connsiteX360" fmla="*/ 10059044 w 10607040"/>
              <a:gd name="connsiteY360" fmla="*/ 1175645 h 4663390"/>
              <a:gd name="connsiteX361" fmla="*/ 10607040 w 10607040"/>
              <a:gd name="connsiteY361" fmla="*/ 1175645 h 4663390"/>
              <a:gd name="connsiteX362" fmla="*/ 10607040 w 10607040"/>
              <a:gd name="connsiteY362" fmla="*/ 1724285 h 4663390"/>
              <a:gd name="connsiteX363" fmla="*/ 10059044 w 10607040"/>
              <a:gd name="connsiteY363" fmla="*/ 1724285 h 4663390"/>
              <a:gd name="connsiteX364" fmla="*/ 9467356 w 10607040"/>
              <a:gd name="connsiteY364" fmla="*/ 1175644 h 4663390"/>
              <a:gd name="connsiteX365" fmla="*/ 10015996 w 10607040"/>
              <a:gd name="connsiteY365" fmla="*/ 1175644 h 4663390"/>
              <a:gd name="connsiteX366" fmla="*/ 10015996 w 10607040"/>
              <a:gd name="connsiteY366" fmla="*/ 1724284 h 4663390"/>
              <a:gd name="connsiteX367" fmla="*/ 9467356 w 10607040"/>
              <a:gd name="connsiteY367" fmla="*/ 1724284 h 4663390"/>
              <a:gd name="connsiteX368" fmla="*/ 8875670 w 10607040"/>
              <a:gd name="connsiteY368" fmla="*/ 1175644 h 4663390"/>
              <a:gd name="connsiteX369" fmla="*/ 9424310 w 10607040"/>
              <a:gd name="connsiteY369" fmla="*/ 1175644 h 4663390"/>
              <a:gd name="connsiteX370" fmla="*/ 9424310 w 10607040"/>
              <a:gd name="connsiteY370" fmla="*/ 1724284 h 4663390"/>
              <a:gd name="connsiteX371" fmla="*/ 8875670 w 10607040"/>
              <a:gd name="connsiteY371" fmla="*/ 1724284 h 4663390"/>
              <a:gd name="connsiteX372" fmla="*/ 8283984 w 10607040"/>
              <a:gd name="connsiteY372" fmla="*/ 1175644 h 4663390"/>
              <a:gd name="connsiteX373" fmla="*/ 8832624 w 10607040"/>
              <a:gd name="connsiteY373" fmla="*/ 1175644 h 4663390"/>
              <a:gd name="connsiteX374" fmla="*/ 8832624 w 10607040"/>
              <a:gd name="connsiteY374" fmla="*/ 1724284 h 4663390"/>
              <a:gd name="connsiteX375" fmla="*/ 8283984 w 10607040"/>
              <a:gd name="connsiteY375" fmla="*/ 1724284 h 4663390"/>
              <a:gd name="connsiteX376" fmla="*/ 7692298 w 10607040"/>
              <a:gd name="connsiteY376" fmla="*/ 1175644 h 4663390"/>
              <a:gd name="connsiteX377" fmla="*/ 8240938 w 10607040"/>
              <a:gd name="connsiteY377" fmla="*/ 1175644 h 4663390"/>
              <a:gd name="connsiteX378" fmla="*/ 8240938 w 10607040"/>
              <a:gd name="connsiteY378" fmla="*/ 1724284 h 4663390"/>
              <a:gd name="connsiteX379" fmla="*/ 7692298 w 10607040"/>
              <a:gd name="connsiteY379" fmla="*/ 1724284 h 4663390"/>
              <a:gd name="connsiteX380" fmla="*/ 7100612 w 10607040"/>
              <a:gd name="connsiteY380" fmla="*/ 1175644 h 4663390"/>
              <a:gd name="connsiteX381" fmla="*/ 7649252 w 10607040"/>
              <a:gd name="connsiteY381" fmla="*/ 1175644 h 4663390"/>
              <a:gd name="connsiteX382" fmla="*/ 7649252 w 10607040"/>
              <a:gd name="connsiteY382" fmla="*/ 1724284 h 4663390"/>
              <a:gd name="connsiteX383" fmla="*/ 7100612 w 10607040"/>
              <a:gd name="connsiteY383" fmla="*/ 1724284 h 4663390"/>
              <a:gd name="connsiteX384" fmla="*/ 6508926 w 10607040"/>
              <a:gd name="connsiteY384" fmla="*/ 1175644 h 4663390"/>
              <a:gd name="connsiteX385" fmla="*/ 7057566 w 10607040"/>
              <a:gd name="connsiteY385" fmla="*/ 1175644 h 4663390"/>
              <a:gd name="connsiteX386" fmla="*/ 7057566 w 10607040"/>
              <a:gd name="connsiteY386" fmla="*/ 1724284 h 4663390"/>
              <a:gd name="connsiteX387" fmla="*/ 6508926 w 10607040"/>
              <a:gd name="connsiteY387" fmla="*/ 1724284 h 4663390"/>
              <a:gd name="connsiteX388" fmla="*/ 5917240 w 10607040"/>
              <a:gd name="connsiteY388" fmla="*/ 1175644 h 4663390"/>
              <a:gd name="connsiteX389" fmla="*/ 6465880 w 10607040"/>
              <a:gd name="connsiteY389" fmla="*/ 1175644 h 4663390"/>
              <a:gd name="connsiteX390" fmla="*/ 6465880 w 10607040"/>
              <a:gd name="connsiteY390" fmla="*/ 1724284 h 4663390"/>
              <a:gd name="connsiteX391" fmla="*/ 5917240 w 10607040"/>
              <a:gd name="connsiteY391" fmla="*/ 1724284 h 4663390"/>
              <a:gd name="connsiteX392" fmla="*/ 5325554 w 10607040"/>
              <a:gd name="connsiteY392" fmla="*/ 1175644 h 4663390"/>
              <a:gd name="connsiteX393" fmla="*/ 5874194 w 10607040"/>
              <a:gd name="connsiteY393" fmla="*/ 1175644 h 4663390"/>
              <a:gd name="connsiteX394" fmla="*/ 5874194 w 10607040"/>
              <a:gd name="connsiteY394" fmla="*/ 1724284 h 4663390"/>
              <a:gd name="connsiteX395" fmla="*/ 5325554 w 10607040"/>
              <a:gd name="connsiteY395" fmla="*/ 1724284 h 4663390"/>
              <a:gd name="connsiteX396" fmla="*/ 4733868 w 10607040"/>
              <a:gd name="connsiteY396" fmla="*/ 1175644 h 4663390"/>
              <a:gd name="connsiteX397" fmla="*/ 5282508 w 10607040"/>
              <a:gd name="connsiteY397" fmla="*/ 1175644 h 4663390"/>
              <a:gd name="connsiteX398" fmla="*/ 5282508 w 10607040"/>
              <a:gd name="connsiteY398" fmla="*/ 1724284 h 4663390"/>
              <a:gd name="connsiteX399" fmla="*/ 4733868 w 10607040"/>
              <a:gd name="connsiteY399" fmla="*/ 1724284 h 4663390"/>
              <a:gd name="connsiteX400" fmla="*/ 4142182 w 10607040"/>
              <a:gd name="connsiteY400" fmla="*/ 1175644 h 4663390"/>
              <a:gd name="connsiteX401" fmla="*/ 4690822 w 10607040"/>
              <a:gd name="connsiteY401" fmla="*/ 1175644 h 4663390"/>
              <a:gd name="connsiteX402" fmla="*/ 4690822 w 10607040"/>
              <a:gd name="connsiteY402" fmla="*/ 1724284 h 4663390"/>
              <a:gd name="connsiteX403" fmla="*/ 4142182 w 10607040"/>
              <a:gd name="connsiteY403" fmla="*/ 1724284 h 4663390"/>
              <a:gd name="connsiteX404" fmla="*/ 3550496 w 10607040"/>
              <a:gd name="connsiteY404" fmla="*/ 1175644 h 4663390"/>
              <a:gd name="connsiteX405" fmla="*/ 4099136 w 10607040"/>
              <a:gd name="connsiteY405" fmla="*/ 1175644 h 4663390"/>
              <a:gd name="connsiteX406" fmla="*/ 4099136 w 10607040"/>
              <a:gd name="connsiteY406" fmla="*/ 1724284 h 4663390"/>
              <a:gd name="connsiteX407" fmla="*/ 3550496 w 10607040"/>
              <a:gd name="connsiteY407" fmla="*/ 1724284 h 4663390"/>
              <a:gd name="connsiteX408" fmla="*/ 2958830 w 10607040"/>
              <a:gd name="connsiteY408" fmla="*/ 1175644 h 4663390"/>
              <a:gd name="connsiteX409" fmla="*/ 3507450 w 10607040"/>
              <a:gd name="connsiteY409" fmla="*/ 1175644 h 4663390"/>
              <a:gd name="connsiteX410" fmla="*/ 3507450 w 10607040"/>
              <a:gd name="connsiteY410" fmla="*/ 1724284 h 4663390"/>
              <a:gd name="connsiteX411" fmla="*/ 2958830 w 10607040"/>
              <a:gd name="connsiteY411" fmla="*/ 1724284 h 4663390"/>
              <a:gd name="connsiteX412" fmla="*/ 2367141 w 10607040"/>
              <a:gd name="connsiteY412" fmla="*/ 1175644 h 4663390"/>
              <a:gd name="connsiteX413" fmla="*/ 2915784 w 10607040"/>
              <a:gd name="connsiteY413" fmla="*/ 1175644 h 4663390"/>
              <a:gd name="connsiteX414" fmla="*/ 2915784 w 10607040"/>
              <a:gd name="connsiteY414" fmla="*/ 1724284 h 4663390"/>
              <a:gd name="connsiteX415" fmla="*/ 2367141 w 10607040"/>
              <a:gd name="connsiteY415" fmla="*/ 1724284 h 4663390"/>
              <a:gd name="connsiteX416" fmla="*/ 1775452 w 10607040"/>
              <a:gd name="connsiteY416" fmla="*/ 1175644 h 4663390"/>
              <a:gd name="connsiteX417" fmla="*/ 2324095 w 10607040"/>
              <a:gd name="connsiteY417" fmla="*/ 1175644 h 4663390"/>
              <a:gd name="connsiteX418" fmla="*/ 2324095 w 10607040"/>
              <a:gd name="connsiteY418" fmla="*/ 1724284 h 4663390"/>
              <a:gd name="connsiteX419" fmla="*/ 1775452 w 10607040"/>
              <a:gd name="connsiteY419" fmla="*/ 1724284 h 4663390"/>
              <a:gd name="connsiteX420" fmla="*/ 1183767 w 10607040"/>
              <a:gd name="connsiteY420" fmla="*/ 1175644 h 4663390"/>
              <a:gd name="connsiteX421" fmla="*/ 1732406 w 10607040"/>
              <a:gd name="connsiteY421" fmla="*/ 1175644 h 4663390"/>
              <a:gd name="connsiteX422" fmla="*/ 1732406 w 10607040"/>
              <a:gd name="connsiteY422" fmla="*/ 1724284 h 4663390"/>
              <a:gd name="connsiteX423" fmla="*/ 1183767 w 10607040"/>
              <a:gd name="connsiteY423" fmla="*/ 1724284 h 4663390"/>
              <a:gd name="connsiteX424" fmla="*/ 592081 w 10607040"/>
              <a:gd name="connsiteY424" fmla="*/ 1175644 h 4663390"/>
              <a:gd name="connsiteX425" fmla="*/ 1140721 w 10607040"/>
              <a:gd name="connsiteY425" fmla="*/ 1175644 h 4663390"/>
              <a:gd name="connsiteX426" fmla="*/ 1140721 w 10607040"/>
              <a:gd name="connsiteY426" fmla="*/ 1724284 h 4663390"/>
              <a:gd name="connsiteX427" fmla="*/ 592081 w 10607040"/>
              <a:gd name="connsiteY427" fmla="*/ 1724284 h 4663390"/>
              <a:gd name="connsiteX428" fmla="*/ 396 w 10607040"/>
              <a:gd name="connsiteY428" fmla="*/ 1175644 h 4663390"/>
              <a:gd name="connsiteX429" fmla="*/ 549036 w 10607040"/>
              <a:gd name="connsiteY429" fmla="*/ 1175644 h 4663390"/>
              <a:gd name="connsiteX430" fmla="*/ 549036 w 10607040"/>
              <a:gd name="connsiteY430" fmla="*/ 1724284 h 4663390"/>
              <a:gd name="connsiteX431" fmla="*/ 396 w 10607040"/>
              <a:gd name="connsiteY431" fmla="*/ 1724284 h 4663390"/>
              <a:gd name="connsiteX432" fmla="*/ 10058664 w 10607040"/>
              <a:gd name="connsiteY432" fmla="*/ 587823 h 4663390"/>
              <a:gd name="connsiteX433" fmla="*/ 10607040 w 10607040"/>
              <a:gd name="connsiteY433" fmla="*/ 587823 h 4663390"/>
              <a:gd name="connsiteX434" fmla="*/ 10607040 w 10607040"/>
              <a:gd name="connsiteY434" fmla="*/ 1136463 h 4663390"/>
              <a:gd name="connsiteX435" fmla="*/ 10058664 w 10607040"/>
              <a:gd name="connsiteY435" fmla="*/ 1136463 h 4663390"/>
              <a:gd name="connsiteX436" fmla="*/ 9466976 w 10607040"/>
              <a:gd name="connsiteY436" fmla="*/ 587822 h 4663390"/>
              <a:gd name="connsiteX437" fmla="*/ 10015616 w 10607040"/>
              <a:gd name="connsiteY437" fmla="*/ 587822 h 4663390"/>
              <a:gd name="connsiteX438" fmla="*/ 10015616 w 10607040"/>
              <a:gd name="connsiteY438" fmla="*/ 1136462 h 4663390"/>
              <a:gd name="connsiteX439" fmla="*/ 9466976 w 10607040"/>
              <a:gd name="connsiteY439" fmla="*/ 1136462 h 4663390"/>
              <a:gd name="connsiteX440" fmla="*/ 8875290 w 10607040"/>
              <a:gd name="connsiteY440" fmla="*/ 587822 h 4663390"/>
              <a:gd name="connsiteX441" fmla="*/ 9423930 w 10607040"/>
              <a:gd name="connsiteY441" fmla="*/ 587822 h 4663390"/>
              <a:gd name="connsiteX442" fmla="*/ 9423930 w 10607040"/>
              <a:gd name="connsiteY442" fmla="*/ 1136462 h 4663390"/>
              <a:gd name="connsiteX443" fmla="*/ 8875290 w 10607040"/>
              <a:gd name="connsiteY443" fmla="*/ 1136462 h 4663390"/>
              <a:gd name="connsiteX444" fmla="*/ 8283604 w 10607040"/>
              <a:gd name="connsiteY444" fmla="*/ 587822 h 4663390"/>
              <a:gd name="connsiteX445" fmla="*/ 8832244 w 10607040"/>
              <a:gd name="connsiteY445" fmla="*/ 587822 h 4663390"/>
              <a:gd name="connsiteX446" fmla="*/ 8832244 w 10607040"/>
              <a:gd name="connsiteY446" fmla="*/ 1136462 h 4663390"/>
              <a:gd name="connsiteX447" fmla="*/ 8283604 w 10607040"/>
              <a:gd name="connsiteY447" fmla="*/ 1136462 h 4663390"/>
              <a:gd name="connsiteX448" fmla="*/ 7691918 w 10607040"/>
              <a:gd name="connsiteY448" fmla="*/ 587822 h 4663390"/>
              <a:gd name="connsiteX449" fmla="*/ 8240558 w 10607040"/>
              <a:gd name="connsiteY449" fmla="*/ 587822 h 4663390"/>
              <a:gd name="connsiteX450" fmla="*/ 8240558 w 10607040"/>
              <a:gd name="connsiteY450" fmla="*/ 1136462 h 4663390"/>
              <a:gd name="connsiteX451" fmla="*/ 7691918 w 10607040"/>
              <a:gd name="connsiteY451" fmla="*/ 1136462 h 4663390"/>
              <a:gd name="connsiteX452" fmla="*/ 7100232 w 10607040"/>
              <a:gd name="connsiteY452" fmla="*/ 587822 h 4663390"/>
              <a:gd name="connsiteX453" fmla="*/ 7648872 w 10607040"/>
              <a:gd name="connsiteY453" fmla="*/ 587822 h 4663390"/>
              <a:gd name="connsiteX454" fmla="*/ 7648872 w 10607040"/>
              <a:gd name="connsiteY454" fmla="*/ 1136462 h 4663390"/>
              <a:gd name="connsiteX455" fmla="*/ 7100232 w 10607040"/>
              <a:gd name="connsiteY455" fmla="*/ 1136462 h 4663390"/>
              <a:gd name="connsiteX456" fmla="*/ 6508546 w 10607040"/>
              <a:gd name="connsiteY456" fmla="*/ 587822 h 4663390"/>
              <a:gd name="connsiteX457" fmla="*/ 7057186 w 10607040"/>
              <a:gd name="connsiteY457" fmla="*/ 587822 h 4663390"/>
              <a:gd name="connsiteX458" fmla="*/ 7057186 w 10607040"/>
              <a:gd name="connsiteY458" fmla="*/ 1136462 h 4663390"/>
              <a:gd name="connsiteX459" fmla="*/ 6508546 w 10607040"/>
              <a:gd name="connsiteY459" fmla="*/ 1136462 h 4663390"/>
              <a:gd name="connsiteX460" fmla="*/ 5916860 w 10607040"/>
              <a:gd name="connsiteY460" fmla="*/ 587822 h 4663390"/>
              <a:gd name="connsiteX461" fmla="*/ 6465500 w 10607040"/>
              <a:gd name="connsiteY461" fmla="*/ 587822 h 4663390"/>
              <a:gd name="connsiteX462" fmla="*/ 6465500 w 10607040"/>
              <a:gd name="connsiteY462" fmla="*/ 1136462 h 4663390"/>
              <a:gd name="connsiteX463" fmla="*/ 5916860 w 10607040"/>
              <a:gd name="connsiteY463" fmla="*/ 1136462 h 4663390"/>
              <a:gd name="connsiteX464" fmla="*/ 5325174 w 10607040"/>
              <a:gd name="connsiteY464" fmla="*/ 587822 h 4663390"/>
              <a:gd name="connsiteX465" fmla="*/ 5873814 w 10607040"/>
              <a:gd name="connsiteY465" fmla="*/ 587822 h 4663390"/>
              <a:gd name="connsiteX466" fmla="*/ 5873814 w 10607040"/>
              <a:gd name="connsiteY466" fmla="*/ 1136462 h 4663390"/>
              <a:gd name="connsiteX467" fmla="*/ 5325174 w 10607040"/>
              <a:gd name="connsiteY467" fmla="*/ 1136462 h 4663390"/>
              <a:gd name="connsiteX468" fmla="*/ 4733488 w 10607040"/>
              <a:gd name="connsiteY468" fmla="*/ 587822 h 4663390"/>
              <a:gd name="connsiteX469" fmla="*/ 5282128 w 10607040"/>
              <a:gd name="connsiteY469" fmla="*/ 587822 h 4663390"/>
              <a:gd name="connsiteX470" fmla="*/ 5282128 w 10607040"/>
              <a:gd name="connsiteY470" fmla="*/ 1136462 h 4663390"/>
              <a:gd name="connsiteX471" fmla="*/ 4733488 w 10607040"/>
              <a:gd name="connsiteY471" fmla="*/ 1136462 h 4663390"/>
              <a:gd name="connsiteX472" fmla="*/ 4141802 w 10607040"/>
              <a:gd name="connsiteY472" fmla="*/ 587822 h 4663390"/>
              <a:gd name="connsiteX473" fmla="*/ 4690442 w 10607040"/>
              <a:gd name="connsiteY473" fmla="*/ 587822 h 4663390"/>
              <a:gd name="connsiteX474" fmla="*/ 4690442 w 10607040"/>
              <a:gd name="connsiteY474" fmla="*/ 1136462 h 4663390"/>
              <a:gd name="connsiteX475" fmla="*/ 4141802 w 10607040"/>
              <a:gd name="connsiteY475" fmla="*/ 1136462 h 4663390"/>
              <a:gd name="connsiteX476" fmla="*/ 3550116 w 10607040"/>
              <a:gd name="connsiteY476" fmla="*/ 587822 h 4663390"/>
              <a:gd name="connsiteX477" fmla="*/ 4098756 w 10607040"/>
              <a:gd name="connsiteY477" fmla="*/ 587822 h 4663390"/>
              <a:gd name="connsiteX478" fmla="*/ 4098756 w 10607040"/>
              <a:gd name="connsiteY478" fmla="*/ 1136462 h 4663390"/>
              <a:gd name="connsiteX479" fmla="*/ 3550116 w 10607040"/>
              <a:gd name="connsiteY479" fmla="*/ 1136462 h 4663390"/>
              <a:gd name="connsiteX480" fmla="*/ 2958453 w 10607040"/>
              <a:gd name="connsiteY480" fmla="*/ 587822 h 4663390"/>
              <a:gd name="connsiteX481" fmla="*/ 3507070 w 10607040"/>
              <a:gd name="connsiteY481" fmla="*/ 587822 h 4663390"/>
              <a:gd name="connsiteX482" fmla="*/ 3507070 w 10607040"/>
              <a:gd name="connsiteY482" fmla="*/ 1136462 h 4663390"/>
              <a:gd name="connsiteX483" fmla="*/ 2958453 w 10607040"/>
              <a:gd name="connsiteY483" fmla="*/ 1136462 h 4663390"/>
              <a:gd name="connsiteX484" fmla="*/ 2366764 w 10607040"/>
              <a:gd name="connsiteY484" fmla="*/ 587822 h 4663390"/>
              <a:gd name="connsiteX485" fmla="*/ 2915408 w 10607040"/>
              <a:gd name="connsiteY485" fmla="*/ 587822 h 4663390"/>
              <a:gd name="connsiteX486" fmla="*/ 2915408 w 10607040"/>
              <a:gd name="connsiteY486" fmla="*/ 1136462 h 4663390"/>
              <a:gd name="connsiteX487" fmla="*/ 2366764 w 10607040"/>
              <a:gd name="connsiteY487" fmla="*/ 1136462 h 4663390"/>
              <a:gd name="connsiteX488" fmla="*/ 1775075 w 10607040"/>
              <a:gd name="connsiteY488" fmla="*/ 587822 h 4663390"/>
              <a:gd name="connsiteX489" fmla="*/ 2323718 w 10607040"/>
              <a:gd name="connsiteY489" fmla="*/ 587822 h 4663390"/>
              <a:gd name="connsiteX490" fmla="*/ 2323718 w 10607040"/>
              <a:gd name="connsiteY490" fmla="*/ 1136462 h 4663390"/>
              <a:gd name="connsiteX491" fmla="*/ 1775075 w 10607040"/>
              <a:gd name="connsiteY491" fmla="*/ 1136462 h 4663390"/>
              <a:gd name="connsiteX492" fmla="*/ 1183389 w 10607040"/>
              <a:gd name="connsiteY492" fmla="*/ 587822 h 4663390"/>
              <a:gd name="connsiteX493" fmla="*/ 1732028 w 10607040"/>
              <a:gd name="connsiteY493" fmla="*/ 587822 h 4663390"/>
              <a:gd name="connsiteX494" fmla="*/ 1732028 w 10607040"/>
              <a:gd name="connsiteY494" fmla="*/ 1136462 h 4663390"/>
              <a:gd name="connsiteX495" fmla="*/ 1183389 w 10607040"/>
              <a:gd name="connsiteY495" fmla="*/ 1136462 h 4663390"/>
              <a:gd name="connsiteX496" fmla="*/ 591704 w 10607040"/>
              <a:gd name="connsiteY496" fmla="*/ 587822 h 4663390"/>
              <a:gd name="connsiteX497" fmla="*/ 1140344 w 10607040"/>
              <a:gd name="connsiteY497" fmla="*/ 587822 h 4663390"/>
              <a:gd name="connsiteX498" fmla="*/ 1140344 w 10607040"/>
              <a:gd name="connsiteY498" fmla="*/ 1136462 h 4663390"/>
              <a:gd name="connsiteX499" fmla="*/ 591704 w 10607040"/>
              <a:gd name="connsiteY499" fmla="*/ 1136462 h 4663390"/>
              <a:gd name="connsiteX500" fmla="*/ 18 w 10607040"/>
              <a:gd name="connsiteY500" fmla="*/ 587822 h 4663390"/>
              <a:gd name="connsiteX501" fmla="*/ 548658 w 10607040"/>
              <a:gd name="connsiteY501" fmla="*/ 587822 h 4663390"/>
              <a:gd name="connsiteX502" fmla="*/ 548658 w 10607040"/>
              <a:gd name="connsiteY502" fmla="*/ 1136462 h 4663390"/>
              <a:gd name="connsiteX503" fmla="*/ 18 w 10607040"/>
              <a:gd name="connsiteY503" fmla="*/ 1136462 h 4663390"/>
              <a:gd name="connsiteX504" fmla="*/ 10058284 w 10607040"/>
              <a:gd name="connsiteY504" fmla="*/ 1 h 4663390"/>
              <a:gd name="connsiteX505" fmla="*/ 10606924 w 10607040"/>
              <a:gd name="connsiteY505" fmla="*/ 1 h 4663390"/>
              <a:gd name="connsiteX506" fmla="*/ 10606924 w 10607040"/>
              <a:gd name="connsiteY506" fmla="*/ 548641 h 4663390"/>
              <a:gd name="connsiteX507" fmla="*/ 10058284 w 10607040"/>
              <a:gd name="connsiteY507" fmla="*/ 548641 h 4663390"/>
              <a:gd name="connsiteX508" fmla="*/ 9466596 w 10607040"/>
              <a:gd name="connsiteY508" fmla="*/ 0 h 4663390"/>
              <a:gd name="connsiteX509" fmla="*/ 10015236 w 10607040"/>
              <a:gd name="connsiteY509" fmla="*/ 0 h 4663390"/>
              <a:gd name="connsiteX510" fmla="*/ 10015236 w 10607040"/>
              <a:gd name="connsiteY510" fmla="*/ 548640 h 4663390"/>
              <a:gd name="connsiteX511" fmla="*/ 9466596 w 10607040"/>
              <a:gd name="connsiteY511" fmla="*/ 548640 h 4663390"/>
              <a:gd name="connsiteX512" fmla="*/ 8874910 w 10607040"/>
              <a:gd name="connsiteY512" fmla="*/ 0 h 4663390"/>
              <a:gd name="connsiteX513" fmla="*/ 9423550 w 10607040"/>
              <a:gd name="connsiteY513" fmla="*/ 0 h 4663390"/>
              <a:gd name="connsiteX514" fmla="*/ 9423550 w 10607040"/>
              <a:gd name="connsiteY514" fmla="*/ 548640 h 4663390"/>
              <a:gd name="connsiteX515" fmla="*/ 8874910 w 10607040"/>
              <a:gd name="connsiteY515" fmla="*/ 548640 h 4663390"/>
              <a:gd name="connsiteX516" fmla="*/ 8283224 w 10607040"/>
              <a:gd name="connsiteY516" fmla="*/ 0 h 4663390"/>
              <a:gd name="connsiteX517" fmla="*/ 8831864 w 10607040"/>
              <a:gd name="connsiteY517" fmla="*/ 0 h 4663390"/>
              <a:gd name="connsiteX518" fmla="*/ 8831864 w 10607040"/>
              <a:gd name="connsiteY518" fmla="*/ 548640 h 4663390"/>
              <a:gd name="connsiteX519" fmla="*/ 8283224 w 10607040"/>
              <a:gd name="connsiteY519" fmla="*/ 548640 h 4663390"/>
              <a:gd name="connsiteX520" fmla="*/ 7691538 w 10607040"/>
              <a:gd name="connsiteY520" fmla="*/ 0 h 4663390"/>
              <a:gd name="connsiteX521" fmla="*/ 8240178 w 10607040"/>
              <a:gd name="connsiteY521" fmla="*/ 0 h 4663390"/>
              <a:gd name="connsiteX522" fmla="*/ 8240178 w 10607040"/>
              <a:gd name="connsiteY522" fmla="*/ 548640 h 4663390"/>
              <a:gd name="connsiteX523" fmla="*/ 7691538 w 10607040"/>
              <a:gd name="connsiteY523" fmla="*/ 548640 h 4663390"/>
              <a:gd name="connsiteX524" fmla="*/ 7099852 w 10607040"/>
              <a:gd name="connsiteY524" fmla="*/ 0 h 4663390"/>
              <a:gd name="connsiteX525" fmla="*/ 7648492 w 10607040"/>
              <a:gd name="connsiteY525" fmla="*/ 0 h 4663390"/>
              <a:gd name="connsiteX526" fmla="*/ 7648492 w 10607040"/>
              <a:gd name="connsiteY526" fmla="*/ 548640 h 4663390"/>
              <a:gd name="connsiteX527" fmla="*/ 7099852 w 10607040"/>
              <a:gd name="connsiteY527" fmla="*/ 548640 h 4663390"/>
              <a:gd name="connsiteX528" fmla="*/ 6508166 w 10607040"/>
              <a:gd name="connsiteY528" fmla="*/ 0 h 4663390"/>
              <a:gd name="connsiteX529" fmla="*/ 7056806 w 10607040"/>
              <a:gd name="connsiteY529" fmla="*/ 0 h 4663390"/>
              <a:gd name="connsiteX530" fmla="*/ 7056806 w 10607040"/>
              <a:gd name="connsiteY530" fmla="*/ 548640 h 4663390"/>
              <a:gd name="connsiteX531" fmla="*/ 6508166 w 10607040"/>
              <a:gd name="connsiteY531" fmla="*/ 548640 h 4663390"/>
              <a:gd name="connsiteX532" fmla="*/ 5916480 w 10607040"/>
              <a:gd name="connsiteY532" fmla="*/ 0 h 4663390"/>
              <a:gd name="connsiteX533" fmla="*/ 6465120 w 10607040"/>
              <a:gd name="connsiteY533" fmla="*/ 0 h 4663390"/>
              <a:gd name="connsiteX534" fmla="*/ 6465120 w 10607040"/>
              <a:gd name="connsiteY534" fmla="*/ 548640 h 4663390"/>
              <a:gd name="connsiteX535" fmla="*/ 5916480 w 10607040"/>
              <a:gd name="connsiteY535" fmla="*/ 548640 h 4663390"/>
              <a:gd name="connsiteX536" fmla="*/ 5324794 w 10607040"/>
              <a:gd name="connsiteY536" fmla="*/ 0 h 4663390"/>
              <a:gd name="connsiteX537" fmla="*/ 5873434 w 10607040"/>
              <a:gd name="connsiteY537" fmla="*/ 0 h 4663390"/>
              <a:gd name="connsiteX538" fmla="*/ 5873434 w 10607040"/>
              <a:gd name="connsiteY538" fmla="*/ 548640 h 4663390"/>
              <a:gd name="connsiteX539" fmla="*/ 5324794 w 10607040"/>
              <a:gd name="connsiteY539" fmla="*/ 548640 h 4663390"/>
              <a:gd name="connsiteX540" fmla="*/ 4733108 w 10607040"/>
              <a:gd name="connsiteY540" fmla="*/ 0 h 4663390"/>
              <a:gd name="connsiteX541" fmla="*/ 5281748 w 10607040"/>
              <a:gd name="connsiteY541" fmla="*/ 0 h 4663390"/>
              <a:gd name="connsiteX542" fmla="*/ 5281748 w 10607040"/>
              <a:gd name="connsiteY542" fmla="*/ 548640 h 4663390"/>
              <a:gd name="connsiteX543" fmla="*/ 4733108 w 10607040"/>
              <a:gd name="connsiteY543" fmla="*/ 548640 h 4663390"/>
              <a:gd name="connsiteX544" fmla="*/ 4141422 w 10607040"/>
              <a:gd name="connsiteY544" fmla="*/ 0 h 4663390"/>
              <a:gd name="connsiteX545" fmla="*/ 4690062 w 10607040"/>
              <a:gd name="connsiteY545" fmla="*/ 0 h 4663390"/>
              <a:gd name="connsiteX546" fmla="*/ 4690062 w 10607040"/>
              <a:gd name="connsiteY546" fmla="*/ 548640 h 4663390"/>
              <a:gd name="connsiteX547" fmla="*/ 4141422 w 10607040"/>
              <a:gd name="connsiteY547" fmla="*/ 548640 h 4663390"/>
              <a:gd name="connsiteX548" fmla="*/ 3549736 w 10607040"/>
              <a:gd name="connsiteY548" fmla="*/ 0 h 4663390"/>
              <a:gd name="connsiteX549" fmla="*/ 4098376 w 10607040"/>
              <a:gd name="connsiteY549" fmla="*/ 0 h 4663390"/>
              <a:gd name="connsiteX550" fmla="*/ 4098376 w 10607040"/>
              <a:gd name="connsiteY550" fmla="*/ 548640 h 4663390"/>
              <a:gd name="connsiteX551" fmla="*/ 3549736 w 10607040"/>
              <a:gd name="connsiteY551" fmla="*/ 548640 h 4663390"/>
              <a:gd name="connsiteX552" fmla="*/ 2958077 w 10607040"/>
              <a:gd name="connsiteY552" fmla="*/ 0 h 4663390"/>
              <a:gd name="connsiteX553" fmla="*/ 3506690 w 10607040"/>
              <a:gd name="connsiteY553" fmla="*/ 0 h 4663390"/>
              <a:gd name="connsiteX554" fmla="*/ 3506690 w 10607040"/>
              <a:gd name="connsiteY554" fmla="*/ 548640 h 4663390"/>
              <a:gd name="connsiteX555" fmla="*/ 2958077 w 10607040"/>
              <a:gd name="connsiteY555" fmla="*/ 548640 h 4663390"/>
              <a:gd name="connsiteX556" fmla="*/ 2366387 w 10607040"/>
              <a:gd name="connsiteY556" fmla="*/ 0 h 4663390"/>
              <a:gd name="connsiteX557" fmla="*/ 2915031 w 10607040"/>
              <a:gd name="connsiteY557" fmla="*/ 0 h 4663390"/>
              <a:gd name="connsiteX558" fmla="*/ 2915031 w 10607040"/>
              <a:gd name="connsiteY558" fmla="*/ 548640 h 4663390"/>
              <a:gd name="connsiteX559" fmla="*/ 2366387 w 10607040"/>
              <a:gd name="connsiteY559" fmla="*/ 548640 h 4663390"/>
              <a:gd name="connsiteX560" fmla="*/ 1774697 w 10607040"/>
              <a:gd name="connsiteY560" fmla="*/ 0 h 4663390"/>
              <a:gd name="connsiteX561" fmla="*/ 2323341 w 10607040"/>
              <a:gd name="connsiteY561" fmla="*/ 0 h 4663390"/>
              <a:gd name="connsiteX562" fmla="*/ 2323341 w 10607040"/>
              <a:gd name="connsiteY562" fmla="*/ 548640 h 4663390"/>
              <a:gd name="connsiteX563" fmla="*/ 1774697 w 10607040"/>
              <a:gd name="connsiteY563" fmla="*/ 548640 h 4663390"/>
              <a:gd name="connsiteX564" fmla="*/ 1183012 w 10607040"/>
              <a:gd name="connsiteY564" fmla="*/ 0 h 4663390"/>
              <a:gd name="connsiteX565" fmla="*/ 1731651 w 10607040"/>
              <a:gd name="connsiteY565" fmla="*/ 0 h 4663390"/>
              <a:gd name="connsiteX566" fmla="*/ 1731651 w 10607040"/>
              <a:gd name="connsiteY566" fmla="*/ 548640 h 4663390"/>
              <a:gd name="connsiteX567" fmla="*/ 1183012 w 10607040"/>
              <a:gd name="connsiteY567" fmla="*/ 548640 h 4663390"/>
              <a:gd name="connsiteX568" fmla="*/ 591326 w 10607040"/>
              <a:gd name="connsiteY568" fmla="*/ 0 h 4663390"/>
              <a:gd name="connsiteX569" fmla="*/ 1139966 w 10607040"/>
              <a:gd name="connsiteY569" fmla="*/ 0 h 4663390"/>
              <a:gd name="connsiteX570" fmla="*/ 1139966 w 10607040"/>
              <a:gd name="connsiteY570" fmla="*/ 548640 h 4663390"/>
              <a:gd name="connsiteX571" fmla="*/ 591326 w 10607040"/>
              <a:gd name="connsiteY571" fmla="*/ 548640 h 4663390"/>
              <a:gd name="connsiteX572" fmla="*/ 0 w 10607040"/>
              <a:gd name="connsiteY572" fmla="*/ 0 h 4663390"/>
              <a:gd name="connsiteX573" fmla="*/ 548280 w 10607040"/>
              <a:gd name="connsiteY573" fmla="*/ 0 h 4663390"/>
              <a:gd name="connsiteX574" fmla="*/ 548280 w 10607040"/>
              <a:gd name="connsiteY574" fmla="*/ 548640 h 4663390"/>
              <a:gd name="connsiteX575" fmla="*/ 0 w 10607040"/>
              <a:gd name="connsiteY575" fmla="*/ 548640 h 466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10607040" h="4663390">
                <a:moveTo>
                  <a:pt x="10060944" y="4114757"/>
                </a:moveTo>
                <a:lnTo>
                  <a:pt x="10607040" y="4114757"/>
                </a:lnTo>
                <a:lnTo>
                  <a:pt x="10607040" y="4663390"/>
                </a:lnTo>
                <a:lnTo>
                  <a:pt x="10060944" y="4663390"/>
                </a:lnTo>
                <a:close/>
                <a:moveTo>
                  <a:pt x="9469256" y="4114756"/>
                </a:moveTo>
                <a:lnTo>
                  <a:pt x="10017896" y="4114756"/>
                </a:lnTo>
                <a:lnTo>
                  <a:pt x="10017896" y="4663390"/>
                </a:lnTo>
                <a:lnTo>
                  <a:pt x="9469256" y="4663390"/>
                </a:lnTo>
                <a:close/>
                <a:moveTo>
                  <a:pt x="8877570" y="4114756"/>
                </a:moveTo>
                <a:lnTo>
                  <a:pt x="9426210" y="4114756"/>
                </a:lnTo>
                <a:lnTo>
                  <a:pt x="9426210" y="4663390"/>
                </a:lnTo>
                <a:lnTo>
                  <a:pt x="8877570" y="4663390"/>
                </a:lnTo>
                <a:close/>
                <a:moveTo>
                  <a:pt x="8285884" y="4114756"/>
                </a:moveTo>
                <a:lnTo>
                  <a:pt x="8834524" y="4114756"/>
                </a:lnTo>
                <a:lnTo>
                  <a:pt x="8834524" y="4663390"/>
                </a:lnTo>
                <a:lnTo>
                  <a:pt x="8285884" y="4663390"/>
                </a:lnTo>
                <a:close/>
                <a:moveTo>
                  <a:pt x="7694198" y="4114756"/>
                </a:moveTo>
                <a:lnTo>
                  <a:pt x="8242838" y="4114756"/>
                </a:lnTo>
                <a:lnTo>
                  <a:pt x="8242838" y="4663390"/>
                </a:lnTo>
                <a:lnTo>
                  <a:pt x="7694198" y="4663390"/>
                </a:lnTo>
                <a:close/>
                <a:moveTo>
                  <a:pt x="7102512" y="4114756"/>
                </a:moveTo>
                <a:lnTo>
                  <a:pt x="7651152" y="4114756"/>
                </a:lnTo>
                <a:lnTo>
                  <a:pt x="7651152" y="4663390"/>
                </a:lnTo>
                <a:lnTo>
                  <a:pt x="7102512" y="4663390"/>
                </a:lnTo>
                <a:close/>
                <a:moveTo>
                  <a:pt x="6510826" y="4114756"/>
                </a:moveTo>
                <a:lnTo>
                  <a:pt x="7059466" y="4114756"/>
                </a:lnTo>
                <a:lnTo>
                  <a:pt x="7059466" y="4663390"/>
                </a:lnTo>
                <a:lnTo>
                  <a:pt x="6510826" y="4663390"/>
                </a:lnTo>
                <a:close/>
                <a:moveTo>
                  <a:pt x="5919140" y="4114756"/>
                </a:moveTo>
                <a:lnTo>
                  <a:pt x="6467780" y="4114756"/>
                </a:lnTo>
                <a:lnTo>
                  <a:pt x="6467780" y="4663390"/>
                </a:lnTo>
                <a:lnTo>
                  <a:pt x="5919140" y="4663390"/>
                </a:lnTo>
                <a:close/>
                <a:moveTo>
                  <a:pt x="5327454" y="4114756"/>
                </a:moveTo>
                <a:lnTo>
                  <a:pt x="5876094" y="4114756"/>
                </a:lnTo>
                <a:lnTo>
                  <a:pt x="5876094" y="4663390"/>
                </a:lnTo>
                <a:lnTo>
                  <a:pt x="5327454" y="4663390"/>
                </a:lnTo>
                <a:close/>
                <a:moveTo>
                  <a:pt x="4735768" y="4114756"/>
                </a:moveTo>
                <a:lnTo>
                  <a:pt x="5284408" y="4114756"/>
                </a:lnTo>
                <a:lnTo>
                  <a:pt x="5284408" y="4663390"/>
                </a:lnTo>
                <a:lnTo>
                  <a:pt x="4735768" y="4663390"/>
                </a:lnTo>
                <a:close/>
                <a:moveTo>
                  <a:pt x="4144082" y="4114756"/>
                </a:moveTo>
                <a:lnTo>
                  <a:pt x="4692722" y="4114756"/>
                </a:lnTo>
                <a:lnTo>
                  <a:pt x="4692722" y="4663390"/>
                </a:lnTo>
                <a:lnTo>
                  <a:pt x="4144082" y="4663390"/>
                </a:lnTo>
                <a:close/>
                <a:moveTo>
                  <a:pt x="3552396" y="4114756"/>
                </a:moveTo>
                <a:lnTo>
                  <a:pt x="4101036" y="4114756"/>
                </a:lnTo>
                <a:lnTo>
                  <a:pt x="4101036" y="4663390"/>
                </a:lnTo>
                <a:lnTo>
                  <a:pt x="3552396" y="4663390"/>
                </a:lnTo>
                <a:close/>
                <a:moveTo>
                  <a:pt x="2960712" y="4114756"/>
                </a:moveTo>
                <a:lnTo>
                  <a:pt x="3509350" y="4114756"/>
                </a:lnTo>
                <a:lnTo>
                  <a:pt x="3509350" y="4663390"/>
                </a:lnTo>
                <a:lnTo>
                  <a:pt x="2960712" y="4663390"/>
                </a:lnTo>
                <a:close/>
                <a:moveTo>
                  <a:pt x="2369026" y="4114756"/>
                </a:moveTo>
                <a:lnTo>
                  <a:pt x="2917666" y="4114756"/>
                </a:lnTo>
                <a:lnTo>
                  <a:pt x="2917666" y="4663390"/>
                </a:lnTo>
                <a:lnTo>
                  <a:pt x="2369026" y="4663390"/>
                </a:lnTo>
                <a:close/>
                <a:moveTo>
                  <a:pt x="1777340" y="4114756"/>
                </a:moveTo>
                <a:lnTo>
                  <a:pt x="2325980" y="4114756"/>
                </a:lnTo>
                <a:lnTo>
                  <a:pt x="2325980" y="4663390"/>
                </a:lnTo>
                <a:lnTo>
                  <a:pt x="1777340" y="4663390"/>
                </a:lnTo>
                <a:close/>
                <a:moveTo>
                  <a:pt x="1185654" y="4114756"/>
                </a:moveTo>
                <a:lnTo>
                  <a:pt x="1734294" y="4114756"/>
                </a:lnTo>
                <a:lnTo>
                  <a:pt x="1734294" y="4663390"/>
                </a:lnTo>
                <a:lnTo>
                  <a:pt x="1185654" y="4663390"/>
                </a:lnTo>
                <a:close/>
                <a:moveTo>
                  <a:pt x="593968" y="4114756"/>
                </a:moveTo>
                <a:lnTo>
                  <a:pt x="1142608" y="4114756"/>
                </a:lnTo>
                <a:lnTo>
                  <a:pt x="1142608" y="4663390"/>
                </a:lnTo>
                <a:lnTo>
                  <a:pt x="593968" y="4663390"/>
                </a:lnTo>
                <a:close/>
                <a:moveTo>
                  <a:pt x="2283" y="4114756"/>
                </a:moveTo>
                <a:lnTo>
                  <a:pt x="550922" y="4114756"/>
                </a:lnTo>
                <a:lnTo>
                  <a:pt x="550922" y="4663390"/>
                </a:lnTo>
                <a:lnTo>
                  <a:pt x="2283" y="4663390"/>
                </a:lnTo>
                <a:close/>
                <a:moveTo>
                  <a:pt x="10060564" y="3526933"/>
                </a:moveTo>
                <a:lnTo>
                  <a:pt x="10607040" y="3526933"/>
                </a:lnTo>
                <a:lnTo>
                  <a:pt x="10607040" y="4075573"/>
                </a:lnTo>
                <a:lnTo>
                  <a:pt x="10060564" y="4075573"/>
                </a:lnTo>
                <a:close/>
                <a:moveTo>
                  <a:pt x="9468876" y="3526932"/>
                </a:moveTo>
                <a:lnTo>
                  <a:pt x="10017516" y="3526932"/>
                </a:lnTo>
                <a:lnTo>
                  <a:pt x="10017516" y="4075572"/>
                </a:lnTo>
                <a:lnTo>
                  <a:pt x="9468876" y="4075572"/>
                </a:lnTo>
                <a:close/>
                <a:moveTo>
                  <a:pt x="8877190" y="3526932"/>
                </a:moveTo>
                <a:lnTo>
                  <a:pt x="9425830" y="3526932"/>
                </a:lnTo>
                <a:lnTo>
                  <a:pt x="9425830" y="4075572"/>
                </a:lnTo>
                <a:lnTo>
                  <a:pt x="8877190" y="4075572"/>
                </a:lnTo>
                <a:close/>
                <a:moveTo>
                  <a:pt x="8285504" y="3526932"/>
                </a:moveTo>
                <a:lnTo>
                  <a:pt x="8834144" y="3526932"/>
                </a:lnTo>
                <a:lnTo>
                  <a:pt x="8834144" y="4075572"/>
                </a:lnTo>
                <a:lnTo>
                  <a:pt x="8285504" y="4075572"/>
                </a:lnTo>
                <a:close/>
                <a:moveTo>
                  <a:pt x="7693818" y="3526932"/>
                </a:moveTo>
                <a:lnTo>
                  <a:pt x="8242458" y="3526932"/>
                </a:lnTo>
                <a:lnTo>
                  <a:pt x="8242458" y="4075572"/>
                </a:lnTo>
                <a:lnTo>
                  <a:pt x="7693818" y="4075572"/>
                </a:lnTo>
                <a:close/>
                <a:moveTo>
                  <a:pt x="7102132" y="3526932"/>
                </a:moveTo>
                <a:lnTo>
                  <a:pt x="7650772" y="3526932"/>
                </a:lnTo>
                <a:lnTo>
                  <a:pt x="7650772" y="4075572"/>
                </a:lnTo>
                <a:lnTo>
                  <a:pt x="7102132" y="4075572"/>
                </a:lnTo>
                <a:close/>
                <a:moveTo>
                  <a:pt x="6510446" y="3526932"/>
                </a:moveTo>
                <a:lnTo>
                  <a:pt x="7059086" y="3526932"/>
                </a:lnTo>
                <a:lnTo>
                  <a:pt x="7059086" y="4075572"/>
                </a:lnTo>
                <a:lnTo>
                  <a:pt x="6510446" y="4075572"/>
                </a:lnTo>
                <a:close/>
                <a:moveTo>
                  <a:pt x="5918760" y="3526932"/>
                </a:moveTo>
                <a:lnTo>
                  <a:pt x="6467400" y="3526932"/>
                </a:lnTo>
                <a:lnTo>
                  <a:pt x="6467400" y="4075572"/>
                </a:lnTo>
                <a:lnTo>
                  <a:pt x="5918760" y="4075572"/>
                </a:lnTo>
                <a:close/>
                <a:moveTo>
                  <a:pt x="5327074" y="3526932"/>
                </a:moveTo>
                <a:lnTo>
                  <a:pt x="5875714" y="3526932"/>
                </a:lnTo>
                <a:lnTo>
                  <a:pt x="5875714" y="4075572"/>
                </a:lnTo>
                <a:lnTo>
                  <a:pt x="5327074" y="4075572"/>
                </a:lnTo>
                <a:close/>
                <a:moveTo>
                  <a:pt x="4735388" y="3526932"/>
                </a:moveTo>
                <a:lnTo>
                  <a:pt x="5284028" y="3526932"/>
                </a:lnTo>
                <a:lnTo>
                  <a:pt x="5284028" y="4075572"/>
                </a:lnTo>
                <a:lnTo>
                  <a:pt x="4735388" y="4075572"/>
                </a:lnTo>
                <a:close/>
                <a:moveTo>
                  <a:pt x="4143702" y="3526932"/>
                </a:moveTo>
                <a:lnTo>
                  <a:pt x="4692342" y="3526932"/>
                </a:lnTo>
                <a:lnTo>
                  <a:pt x="4692342" y="4075572"/>
                </a:lnTo>
                <a:lnTo>
                  <a:pt x="4143702" y="4075572"/>
                </a:lnTo>
                <a:close/>
                <a:moveTo>
                  <a:pt x="3552016" y="3526932"/>
                </a:moveTo>
                <a:lnTo>
                  <a:pt x="4100656" y="3526932"/>
                </a:lnTo>
                <a:lnTo>
                  <a:pt x="4100656" y="4075572"/>
                </a:lnTo>
                <a:lnTo>
                  <a:pt x="3552016" y="4075572"/>
                </a:lnTo>
                <a:close/>
                <a:moveTo>
                  <a:pt x="2960336" y="3526932"/>
                </a:moveTo>
                <a:lnTo>
                  <a:pt x="3508970" y="3526932"/>
                </a:lnTo>
                <a:lnTo>
                  <a:pt x="3508970" y="4075572"/>
                </a:lnTo>
                <a:lnTo>
                  <a:pt x="2960336" y="4075572"/>
                </a:lnTo>
                <a:close/>
                <a:moveTo>
                  <a:pt x="2368649" y="3526932"/>
                </a:moveTo>
                <a:lnTo>
                  <a:pt x="2917290" y="3526932"/>
                </a:lnTo>
                <a:lnTo>
                  <a:pt x="2917290" y="4075572"/>
                </a:lnTo>
                <a:lnTo>
                  <a:pt x="2368649" y="4075572"/>
                </a:lnTo>
                <a:close/>
                <a:moveTo>
                  <a:pt x="1776962" y="3526932"/>
                </a:moveTo>
                <a:lnTo>
                  <a:pt x="2325603" y="3526932"/>
                </a:lnTo>
                <a:lnTo>
                  <a:pt x="2325603" y="4075572"/>
                </a:lnTo>
                <a:lnTo>
                  <a:pt x="1776962" y="4075572"/>
                </a:lnTo>
                <a:close/>
                <a:moveTo>
                  <a:pt x="1185277" y="3526932"/>
                </a:moveTo>
                <a:lnTo>
                  <a:pt x="1733917" y="3526932"/>
                </a:lnTo>
                <a:lnTo>
                  <a:pt x="1733917" y="4075572"/>
                </a:lnTo>
                <a:lnTo>
                  <a:pt x="1185277" y="4075572"/>
                </a:lnTo>
                <a:close/>
                <a:moveTo>
                  <a:pt x="593591" y="3526932"/>
                </a:moveTo>
                <a:lnTo>
                  <a:pt x="1142231" y="3526932"/>
                </a:lnTo>
                <a:lnTo>
                  <a:pt x="1142231" y="4075572"/>
                </a:lnTo>
                <a:lnTo>
                  <a:pt x="593591" y="4075572"/>
                </a:lnTo>
                <a:close/>
                <a:moveTo>
                  <a:pt x="1905" y="3526932"/>
                </a:moveTo>
                <a:lnTo>
                  <a:pt x="550545" y="3526932"/>
                </a:lnTo>
                <a:lnTo>
                  <a:pt x="550545" y="4075572"/>
                </a:lnTo>
                <a:lnTo>
                  <a:pt x="1905" y="4075572"/>
                </a:lnTo>
                <a:close/>
                <a:moveTo>
                  <a:pt x="10060184" y="2939111"/>
                </a:moveTo>
                <a:lnTo>
                  <a:pt x="10607040" y="2939111"/>
                </a:lnTo>
                <a:lnTo>
                  <a:pt x="10607040" y="3487751"/>
                </a:lnTo>
                <a:lnTo>
                  <a:pt x="10060184" y="3487751"/>
                </a:lnTo>
                <a:close/>
                <a:moveTo>
                  <a:pt x="9468496" y="2939110"/>
                </a:moveTo>
                <a:lnTo>
                  <a:pt x="10017136" y="2939110"/>
                </a:lnTo>
                <a:lnTo>
                  <a:pt x="10017136" y="3487750"/>
                </a:lnTo>
                <a:lnTo>
                  <a:pt x="9468496" y="3487750"/>
                </a:lnTo>
                <a:close/>
                <a:moveTo>
                  <a:pt x="8876810" y="2939110"/>
                </a:moveTo>
                <a:lnTo>
                  <a:pt x="9425450" y="2939110"/>
                </a:lnTo>
                <a:lnTo>
                  <a:pt x="9425450" y="3487750"/>
                </a:lnTo>
                <a:lnTo>
                  <a:pt x="8876810" y="3487750"/>
                </a:lnTo>
                <a:close/>
                <a:moveTo>
                  <a:pt x="8285124" y="2939110"/>
                </a:moveTo>
                <a:lnTo>
                  <a:pt x="8833764" y="2939110"/>
                </a:lnTo>
                <a:lnTo>
                  <a:pt x="8833764" y="3487750"/>
                </a:lnTo>
                <a:lnTo>
                  <a:pt x="8285124" y="3487750"/>
                </a:lnTo>
                <a:close/>
                <a:moveTo>
                  <a:pt x="7693438" y="2939110"/>
                </a:moveTo>
                <a:lnTo>
                  <a:pt x="8242078" y="2939110"/>
                </a:lnTo>
                <a:lnTo>
                  <a:pt x="8242078" y="3487750"/>
                </a:lnTo>
                <a:lnTo>
                  <a:pt x="7693438" y="3487750"/>
                </a:lnTo>
                <a:close/>
                <a:moveTo>
                  <a:pt x="7101752" y="2939110"/>
                </a:moveTo>
                <a:lnTo>
                  <a:pt x="7650392" y="2939110"/>
                </a:lnTo>
                <a:lnTo>
                  <a:pt x="7650392" y="3487750"/>
                </a:lnTo>
                <a:lnTo>
                  <a:pt x="7101752" y="3487750"/>
                </a:lnTo>
                <a:close/>
                <a:moveTo>
                  <a:pt x="6510066" y="2939110"/>
                </a:moveTo>
                <a:lnTo>
                  <a:pt x="7058706" y="2939110"/>
                </a:lnTo>
                <a:lnTo>
                  <a:pt x="7058706" y="3487750"/>
                </a:lnTo>
                <a:lnTo>
                  <a:pt x="6510066" y="3487750"/>
                </a:lnTo>
                <a:close/>
                <a:moveTo>
                  <a:pt x="5918380" y="2939110"/>
                </a:moveTo>
                <a:lnTo>
                  <a:pt x="6467020" y="2939110"/>
                </a:lnTo>
                <a:lnTo>
                  <a:pt x="6467020" y="3487750"/>
                </a:lnTo>
                <a:lnTo>
                  <a:pt x="5918380" y="3487750"/>
                </a:lnTo>
                <a:close/>
                <a:moveTo>
                  <a:pt x="5326694" y="2939110"/>
                </a:moveTo>
                <a:lnTo>
                  <a:pt x="5875334" y="2939110"/>
                </a:lnTo>
                <a:lnTo>
                  <a:pt x="5875334" y="3487750"/>
                </a:lnTo>
                <a:lnTo>
                  <a:pt x="5326694" y="3487750"/>
                </a:lnTo>
                <a:close/>
                <a:moveTo>
                  <a:pt x="4735008" y="2939110"/>
                </a:moveTo>
                <a:lnTo>
                  <a:pt x="5283648" y="2939110"/>
                </a:lnTo>
                <a:lnTo>
                  <a:pt x="5283648" y="3487750"/>
                </a:lnTo>
                <a:lnTo>
                  <a:pt x="4735008" y="3487750"/>
                </a:lnTo>
                <a:close/>
                <a:moveTo>
                  <a:pt x="4143322" y="2939110"/>
                </a:moveTo>
                <a:lnTo>
                  <a:pt x="4691962" y="2939110"/>
                </a:lnTo>
                <a:lnTo>
                  <a:pt x="4691962" y="3487750"/>
                </a:lnTo>
                <a:lnTo>
                  <a:pt x="4143322" y="3487750"/>
                </a:lnTo>
                <a:close/>
                <a:moveTo>
                  <a:pt x="3551636" y="2939110"/>
                </a:moveTo>
                <a:lnTo>
                  <a:pt x="4100276" y="2939110"/>
                </a:lnTo>
                <a:lnTo>
                  <a:pt x="4100276" y="3487750"/>
                </a:lnTo>
                <a:lnTo>
                  <a:pt x="3551636" y="3487750"/>
                </a:lnTo>
                <a:close/>
                <a:moveTo>
                  <a:pt x="2959959" y="2939110"/>
                </a:moveTo>
                <a:lnTo>
                  <a:pt x="3508590" y="2939110"/>
                </a:lnTo>
                <a:lnTo>
                  <a:pt x="3508590" y="3487750"/>
                </a:lnTo>
                <a:lnTo>
                  <a:pt x="2959959" y="3487750"/>
                </a:lnTo>
                <a:close/>
                <a:moveTo>
                  <a:pt x="2368272" y="2939110"/>
                </a:moveTo>
                <a:lnTo>
                  <a:pt x="2916913" y="2939110"/>
                </a:lnTo>
                <a:lnTo>
                  <a:pt x="2916913" y="3487750"/>
                </a:lnTo>
                <a:lnTo>
                  <a:pt x="2368272" y="3487750"/>
                </a:lnTo>
                <a:close/>
                <a:moveTo>
                  <a:pt x="1776585" y="2939110"/>
                </a:moveTo>
                <a:lnTo>
                  <a:pt x="2325226" y="2939110"/>
                </a:lnTo>
                <a:lnTo>
                  <a:pt x="2325226" y="3487750"/>
                </a:lnTo>
                <a:lnTo>
                  <a:pt x="1776585" y="3487750"/>
                </a:lnTo>
                <a:close/>
                <a:moveTo>
                  <a:pt x="1184899" y="2939110"/>
                </a:moveTo>
                <a:lnTo>
                  <a:pt x="1733539" y="2939110"/>
                </a:lnTo>
                <a:lnTo>
                  <a:pt x="1733539" y="3487750"/>
                </a:lnTo>
                <a:lnTo>
                  <a:pt x="1184899" y="3487750"/>
                </a:lnTo>
                <a:close/>
                <a:moveTo>
                  <a:pt x="593213" y="2939110"/>
                </a:moveTo>
                <a:lnTo>
                  <a:pt x="1141853" y="2939110"/>
                </a:lnTo>
                <a:lnTo>
                  <a:pt x="1141853" y="3487750"/>
                </a:lnTo>
                <a:lnTo>
                  <a:pt x="593213" y="3487750"/>
                </a:lnTo>
                <a:close/>
                <a:moveTo>
                  <a:pt x="1528" y="2939110"/>
                </a:moveTo>
                <a:lnTo>
                  <a:pt x="550168" y="2939110"/>
                </a:lnTo>
                <a:lnTo>
                  <a:pt x="550168" y="3487750"/>
                </a:lnTo>
                <a:lnTo>
                  <a:pt x="1528" y="3487750"/>
                </a:lnTo>
                <a:close/>
                <a:moveTo>
                  <a:pt x="10059804" y="2351289"/>
                </a:moveTo>
                <a:lnTo>
                  <a:pt x="10607040" y="2351289"/>
                </a:lnTo>
                <a:lnTo>
                  <a:pt x="10607040" y="2899929"/>
                </a:lnTo>
                <a:lnTo>
                  <a:pt x="10059804" y="2899929"/>
                </a:lnTo>
                <a:close/>
                <a:moveTo>
                  <a:pt x="9468116" y="2351288"/>
                </a:moveTo>
                <a:lnTo>
                  <a:pt x="10016756" y="2351288"/>
                </a:lnTo>
                <a:lnTo>
                  <a:pt x="10016756" y="2899928"/>
                </a:lnTo>
                <a:lnTo>
                  <a:pt x="9468116" y="2899928"/>
                </a:lnTo>
                <a:close/>
                <a:moveTo>
                  <a:pt x="8876430" y="2351288"/>
                </a:moveTo>
                <a:lnTo>
                  <a:pt x="9425070" y="2351288"/>
                </a:lnTo>
                <a:lnTo>
                  <a:pt x="9425070" y="2899928"/>
                </a:lnTo>
                <a:lnTo>
                  <a:pt x="8876430" y="2899928"/>
                </a:lnTo>
                <a:close/>
                <a:moveTo>
                  <a:pt x="8284744" y="2351288"/>
                </a:moveTo>
                <a:lnTo>
                  <a:pt x="8833384" y="2351288"/>
                </a:lnTo>
                <a:lnTo>
                  <a:pt x="8833384" y="2899928"/>
                </a:lnTo>
                <a:lnTo>
                  <a:pt x="8284744" y="2899928"/>
                </a:lnTo>
                <a:close/>
                <a:moveTo>
                  <a:pt x="7693058" y="2351288"/>
                </a:moveTo>
                <a:lnTo>
                  <a:pt x="8241698" y="2351288"/>
                </a:lnTo>
                <a:lnTo>
                  <a:pt x="8241698" y="2899928"/>
                </a:lnTo>
                <a:lnTo>
                  <a:pt x="7693058" y="2899928"/>
                </a:lnTo>
                <a:close/>
                <a:moveTo>
                  <a:pt x="7101372" y="2351288"/>
                </a:moveTo>
                <a:lnTo>
                  <a:pt x="7650012" y="2351288"/>
                </a:lnTo>
                <a:lnTo>
                  <a:pt x="7650012" y="2899928"/>
                </a:lnTo>
                <a:lnTo>
                  <a:pt x="7101372" y="2899928"/>
                </a:lnTo>
                <a:close/>
                <a:moveTo>
                  <a:pt x="6509686" y="2351288"/>
                </a:moveTo>
                <a:lnTo>
                  <a:pt x="7058326" y="2351288"/>
                </a:lnTo>
                <a:lnTo>
                  <a:pt x="7058326" y="2899928"/>
                </a:lnTo>
                <a:lnTo>
                  <a:pt x="6509686" y="2899928"/>
                </a:lnTo>
                <a:close/>
                <a:moveTo>
                  <a:pt x="5918000" y="2351288"/>
                </a:moveTo>
                <a:lnTo>
                  <a:pt x="6466640" y="2351288"/>
                </a:lnTo>
                <a:lnTo>
                  <a:pt x="6466640" y="2899928"/>
                </a:lnTo>
                <a:lnTo>
                  <a:pt x="5918000" y="2899928"/>
                </a:lnTo>
                <a:close/>
                <a:moveTo>
                  <a:pt x="5326314" y="2351288"/>
                </a:moveTo>
                <a:lnTo>
                  <a:pt x="5874954" y="2351288"/>
                </a:lnTo>
                <a:lnTo>
                  <a:pt x="5874954" y="2899928"/>
                </a:lnTo>
                <a:lnTo>
                  <a:pt x="5326314" y="2899928"/>
                </a:lnTo>
                <a:close/>
                <a:moveTo>
                  <a:pt x="4734628" y="2351288"/>
                </a:moveTo>
                <a:lnTo>
                  <a:pt x="5283268" y="2351288"/>
                </a:lnTo>
                <a:lnTo>
                  <a:pt x="5283268" y="2899928"/>
                </a:lnTo>
                <a:lnTo>
                  <a:pt x="4734628" y="2899928"/>
                </a:lnTo>
                <a:close/>
                <a:moveTo>
                  <a:pt x="4142942" y="2351288"/>
                </a:moveTo>
                <a:lnTo>
                  <a:pt x="4691582" y="2351288"/>
                </a:lnTo>
                <a:lnTo>
                  <a:pt x="4691582" y="2899928"/>
                </a:lnTo>
                <a:lnTo>
                  <a:pt x="4142942" y="2899928"/>
                </a:lnTo>
                <a:close/>
                <a:moveTo>
                  <a:pt x="3551256" y="2351288"/>
                </a:moveTo>
                <a:lnTo>
                  <a:pt x="4099896" y="2351288"/>
                </a:lnTo>
                <a:lnTo>
                  <a:pt x="4099896" y="2899928"/>
                </a:lnTo>
                <a:lnTo>
                  <a:pt x="3551256" y="2899928"/>
                </a:lnTo>
                <a:close/>
                <a:moveTo>
                  <a:pt x="2959583" y="2351288"/>
                </a:moveTo>
                <a:lnTo>
                  <a:pt x="3508210" y="2351288"/>
                </a:lnTo>
                <a:lnTo>
                  <a:pt x="3508210" y="2899928"/>
                </a:lnTo>
                <a:lnTo>
                  <a:pt x="2959583" y="2899928"/>
                </a:lnTo>
                <a:close/>
                <a:moveTo>
                  <a:pt x="2367895" y="2351288"/>
                </a:moveTo>
                <a:lnTo>
                  <a:pt x="2916537" y="2351288"/>
                </a:lnTo>
                <a:lnTo>
                  <a:pt x="2916537" y="2899928"/>
                </a:lnTo>
                <a:lnTo>
                  <a:pt x="2367895" y="2899928"/>
                </a:lnTo>
                <a:close/>
                <a:moveTo>
                  <a:pt x="1776207" y="2351288"/>
                </a:moveTo>
                <a:lnTo>
                  <a:pt x="2324849" y="2351288"/>
                </a:lnTo>
                <a:lnTo>
                  <a:pt x="2324849" y="2899928"/>
                </a:lnTo>
                <a:lnTo>
                  <a:pt x="1776207" y="2899928"/>
                </a:lnTo>
                <a:close/>
                <a:moveTo>
                  <a:pt x="1184522" y="2351288"/>
                </a:moveTo>
                <a:lnTo>
                  <a:pt x="1733161" y="2351288"/>
                </a:lnTo>
                <a:lnTo>
                  <a:pt x="1733161" y="2899928"/>
                </a:lnTo>
                <a:lnTo>
                  <a:pt x="1184522" y="2899928"/>
                </a:lnTo>
                <a:close/>
                <a:moveTo>
                  <a:pt x="592836" y="2351288"/>
                </a:moveTo>
                <a:lnTo>
                  <a:pt x="1141476" y="2351288"/>
                </a:lnTo>
                <a:lnTo>
                  <a:pt x="1141476" y="2899928"/>
                </a:lnTo>
                <a:lnTo>
                  <a:pt x="592836" y="2899928"/>
                </a:lnTo>
                <a:close/>
                <a:moveTo>
                  <a:pt x="1150" y="2351288"/>
                </a:moveTo>
                <a:lnTo>
                  <a:pt x="549790" y="2351288"/>
                </a:lnTo>
                <a:lnTo>
                  <a:pt x="549790" y="2899928"/>
                </a:lnTo>
                <a:lnTo>
                  <a:pt x="1150" y="2899928"/>
                </a:lnTo>
                <a:close/>
                <a:moveTo>
                  <a:pt x="10059424" y="1763467"/>
                </a:moveTo>
                <a:lnTo>
                  <a:pt x="10607040" y="1763467"/>
                </a:lnTo>
                <a:lnTo>
                  <a:pt x="10607040" y="2312107"/>
                </a:lnTo>
                <a:lnTo>
                  <a:pt x="10059424" y="2312107"/>
                </a:lnTo>
                <a:close/>
                <a:moveTo>
                  <a:pt x="9467736" y="1763466"/>
                </a:moveTo>
                <a:lnTo>
                  <a:pt x="10016376" y="1763466"/>
                </a:lnTo>
                <a:lnTo>
                  <a:pt x="10016376" y="2312106"/>
                </a:lnTo>
                <a:lnTo>
                  <a:pt x="9467736" y="2312106"/>
                </a:lnTo>
                <a:close/>
                <a:moveTo>
                  <a:pt x="8876050" y="1763466"/>
                </a:moveTo>
                <a:lnTo>
                  <a:pt x="9424690" y="1763466"/>
                </a:lnTo>
                <a:lnTo>
                  <a:pt x="9424690" y="2312106"/>
                </a:lnTo>
                <a:lnTo>
                  <a:pt x="8876050" y="2312106"/>
                </a:lnTo>
                <a:close/>
                <a:moveTo>
                  <a:pt x="8284364" y="1763466"/>
                </a:moveTo>
                <a:lnTo>
                  <a:pt x="8833004" y="1763466"/>
                </a:lnTo>
                <a:lnTo>
                  <a:pt x="8833004" y="2312106"/>
                </a:lnTo>
                <a:lnTo>
                  <a:pt x="8284364" y="2312106"/>
                </a:lnTo>
                <a:close/>
                <a:moveTo>
                  <a:pt x="7692678" y="1763466"/>
                </a:moveTo>
                <a:lnTo>
                  <a:pt x="8241318" y="1763466"/>
                </a:lnTo>
                <a:lnTo>
                  <a:pt x="8241318" y="2312106"/>
                </a:lnTo>
                <a:lnTo>
                  <a:pt x="7692678" y="2312106"/>
                </a:lnTo>
                <a:close/>
                <a:moveTo>
                  <a:pt x="7100992" y="1763466"/>
                </a:moveTo>
                <a:lnTo>
                  <a:pt x="7649632" y="1763466"/>
                </a:lnTo>
                <a:lnTo>
                  <a:pt x="7649632" y="2312106"/>
                </a:lnTo>
                <a:lnTo>
                  <a:pt x="7100992" y="2312106"/>
                </a:lnTo>
                <a:close/>
                <a:moveTo>
                  <a:pt x="6509306" y="1763466"/>
                </a:moveTo>
                <a:lnTo>
                  <a:pt x="7057946" y="1763466"/>
                </a:lnTo>
                <a:lnTo>
                  <a:pt x="7057946" y="2312106"/>
                </a:lnTo>
                <a:lnTo>
                  <a:pt x="6509306" y="2312106"/>
                </a:lnTo>
                <a:close/>
                <a:moveTo>
                  <a:pt x="5917620" y="1763466"/>
                </a:moveTo>
                <a:lnTo>
                  <a:pt x="6466260" y="1763466"/>
                </a:lnTo>
                <a:lnTo>
                  <a:pt x="6466260" y="2312106"/>
                </a:lnTo>
                <a:lnTo>
                  <a:pt x="5917620" y="2312106"/>
                </a:lnTo>
                <a:close/>
                <a:moveTo>
                  <a:pt x="5325934" y="1763466"/>
                </a:moveTo>
                <a:lnTo>
                  <a:pt x="5874574" y="1763466"/>
                </a:lnTo>
                <a:lnTo>
                  <a:pt x="5874574" y="2312106"/>
                </a:lnTo>
                <a:lnTo>
                  <a:pt x="5325934" y="2312106"/>
                </a:lnTo>
                <a:close/>
                <a:moveTo>
                  <a:pt x="4734248" y="1763466"/>
                </a:moveTo>
                <a:lnTo>
                  <a:pt x="5282888" y="1763466"/>
                </a:lnTo>
                <a:lnTo>
                  <a:pt x="5282888" y="2312106"/>
                </a:lnTo>
                <a:lnTo>
                  <a:pt x="4734248" y="2312106"/>
                </a:lnTo>
                <a:close/>
                <a:moveTo>
                  <a:pt x="4142562" y="1763466"/>
                </a:moveTo>
                <a:lnTo>
                  <a:pt x="4691202" y="1763466"/>
                </a:lnTo>
                <a:lnTo>
                  <a:pt x="4691202" y="2312106"/>
                </a:lnTo>
                <a:lnTo>
                  <a:pt x="4142562" y="2312106"/>
                </a:lnTo>
                <a:close/>
                <a:moveTo>
                  <a:pt x="3550876" y="1763466"/>
                </a:moveTo>
                <a:lnTo>
                  <a:pt x="4099516" y="1763466"/>
                </a:lnTo>
                <a:lnTo>
                  <a:pt x="4099516" y="2312106"/>
                </a:lnTo>
                <a:lnTo>
                  <a:pt x="3550876" y="2312106"/>
                </a:lnTo>
                <a:close/>
                <a:moveTo>
                  <a:pt x="2959206" y="1763466"/>
                </a:moveTo>
                <a:lnTo>
                  <a:pt x="3507830" y="1763466"/>
                </a:lnTo>
                <a:lnTo>
                  <a:pt x="3507830" y="2312106"/>
                </a:lnTo>
                <a:lnTo>
                  <a:pt x="2959206" y="2312106"/>
                </a:lnTo>
                <a:close/>
                <a:moveTo>
                  <a:pt x="2367518" y="1763466"/>
                </a:moveTo>
                <a:lnTo>
                  <a:pt x="2916160" y="1763466"/>
                </a:lnTo>
                <a:lnTo>
                  <a:pt x="2916160" y="2312106"/>
                </a:lnTo>
                <a:lnTo>
                  <a:pt x="2367518" y="2312106"/>
                </a:lnTo>
                <a:close/>
                <a:moveTo>
                  <a:pt x="1775829" y="1763466"/>
                </a:moveTo>
                <a:lnTo>
                  <a:pt x="2324472" y="1763466"/>
                </a:lnTo>
                <a:lnTo>
                  <a:pt x="2324472" y="2312106"/>
                </a:lnTo>
                <a:lnTo>
                  <a:pt x="1775829" y="2312106"/>
                </a:lnTo>
                <a:close/>
                <a:moveTo>
                  <a:pt x="1184144" y="1763466"/>
                </a:moveTo>
                <a:lnTo>
                  <a:pt x="1732783" y="1763466"/>
                </a:lnTo>
                <a:lnTo>
                  <a:pt x="1732783" y="2312106"/>
                </a:lnTo>
                <a:lnTo>
                  <a:pt x="1184144" y="2312106"/>
                </a:lnTo>
                <a:close/>
                <a:moveTo>
                  <a:pt x="592459" y="1763466"/>
                </a:moveTo>
                <a:lnTo>
                  <a:pt x="1141098" y="1763466"/>
                </a:lnTo>
                <a:lnTo>
                  <a:pt x="1141098" y="2312106"/>
                </a:lnTo>
                <a:lnTo>
                  <a:pt x="592459" y="2312106"/>
                </a:lnTo>
                <a:close/>
                <a:moveTo>
                  <a:pt x="773" y="1763466"/>
                </a:moveTo>
                <a:lnTo>
                  <a:pt x="549413" y="1763466"/>
                </a:lnTo>
                <a:lnTo>
                  <a:pt x="549413" y="2312106"/>
                </a:lnTo>
                <a:lnTo>
                  <a:pt x="773" y="2312106"/>
                </a:lnTo>
                <a:close/>
                <a:moveTo>
                  <a:pt x="10059044" y="1175645"/>
                </a:moveTo>
                <a:lnTo>
                  <a:pt x="10607040" y="1175645"/>
                </a:lnTo>
                <a:lnTo>
                  <a:pt x="10607040" y="1724285"/>
                </a:lnTo>
                <a:lnTo>
                  <a:pt x="10059044" y="1724285"/>
                </a:lnTo>
                <a:close/>
                <a:moveTo>
                  <a:pt x="9467356" y="1175644"/>
                </a:moveTo>
                <a:lnTo>
                  <a:pt x="10015996" y="1175644"/>
                </a:lnTo>
                <a:lnTo>
                  <a:pt x="10015996" y="1724284"/>
                </a:lnTo>
                <a:lnTo>
                  <a:pt x="9467356" y="1724284"/>
                </a:lnTo>
                <a:close/>
                <a:moveTo>
                  <a:pt x="8875670" y="1175644"/>
                </a:moveTo>
                <a:lnTo>
                  <a:pt x="9424310" y="1175644"/>
                </a:lnTo>
                <a:lnTo>
                  <a:pt x="9424310" y="1724284"/>
                </a:lnTo>
                <a:lnTo>
                  <a:pt x="8875670" y="1724284"/>
                </a:lnTo>
                <a:close/>
                <a:moveTo>
                  <a:pt x="8283984" y="1175644"/>
                </a:moveTo>
                <a:lnTo>
                  <a:pt x="8832624" y="1175644"/>
                </a:lnTo>
                <a:lnTo>
                  <a:pt x="8832624" y="1724284"/>
                </a:lnTo>
                <a:lnTo>
                  <a:pt x="8283984" y="1724284"/>
                </a:lnTo>
                <a:close/>
                <a:moveTo>
                  <a:pt x="7692298" y="1175644"/>
                </a:moveTo>
                <a:lnTo>
                  <a:pt x="8240938" y="1175644"/>
                </a:lnTo>
                <a:lnTo>
                  <a:pt x="8240938" y="1724284"/>
                </a:lnTo>
                <a:lnTo>
                  <a:pt x="7692298" y="1724284"/>
                </a:lnTo>
                <a:close/>
                <a:moveTo>
                  <a:pt x="7100612" y="1175644"/>
                </a:moveTo>
                <a:lnTo>
                  <a:pt x="7649252" y="1175644"/>
                </a:lnTo>
                <a:lnTo>
                  <a:pt x="7649252" y="1724284"/>
                </a:lnTo>
                <a:lnTo>
                  <a:pt x="7100612" y="1724284"/>
                </a:lnTo>
                <a:close/>
                <a:moveTo>
                  <a:pt x="6508926" y="1175644"/>
                </a:moveTo>
                <a:lnTo>
                  <a:pt x="7057566" y="1175644"/>
                </a:lnTo>
                <a:lnTo>
                  <a:pt x="7057566" y="1724284"/>
                </a:lnTo>
                <a:lnTo>
                  <a:pt x="6508926" y="1724284"/>
                </a:lnTo>
                <a:close/>
                <a:moveTo>
                  <a:pt x="5917240" y="1175644"/>
                </a:moveTo>
                <a:lnTo>
                  <a:pt x="6465880" y="1175644"/>
                </a:lnTo>
                <a:lnTo>
                  <a:pt x="6465880" y="1724284"/>
                </a:lnTo>
                <a:lnTo>
                  <a:pt x="5917240" y="1724284"/>
                </a:lnTo>
                <a:close/>
                <a:moveTo>
                  <a:pt x="5325554" y="1175644"/>
                </a:moveTo>
                <a:lnTo>
                  <a:pt x="5874194" y="1175644"/>
                </a:lnTo>
                <a:lnTo>
                  <a:pt x="5874194" y="1724284"/>
                </a:lnTo>
                <a:lnTo>
                  <a:pt x="5325554" y="1724284"/>
                </a:lnTo>
                <a:close/>
                <a:moveTo>
                  <a:pt x="4733868" y="1175644"/>
                </a:moveTo>
                <a:lnTo>
                  <a:pt x="5282508" y="1175644"/>
                </a:lnTo>
                <a:lnTo>
                  <a:pt x="5282508" y="1724284"/>
                </a:lnTo>
                <a:lnTo>
                  <a:pt x="4733868" y="1724284"/>
                </a:lnTo>
                <a:close/>
                <a:moveTo>
                  <a:pt x="4142182" y="1175644"/>
                </a:moveTo>
                <a:lnTo>
                  <a:pt x="4690822" y="1175644"/>
                </a:lnTo>
                <a:lnTo>
                  <a:pt x="4690822" y="1724284"/>
                </a:lnTo>
                <a:lnTo>
                  <a:pt x="4142182" y="1724284"/>
                </a:lnTo>
                <a:close/>
                <a:moveTo>
                  <a:pt x="3550496" y="1175644"/>
                </a:moveTo>
                <a:lnTo>
                  <a:pt x="4099136" y="1175644"/>
                </a:lnTo>
                <a:lnTo>
                  <a:pt x="4099136" y="1724284"/>
                </a:lnTo>
                <a:lnTo>
                  <a:pt x="3550496" y="1724284"/>
                </a:lnTo>
                <a:close/>
                <a:moveTo>
                  <a:pt x="2958830" y="1175644"/>
                </a:moveTo>
                <a:lnTo>
                  <a:pt x="3507450" y="1175644"/>
                </a:lnTo>
                <a:lnTo>
                  <a:pt x="3507450" y="1724284"/>
                </a:lnTo>
                <a:lnTo>
                  <a:pt x="2958830" y="1724284"/>
                </a:lnTo>
                <a:close/>
                <a:moveTo>
                  <a:pt x="2367141" y="1175644"/>
                </a:moveTo>
                <a:lnTo>
                  <a:pt x="2915784" y="1175644"/>
                </a:lnTo>
                <a:lnTo>
                  <a:pt x="2915784" y="1724284"/>
                </a:lnTo>
                <a:lnTo>
                  <a:pt x="2367141" y="1724284"/>
                </a:lnTo>
                <a:close/>
                <a:moveTo>
                  <a:pt x="1775452" y="1175644"/>
                </a:moveTo>
                <a:lnTo>
                  <a:pt x="2324095" y="1175644"/>
                </a:lnTo>
                <a:lnTo>
                  <a:pt x="2324095" y="1724284"/>
                </a:lnTo>
                <a:lnTo>
                  <a:pt x="1775452" y="1724284"/>
                </a:lnTo>
                <a:close/>
                <a:moveTo>
                  <a:pt x="1183767" y="1175644"/>
                </a:moveTo>
                <a:lnTo>
                  <a:pt x="1732406" y="1175644"/>
                </a:lnTo>
                <a:lnTo>
                  <a:pt x="1732406" y="1724284"/>
                </a:lnTo>
                <a:lnTo>
                  <a:pt x="1183767" y="1724284"/>
                </a:lnTo>
                <a:close/>
                <a:moveTo>
                  <a:pt x="592081" y="1175644"/>
                </a:moveTo>
                <a:lnTo>
                  <a:pt x="1140721" y="1175644"/>
                </a:lnTo>
                <a:lnTo>
                  <a:pt x="1140721" y="1724284"/>
                </a:lnTo>
                <a:lnTo>
                  <a:pt x="592081" y="1724284"/>
                </a:lnTo>
                <a:close/>
                <a:moveTo>
                  <a:pt x="396" y="1175644"/>
                </a:moveTo>
                <a:lnTo>
                  <a:pt x="549036" y="1175644"/>
                </a:lnTo>
                <a:lnTo>
                  <a:pt x="549036" y="1724284"/>
                </a:lnTo>
                <a:lnTo>
                  <a:pt x="396" y="1724284"/>
                </a:lnTo>
                <a:close/>
                <a:moveTo>
                  <a:pt x="10058664" y="587823"/>
                </a:moveTo>
                <a:lnTo>
                  <a:pt x="10607040" y="587823"/>
                </a:lnTo>
                <a:lnTo>
                  <a:pt x="10607040" y="1136463"/>
                </a:lnTo>
                <a:lnTo>
                  <a:pt x="10058664" y="1136463"/>
                </a:lnTo>
                <a:close/>
                <a:moveTo>
                  <a:pt x="9466976" y="587822"/>
                </a:moveTo>
                <a:lnTo>
                  <a:pt x="10015616" y="587822"/>
                </a:lnTo>
                <a:lnTo>
                  <a:pt x="10015616" y="1136462"/>
                </a:lnTo>
                <a:lnTo>
                  <a:pt x="9466976" y="1136462"/>
                </a:lnTo>
                <a:close/>
                <a:moveTo>
                  <a:pt x="8875290" y="587822"/>
                </a:moveTo>
                <a:lnTo>
                  <a:pt x="9423930" y="587822"/>
                </a:lnTo>
                <a:lnTo>
                  <a:pt x="9423930" y="1136462"/>
                </a:lnTo>
                <a:lnTo>
                  <a:pt x="8875290" y="1136462"/>
                </a:lnTo>
                <a:close/>
                <a:moveTo>
                  <a:pt x="8283604" y="587822"/>
                </a:moveTo>
                <a:lnTo>
                  <a:pt x="8832244" y="587822"/>
                </a:lnTo>
                <a:lnTo>
                  <a:pt x="8832244" y="1136462"/>
                </a:lnTo>
                <a:lnTo>
                  <a:pt x="8283604" y="1136462"/>
                </a:lnTo>
                <a:close/>
                <a:moveTo>
                  <a:pt x="7691918" y="587822"/>
                </a:moveTo>
                <a:lnTo>
                  <a:pt x="8240558" y="587822"/>
                </a:lnTo>
                <a:lnTo>
                  <a:pt x="8240558" y="1136462"/>
                </a:lnTo>
                <a:lnTo>
                  <a:pt x="7691918" y="1136462"/>
                </a:lnTo>
                <a:close/>
                <a:moveTo>
                  <a:pt x="7100232" y="587822"/>
                </a:moveTo>
                <a:lnTo>
                  <a:pt x="7648872" y="587822"/>
                </a:lnTo>
                <a:lnTo>
                  <a:pt x="7648872" y="1136462"/>
                </a:lnTo>
                <a:lnTo>
                  <a:pt x="7100232" y="1136462"/>
                </a:lnTo>
                <a:close/>
                <a:moveTo>
                  <a:pt x="6508546" y="587822"/>
                </a:moveTo>
                <a:lnTo>
                  <a:pt x="7057186" y="587822"/>
                </a:lnTo>
                <a:lnTo>
                  <a:pt x="7057186" y="1136462"/>
                </a:lnTo>
                <a:lnTo>
                  <a:pt x="6508546" y="1136462"/>
                </a:lnTo>
                <a:close/>
                <a:moveTo>
                  <a:pt x="5916860" y="587822"/>
                </a:moveTo>
                <a:lnTo>
                  <a:pt x="6465500" y="587822"/>
                </a:lnTo>
                <a:lnTo>
                  <a:pt x="6465500" y="1136462"/>
                </a:lnTo>
                <a:lnTo>
                  <a:pt x="5916860" y="1136462"/>
                </a:lnTo>
                <a:close/>
                <a:moveTo>
                  <a:pt x="5325174" y="587822"/>
                </a:moveTo>
                <a:lnTo>
                  <a:pt x="5873814" y="587822"/>
                </a:lnTo>
                <a:lnTo>
                  <a:pt x="5873814" y="1136462"/>
                </a:lnTo>
                <a:lnTo>
                  <a:pt x="5325174" y="1136462"/>
                </a:lnTo>
                <a:close/>
                <a:moveTo>
                  <a:pt x="4733488" y="587822"/>
                </a:moveTo>
                <a:lnTo>
                  <a:pt x="5282128" y="587822"/>
                </a:lnTo>
                <a:lnTo>
                  <a:pt x="5282128" y="1136462"/>
                </a:lnTo>
                <a:lnTo>
                  <a:pt x="4733488" y="1136462"/>
                </a:lnTo>
                <a:close/>
                <a:moveTo>
                  <a:pt x="4141802" y="587822"/>
                </a:moveTo>
                <a:lnTo>
                  <a:pt x="4690442" y="587822"/>
                </a:lnTo>
                <a:lnTo>
                  <a:pt x="4690442" y="1136462"/>
                </a:lnTo>
                <a:lnTo>
                  <a:pt x="4141802" y="1136462"/>
                </a:lnTo>
                <a:close/>
                <a:moveTo>
                  <a:pt x="3550116" y="587822"/>
                </a:moveTo>
                <a:lnTo>
                  <a:pt x="4098756" y="587822"/>
                </a:lnTo>
                <a:lnTo>
                  <a:pt x="4098756" y="1136462"/>
                </a:lnTo>
                <a:lnTo>
                  <a:pt x="3550116" y="1136462"/>
                </a:lnTo>
                <a:close/>
                <a:moveTo>
                  <a:pt x="2958453" y="587822"/>
                </a:moveTo>
                <a:lnTo>
                  <a:pt x="3507070" y="587822"/>
                </a:lnTo>
                <a:lnTo>
                  <a:pt x="3507070" y="1136462"/>
                </a:lnTo>
                <a:lnTo>
                  <a:pt x="2958453" y="1136462"/>
                </a:lnTo>
                <a:close/>
                <a:moveTo>
                  <a:pt x="2366764" y="587822"/>
                </a:moveTo>
                <a:lnTo>
                  <a:pt x="2915408" y="587822"/>
                </a:lnTo>
                <a:lnTo>
                  <a:pt x="2915408" y="1136462"/>
                </a:lnTo>
                <a:lnTo>
                  <a:pt x="2366764" y="1136462"/>
                </a:lnTo>
                <a:close/>
                <a:moveTo>
                  <a:pt x="1775075" y="587822"/>
                </a:moveTo>
                <a:lnTo>
                  <a:pt x="2323718" y="587822"/>
                </a:lnTo>
                <a:lnTo>
                  <a:pt x="2323718" y="1136462"/>
                </a:lnTo>
                <a:lnTo>
                  <a:pt x="1775075" y="1136462"/>
                </a:lnTo>
                <a:close/>
                <a:moveTo>
                  <a:pt x="1183389" y="587822"/>
                </a:moveTo>
                <a:lnTo>
                  <a:pt x="1732028" y="587822"/>
                </a:lnTo>
                <a:lnTo>
                  <a:pt x="1732028" y="1136462"/>
                </a:lnTo>
                <a:lnTo>
                  <a:pt x="1183389" y="1136462"/>
                </a:lnTo>
                <a:close/>
                <a:moveTo>
                  <a:pt x="591704" y="587822"/>
                </a:moveTo>
                <a:lnTo>
                  <a:pt x="1140344" y="587822"/>
                </a:lnTo>
                <a:lnTo>
                  <a:pt x="1140344" y="1136462"/>
                </a:lnTo>
                <a:lnTo>
                  <a:pt x="591704" y="1136462"/>
                </a:lnTo>
                <a:close/>
                <a:moveTo>
                  <a:pt x="18" y="587822"/>
                </a:moveTo>
                <a:lnTo>
                  <a:pt x="548658" y="587822"/>
                </a:lnTo>
                <a:lnTo>
                  <a:pt x="548658" y="1136462"/>
                </a:lnTo>
                <a:lnTo>
                  <a:pt x="18" y="1136462"/>
                </a:lnTo>
                <a:close/>
                <a:moveTo>
                  <a:pt x="10058284" y="1"/>
                </a:moveTo>
                <a:lnTo>
                  <a:pt x="10606924" y="1"/>
                </a:lnTo>
                <a:lnTo>
                  <a:pt x="10606924" y="548641"/>
                </a:lnTo>
                <a:lnTo>
                  <a:pt x="10058284" y="548641"/>
                </a:lnTo>
                <a:close/>
                <a:moveTo>
                  <a:pt x="9466596" y="0"/>
                </a:moveTo>
                <a:lnTo>
                  <a:pt x="10015236" y="0"/>
                </a:lnTo>
                <a:lnTo>
                  <a:pt x="10015236" y="548640"/>
                </a:lnTo>
                <a:lnTo>
                  <a:pt x="9466596" y="548640"/>
                </a:lnTo>
                <a:close/>
                <a:moveTo>
                  <a:pt x="8874910" y="0"/>
                </a:moveTo>
                <a:lnTo>
                  <a:pt x="9423550" y="0"/>
                </a:lnTo>
                <a:lnTo>
                  <a:pt x="9423550" y="548640"/>
                </a:lnTo>
                <a:lnTo>
                  <a:pt x="8874910" y="548640"/>
                </a:lnTo>
                <a:close/>
                <a:moveTo>
                  <a:pt x="8283224" y="0"/>
                </a:moveTo>
                <a:lnTo>
                  <a:pt x="8831864" y="0"/>
                </a:lnTo>
                <a:lnTo>
                  <a:pt x="8831864" y="548640"/>
                </a:lnTo>
                <a:lnTo>
                  <a:pt x="8283224" y="548640"/>
                </a:lnTo>
                <a:close/>
                <a:moveTo>
                  <a:pt x="7691538" y="0"/>
                </a:moveTo>
                <a:lnTo>
                  <a:pt x="8240178" y="0"/>
                </a:lnTo>
                <a:lnTo>
                  <a:pt x="8240178" y="548640"/>
                </a:lnTo>
                <a:lnTo>
                  <a:pt x="7691538" y="548640"/>
                </a:lnTo>
                <a:close/>
                <a:moveTo>
                  <a:pt x="7099852" y="0"/>
                </a:moveTo>
                <a:lnTo>
                  <a:pt x="7648492" y="0"/>
                </a:lnTo>
                <a:lnTo>
                  <a:pt x="7648492" y="548640"/>
                </a:lnTo>
                <a:lnTo>
                  <a:pt x="7099852" y="548640"/>
                </a:lnTo>
                <a:close/>
                <a:moveTo>
                  <a:pt x="6508166" y="0"/>
                </a:moveTo>
                <a:lnTo>
                  <a:pt x="7056806" y="0"/>
                </a:lnTo>
                <a:lnTo>
                  <a:pt x="7056806" y="548640"/>
                </a:lnTo>
                <a:lnTo>
                  <a:pt x="6508166" y="548640"/>
                </a:lnTo>
                <a:close/>
                <a:moveTo>
                  <a:pt x="5916480" y="0"/>
                </a:moveTo>
                <a:lnTo>
                  <a:pt x="6465120" y="0"/>
                </a:lnTo>
                <a:lnTo>
                  <a:pt x="6465120" y="548640"/>
                </a:lnTo>
                <a:lnTo>
                  <a:pt x="5916480" y="548640"/>
                </a:lnTo>
                <a:close/>
                <a:moveTo>
                  <a:pt x="5324794" y="0"/>
                </a:moveTo>
                <a:lnTo>
                  <a:pt x="5873434" y="0"/>
                </a:lnTo>
                <a:lnTo>
                  <a:pt x="5873434" y="548640"/>
                </a:lnTo>
                <a:lnTo>
                  <a:pt x="5324794" y="548640"/>
                </a:lnTo>
                <a:close/>
                <a:moveTo>
                  <a:pt x="4733108" y="0"/>
                </a:moveTo>
                <a:lnTo>
                  <a:pt x="5281748" y="0"/>
                </a:lnTo>
                <a:lnTo>
                  <a:pt x="5281748" y="548640"/>
                </a:lnTo>
                <a:lnTo>
                  <a:pt x="4733108" y="548640"/>
                </a:lnTo>
                <a:close/>
                <a:moveTo>
                  <a:pt x="4141422" y="0"/>
                </a:moveTo>
                <a:lnTo>
                  <a:pt x="4690062" y="0"/>
                </a:lnTo>
                <a:lnTo>
                  <a:pt x="4690062" y="548640"/>
                </a:lnTo>
                <a:lnTo>
                  <a:pt x="4141422" y="548640"/>
                </a:lnTo>
                <a:close/>
                <a:moveTo>
                  <a:pt x="3549736" y="0"/>
                </a:moveTo>
                <a:lnTo>
                  <a:pt x="4098376" y="0"/>
                </a:lnTo>
                <a:lnTo>
                  <a:pt x="4098376" y="548640"/>
                </a:lnTo>
                <a:lnTo>
                  <a:pt x="3549736" y="548640"/>
                </a:lnTo>
                <a:close/>
                <a:moveTo>
                  <a:pt x="2958077" y="0"/>
                </a:moveTo>
                <a:lnTo>
                  <a:pt x="3506690" y="0"/>
                </a:lnTo>
                <a:lnTo>
                  <a:pt x="3506690" y="548640"/>
                </a:lnTo>
                <a:lnTo>
                  <a:pt x="2958077" y="548640"/>
                </a:lnTo>
                <a:close/>
                <a:moveTo>
                  <a:pt x="2366387" y="0"/>
                </a:moveTo>
                <a:lnTo>
                  <a:pt x="2915031" y="0"/>
                </a:lnTo>
                <a:lnTo>
                  <a:pt x="2915031" y="548640"/>
                </a:lnTo>
                <a:lnTo>
                  <a:pt x="2366387" y="548640"/>
                </a:lnTo>
                <a:close/>
                <a:moveTo>
                  <a:pt x="1774697" y="0"/>
                </a:moveTo>
                <a:lnTo>
                  <a:pt x="2323341" y="0"/>
                </a:lnTo>
                <a:lnTo>
                  <a:pt x="2323341" y="548640"/>
                </a:lnTo>
                <a:lnTo>
                  <a:pt x="1774697" y="548640"/>
                </a:lnTo>
                <a:close/>
                <a:moveTo>
                  <a:pt x="1183012" y="0"/>
                </a:moveTo>
                <a:lnTo>
                  <a:pt x="1731651" y="0"/>
                </a:lnTo>
                <a:lnTo>
                  <a:pt x="1731651" y="548640"/>
                </a:lnTo>
                <a:lnTo>
                  <a:pt x="1183012" y="548640"/>
                </a:lnTo>
                <a:close/>
                <a:moveTo>
                  <a:pt x="591326" y="0"/>
                </a:moveTo>
                <a:lnTo>
                  <a:pt x="1139966" y="0"/>
                </a:lnTo>
                <a:lnTo>
                  <a:pt x="1139966" y="548640"/>
                </a:lnTo>
                <a:lnTo>
                  <a:pt x="591326" y="548640"/>
                </a:lnTo>
                <a:close/>
                <a:moveTo>
                  <a:pt x="0" y="0"/>
                </a:moveTo>
                <a:lnTo>
                  <a:pt x="548280" y="0"/>
                </a:lnTo>
                <a:lnTo>
                  <a:pt x="548280" y="548640"/>
                </a:lnTo>
                <a:lnTo>
                  <a:pt x="0" y="54864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33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0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1188246" y="2263172"/>
            <a:ext cx="15911511" cy="6995160"/>
          </a:xfrm>
          <a:custGeom>
            <a:avLst/>
            <a:gdLst>
              <a:gd name="connsiteX0" fmla="*/ 9328931 w 10607674"/>
              <a:gd name="connsiteY0" fmla="*/ 3108926 h 4571966"/>
              <a:gd name="connsiteX1" fmla="*/ 10607674 w 10607674"/>
              <a:gd name="connsiteY1" fmla="*/ 3108926 h 4571966"/>
              <a:gd name="connsiteX2" fmla="*/ 10607674 w 10607674"/>
              <a:gd name="connsiteY2" fmla="*/ 4571966 h 4571966"/>
              <a:gd name="connsiteX3" fmla="*/ 9328931 w 10607674"/>
              <a:gd name="connsiteY3" fmla="*/ 4571966 h 4571966"/>
              <a:gd name="connsiteX4" fmla="*/ 7774109 w 10607674"/>
              <a:gd name="connsiteY4" fmla="*/ 3108926 h 4571966"/>
              <a:gd name="connsiteX5" fmla="*/ 9237149 w 10607674"/>
              <a:gd name="connsiteY5" fmla="*/ 3108926 h 4571966"/>
              <a:gd name="connsiteX6" fmla="*/ 9237149 w 10607674"/>
              <a:gd name="connsiteY6" fmla="*/ 4571966 h 4571966"/>
              <a:gd name="connsiteX7" fmla="*/ 7774109 w 10607674"/>
              <a:gd name="connsiteY7" fmla="*/ 4571966 h 4571966"/>
              <a:gd name="connsiteX8" fmla="*/ 6219287 w 10607674"/>
              <a:gd name="connsiteY8" fmla="*/ 3108926 h 4571966"/>
              <a:gd name="connsiteX9" fmla="*/ 7682327 w 10607674"/>
              <a:gd name="connsiteY9" fmla="*/ 3108926 h 4571966"/>
              <a:gd name="connsiteX10" fmla="*/ 7682327 w 10607674"/>
              <a:gd name="connsiteY10" fmla="*/ 4571966 h 4571966"/>
              <a:gd name="connsiteX11" fmla="*/ 6219287 w 10607674"/>
              <a:gd name="connsiteY11" fmla="*/ 4571966 h 4571966"/>
              <a:gd name="connsiteX12" fmla="*/ 4480886 w 10607674"/>
              <a:gd name="connsiteY12" fmla="*/ 3108926 h 4571966"/>
              <a:gd name="connsiteX13" fmla="*/ 6126806 w 10607674"/>
              <a:gd name="connsiteY13" fmla="*/ 3108926 h 4571966"/>
              <a:gd name="connsiteX14" fmla="*/ 6126806 w 10607674"/>
              <a:gd name="connsiteY14" fmla="*/ 4571966 h 4571966"/>
              <a:gd name="connsiteX15" fmla="*/ 4480886 w 10607674"/>
              <a:gd name="connsiteY15" fmla="*/ 4571966 h 4571966"/>
              <a:gd name="connsiteX16" fmla="*/ 2926784 w 10607674"/>
              <a:gd name="connsiteY16" fmla="*/ 3108926 h 4571966"/>
              <a:gd name="connsiteX17" fmla="*/ 4389822 w 10607674"/>
              <a:gd name="connsiteY17" fmla="*/ 3108926 h 4571966"/>
              <a:gd name="connsiteX18" fmla="*/ 4389822 w 10607674"/>
              <a:gd name="connsiteY18" fmla="*/ 4571966 h 4571966"/>
              <a:gd name="connsiteX19" fmla="*/ 2926784 w 10607674"/>
              <a:gd name="connsiteY19" fmla="*/ 4571966 h 4571966"/>
              <a:gd name="connsiteX20" fmla="*/ 1371961 w 10607674"/>
              <a:gd name="connsiteY20" fmla="*/ 3108926 h 4571966"/>
              <a:gd name="connsiteX21" fmla="*/ 2835002 w 10607674"/>
              <a:gd name="connsiteY21" fmla="*/ 3108926 h 4571966"/>
              <a:gd name="connsiteX22" fmla="*/ 2835002 w 10607674"/>
              <a:gd name="connsiteY22" fmla="*/ 4571966 h 4571966"/>
              <a:gd name="connsiteX23" fmla="*/ 1371961 w 10607674"/>
              <a:gd name="connsiteY23" fmla="*/ 4571966 h 4571966"/>
              <a:gd name="connsiteX24" fmla="*/ 1 w 10607674"/>
              <a:gd name="connsiteY24" fmla="*/ 3108926 h 4571966"/>
              <a:gd name="connsiteX25" fmla="*/ 1280161 w 10607674"/>
              <a:gd name="connsiteY25" fmla="*/ 3108926 h 4571966"/>
              <a:gd name="connsiteX26" fmla="*/ 1280161 w 10607674"/>
              <a:gd name="connsiteY26" fmla="*/ 4571966 h 4571966"/>
              <a:gd name="connsiteX27" fmla="*/ 1 w 10607674"/>
              <a:gd name="connsiteY27" fmla="*/ 4571966 h 4571966"/>
              <a:gd name="connsiteX28" fmla="*/ 9328930 w 10607674"/>
              <a:gd name="connsiteY28" fmla="*/ 1554447 h 4571966"/>
              <a:gd name="connsiteX29" fmla="*/ 10607674 w 10607674"/>
              <a:gd name="connsiteY29" fmla="*/ 1554447 h 4571966"/>
              <a:gd name="connsiteX30" fmla="*/ 10607674 w 10607674"/>
              <a:gd name="connsiteY30" fmla="*/ 3017487 h 4571966"/>
              <a:gd name="connsiteX31" fmla="*/ 9328930 w 10607674"/>
              <a:gd name="connsiteY31" fmla="*/ 3017487 h 4571966"/>
              <a:gd name="connsiteX32" fmla="*/ 7774108 w 10607674"/>
              <a:gd name="connsiteY32" fmla="*/ 1554447 h 4571966"/>
              <a:gd name="connsiteX33" fmla="*/ 9237148 w 10607674"/>
              <a:gd name="connsiteY33" fmla="*/ 1554447 h 4571966"/>
              <a:gd name="connsiteX34" fmla="*/ 9237148 w 10607674"/>
              <a:gd name="connsiteY34" fmla="*/ 3017487 h 4571966"/>
              <a:gd name="connsiteX35" fmla="*/ 7774108 w 10607674"/>
              <a:gd name="connsiteY35" fmla="*/ 3017487 h 4571966"/>
              <a:gd name="connsiteX36" fmla="*/ 6219286 w 10607674"/>
              <a:gd name="connsiteY36" fmla="*/ 1554447 h 4571966"/>
              <a:gd name="connsiteX37" fmla="*/ 7682326 w 10607674"/>
              <a:gd name="connsiteY37" fmla="*/ 1554447 h 4571966"/>
              <a:gd name="connsiteX38" fmla="*/ 7682326 w 10607674"/>
              <a:gd name="connsiteY38" fmla="*/ 3017487 h 4571966"/>
              <a:gd name="connsiteX39" fmla="*/ 6219286 w 10607674"/>
              <a:gd name="connsiteY39" fmla="*/ 3017487 h 4571966"/>
              <a:gd name="connsiteX40" fmla="*/ 4480885 w 10607674"/>
              <a:gd name="connsiteY40" fmla="*/ 1554447 h 4571966"/>
              <a:gd name="connsiteX41" fmla="*/ 6126805 w 10607674"/>
              <a:gd name="connsiteY41" fmla="*/ 1554447 h 4571966"/>
              <a:gd name="connsiteX42" fmla="*/ 6126805 w 10607674"/>
              <a:gd name="connsiteY42" fmla="*/ 3017487 h 4571966"/>
              <a:gd name="connsiteX43" fmla="*/ 4480885 w 10607674"/>
              <a:gd name="connsiteY43" fmla="*/ 3017487 h 4571966"/>
              <a:gd name="connsiteX44" fmla="*/ 2926783 w 10607674"/>
              <a:gd name="connsiteY44" fmla="*/ 1554447 h 4571966"/>
              <a:gd name="connsiteX45" fmla="*/ 4389821 w 10607674"/>
              <a:gd name="connsiteY45" fmla="*/ 1554447 h 4571966"/>
              <a:gd name="connsiteX46" fmla="*/ 4389821 w 10607674"/>
              <a:gd name="connsiteY46" fmla="*/ 3017487 h 4571966"/>
              <a:gd name="connsiteX47" fmla="*/ 2926783 w 10607674"/>
              <a:gd name="connsiteY47" fmla="*/ 3017487 h 4571966"/>
              <a:gd name="connsiteX48" fmla="*/ 1371960 w 10607674"/>
              <a:gd name="connsiteY48" fmla="*/ 1554447 h 4571966"/>
              <a:gd name="connsiteX49" fmla="*/ 2835001 w 10607674"/>
              <a:gd name="connsiteY49" fmla="*/ 1554447 h 4571966"/>
              <a:gd name="connsiteX50" fmla="*/ 2835001 w 10607674"/>
              <a:gd name="connsiteY50" fmla="*/ 3017487 h 4571966"/>
              <a:gd name="connsiteX51" fmla="*/ 1371960 w 10607674"/>
              <a:gd name="connsiteY51" fmla="*/ 3017487 h 4571966"/>
              <a:gd name="connsiteX52" fmla="*/ 0 w 10607674"/>
              <a:gd name="connsiteY52" fmla="*/ 1554447 h 4571966"/>
              <a:gd name="connsiteX53" fmla="*/ 1280160 w 10607674"/>
              <a:gd name="connsiteY53" fmla="*/ 1554447 h 4571966"/>
              <a:gd name="connsiteX54" fmla="*/ 1280160 w 10607674"/>
              <a:gd name="connsiteY54" fmla="*/ 3017487 h 4571966"/>
              <a:gd name="connsiteX55" fmla="*/ 0 w 10607674"/>
              <a:gd name="connsiteY55" fmla="*/ 3017487 h 4571966"/>
              <a:gd name="connsiteX56" fmla="*/ 9328931 w 10607674"/>
              <a:gd name="connsiteY56" fmla="*/ 0 h 4571966"/>
              <a:gd name="connsiteX57" fmla="*/ 10607674 w 10607674"/>
              <a:gd name="connsiteY57" fmla="*/ 0 h 4571966"/>
              <a:gd name="connsiteX58" fmla="*/ 10607674 w 10607674"/>
              <a:gd name="connsiteY58" fmla="*/ 1463040 h 4571966"/>
              <a:gd name="connsiteX59" fmla="*/ 9328931 w 10607674"/>
              <a:gd name="connsiteY59" fmla="*/ 1463040 h 4571966"/>
              <a:gd name="connsiteX60" fmla="*/ 7774109 w 10607674"/>
              <a:gd name="connsiteY60" fmla="*/ 0 h 4571966"/>
              <a:gd name="connsiteX61" fmla="*/ 9237149 w 10607674"/>
              <a:gd name="connsiteY61" fmla="*/ 0 h 4571966"/>
              <a:gd name="connsiteX62" fmla="*/ 9237149 w 10607674"/>
              <a:gd name="connsiteY62" fmla="*/ 1463040 h 4571966"/>
              <a:gd name="connsiteX63" fmla="*/ 7774109 w 10607674"/>
              <a:gd name="connsiteY63" fmla="*/ 1463040 h 4571966"/>
              <a:gd name="connsiteX64" fmla="*/ 6219287 w 10607674"/>
              <a:gd name="connsiteY64" fmla="*/ 0 h 4571966"/>
              <a:gd name="connsiteX65" fmla="*/ 7682327 w 10607674"/>
              <a:gd name="connsiteY65" fmla="*/ 0 h 4571966"/>
              <a:gd name="connsiteX66" fmla="*/ 7682327 w 10607674"/>
              <a:gd name="connsiteY66" fmla="*/ 1463040 h 4571966"/>
              <a:gd name="connsiteX67" fmla="*/ 6219287 w 10607674"/>
              <a:gd name="connsiteY67" fmla="*/ 1463040 h 4571966"/>
              <a:gd name="connsiteX68" fmla="*/ 4480886 w 10607674"/>
              <a:gd name="connsiteY68" fmla="*/ 0 h 4571966"/>
              <a:gd name="connsiteX69" fmla="*/ 6126806 w 10607674"/>
              <a:gd name="connsiteY69" fmla="*/ 0 h 4571966"/>
              <a:gd name="connsiteX70" fmla="*/ 6126806 w 10607674"/>
              <a:gd name="connsiteY70" fmla="*/ 1463040 h 4571966"/>
              <a:gd name="connsiteX71" fmla="*/ 4480886 w 10607674"/>
              <a:gd name="connsiteY71" fmla="*/ 1463040 h 4571966"/>
              <a:gd name="connsiteX72" fmla="*/ 2926784 w 10607674"/>
              <a:gd name="connsiteY72" fmla="*/ 0 h 4571966"/>
              <a:gd name="connsiteX73" fmla="*/ 4389822 w 10607674"/>
              <a:gd name="connsiteY73" fmla="*/ 0 h 4571966"/>
              <a:gd name="connsiteX74" fmla="*/ 4389822 w 10607674"/>
              <a:gd name="connsiteY74" fmla="*/ 1463040 h 4571966"/>
              <a:gd name="connsiteX75" fmla="*/ 2926784 w 10607674"/>
              <a:gd name="connsiteY75" fmla="*/ 1463040 h 4571966"/>
              <a:gd name="connsiteX76" fmla="*/ 1371961 w 10607674"/>
              <a:gd name="connsiteY76" fmla="*/ 0 h 4571966"/>
              <a:gd name="connsiteX77" fmla="*/ 2835002 w 10607674"/>
              <a:gd name="connsiteY77" fmla="*/ 0 h 4571966"/>
              <a:gd name="connsiteX78" fmla="*/ 2835002 w 10607674"/>
              <a:gd name="connsiteY78" fmla="*/ 1463040 h 4571966"/>
              <a:gd name="connsiteX79" fmla="*/ 1371961 w 10607674"/>
              <a:gd name="connsiteY79" fmla="*/ 1463040 h 4571966"/>
              <a:gd name="connsiteX80" fmla="*/ 1 w 10607674"/>
              <a:gd name="connsiteY80" fmla="*/ 0 h 4571966"/>
              <a:gd name="connsiteX81" fmla="*/ 1280161 w 10607674"/>
              <a:gd name="connsiteY81" fmla="*/ 0 h 4571966"/>
              <a:gd name="connsiteX82" fmla="*/ 1280161 w 10607674"/>
              <a:gd name="connsiteY82" fmla="*/ 1463040 h 4571966"/>
              <a:gd name="connsiteX83" fmla="*/ 1 w 10607674"/>
              <a:gd name="connsiteY83" fmla="*/ 1463040 h 457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0607674" h="4571966">
                <a:moveTo>
                  <a:pt x="9328931" y="3108926"/>
                </a:moveTo>
                <a:lnTo>
                  <a:pt x="10607674" y="3108926"/>
                </a:lnTo>
                <a:lnTo>
                  <a:pt x="10607674" y="4571966"/>
                </a:lnTo>
                <a:lnTo>
                  <a:pt x="9328931" y="4571966"/>
                </a:lnTo>
                <a:close/>
                <a:moveTo>
                  <a:pt x="7774109" y="3108926"/>
                </a:moveTo>
                <a:lnTo>
                  <a:pt x="9237149" y="3108926"/>
                </a:lnTo>
                <a:lnTo>
                  <a:pt x="9237149" y="4571966"/>
                </a:lnTo>
                <a:lnTo>
                  <a:pt x="7774109" y="4571966"/>
                </a:lnTo>
                <a:close/>
                <a:moveTo>
                  <a:pt x="6219287" y="3108926"/>
                </a:moveTo>
                <a:lnTo>
                  <a:pt x="7682327" y="3108926"/>
                </a:lnTo>
                <a:lnTo>
                  <a:pt x="7682327" y="4571966"/>
                </a:lnTo>
                <a:lnTo>
                  <a:pt x="6219287" y="4571966"/>
                </a:lnTo>
                <a:close/>
                <a:moveTo>
                  <a:pt x="4480886" y="3108926"/>
                </a:moveTo>
                <a:lnTo>
                  <a:pt x="6126806" y="3108926"/>
                </a:lnTo>
                <a:lnTo>
                  <a:pt x="6126806" y="4571966"/>
                </a:lnTo>
                <a:lnTo>
                  <a:pt x="4480886" y="4571966"/>
                </a:lnTo>
                <a:close/>
                <a:moveTo>
                  <a:pt x="2926784" y="3108926"/>
                </a:moveTo>
                <a:lnTo>
                  <a:pt x="4389822" y="3108926"/>
                </a:lnTo>
                <a:lnTo>
                  <a:pt x="4389822" y="4571966"/>
                </a:lnTo>
                <a:lnTo>
                  <a:pt x="2926784" y="4571966"/>
                </a:lnTo>
                <a:close/>
                <a:moveTo>
                  <a:pt x="1371961" y="3108926"/>
                </a:moveTo>
                <a:lnTo>
                  <a:pt x="2835002" y="3108926"/>
                </a:lnTo>
                <a:lnTo>
                  <a:pt x="2835002" y="4571966"/>
                </a:lnTo>
                <a:lnTo>
                  <a:pt x="1371961" y="4571966"/>
                </a:lnTo>
                <a:close/>
                <a:moveTo>
                  <a:pt x="1" y="3108926"/>
                </a:moveTo>
                <a:lnTo>
                  <a:pt x="1280161" y="3108926"/>
                </a:lnTo>
                <a:lnTo>
                  <a:pt x="1280161" y="4571966"/>
                </a:lnTo>
                <a:lnTo>
                  <a:pt x="1" y="4571966"/>
                </a:lnTo>
                <a:close/>
                <a:moveTo>
                  <a:pt x="9328930" y="1554447"/>
                </a:moveTo>
                <a:lnTo>
                  <a:pt x="10607674" y="1554447"/>
                </a:lnTo>
                <a:lnTo>
                  <a:pt x="10607674" y="3017487"/>
                </a:lnTo>
                <a:lnTo>
                  <a:pt x="9328930" y="3017487"/>
                </a:lnTo>
                <a:close/>
                <a:moveTo>
                  <a:pt x="7774108" y="1554447"/>
                </a:moveTo>
                <a:lnTo>
                  <a:pt x="9237148" y="1554447"/>
                </a:lnTo>
                <a:lnTo>
                  <a:pt x="9237148" y="3017487"/>
                </a:lnTo>
                <a:lnTo>
                  <a:pt x="7774108" y="3017487"/>
                </a:lnTo>
                <a:close/>
                <a:moveTo>
                  <a:pt x="6219286" y="1554447"/>
                </a:moveTo>
                <a:lnTo>
                  <a:pt x="7682326" y="1554447"/>
                </a:lnTo>
                <a:lnTo>
                  <a:pt x="7682326" y="3017487"/>
                </a:lnTo>
                <a:lnTo>
                  <a:pt x="6219286" y="3017487"/>
                </a:lnTo>
                <a:close/>
                <a:moveTo>
                  <a:pt x="4480885" y="1554447"/>
                </a:moveTo>
                <a:lnTo>
                  <a:pt x="6126805" y="1554447"/>
                </a:lnTo>
                <a:lnTo>
                  <a:pt x="6126805" y="3017487"/>
                </a:lnTo>
                <a:lnTo>
                  <a:pt x="4480885" y="3017487"/>
                </a:lnTo>
                <a:close/>
                <a:moveTo>
                  <a:pt x="2926783" y="1554447"/>
                </a:moveTo>
                <a:lnTo>
                  <a:pt x="4389821" y="1554447"/>
                </a:lnTo>
                <a:lnTo>
                  <a:pt x="4389821" y="3017487"/>
                </a:lnTo>
                <a:lnTo>
                  <a:pt x="2926783" y="3017487"/>
                </a:lnTo>
                <a:close/>
                <a:moveTo>
                  <a:pt x="1371960" y="1554447"/>
                </a:moveTo>
                <a:lnTo>
                  <a:pt x="2835001" y="1554447"/>
                </a:lnTo>
                <a:lnTo>
                  <a:pt x="2835001" y="3017487"/>
                </a:lnTo>
                <a:lnTo>
                  <a:pt x="1371960" y="3017487"/>
                </a:lnTo>
                <a:close/>
                <a:moveTo>
                  <a:pt x="0" y="1554447"/>
                </a:moveTo>
                <a:lnTo>
                  <a:pt x="1280160" y="1554447"/>
                </a:lnTo>
                <a:lnTo>
                  <a:pt x="1280160" y="3017487"/>
                </a:lnTo>
                <a:lnTo>
                  <a:pt x="0" y="3017487"/>
                </a:lnTo>
                <a:close/>
                <a:moveTo>
                  <a:pt x="9328931" y="0"/>
                </a:moveTo>
                <a:lnTo>
                  <a:pt x="10607674" y="0"/>
                </a:lnTo>
                <a:lnTo>
                  <a:pt x="10607674" y="1463040"/>
                </a:lnTo>
                <a:lnTo>
                  <a:pt x="9328931" y="1463040"/>
                </a:lnTo>
                <a:close/>
                <a:moveTo>
                  <a:pt x="7774109" y="0"/>
                </a:moveTo>
                <a:lnTo>
                  <a:pt x="9237149" y="0"/>
                </a:lnTo>
                <a:lnTo>
                  <a:pt x="9237149" y="1463040"/>
                </a:lnTo>
                <a:lnTo>
                  <a:pt x="7774109" y="1463040"/>
                </a:lnTo>
                <a:close/>
                <a:moveTo>
                  <a:pt x="6219287" y="0"/>
                </a:moveTo>
                <a:lnTo>
                  <a:pt x="7682327" y="0"/>
                </a:lnTo>
                <a:lnTo>
                  <a:pt x="7682327" y="1463040"/>
                </a:lnTo>
                <a:lnTo>
                  <a:pt x="6219287" y="1463040"/>
                </a:lnTo>
                <a:close/>
                <a:moveTo>
                  <a:pt x="4480886" y="0"/>
                </a:moveTo>
                <a:lnTo>
                  <a:pt x="6126806" y="0"/>
                </a:lnTo>
                <a:lnTo>
                  <a:pt x="6126806" y="1463040"/>
                </a:lnTo>
                <a:lnTo>
                  <a:pt x="4480886" y="1463040"/>
                </a:lnTo>
                <a:close/>
                <a:moveTo>
                  <a:pt x="2926784" y="0"/>
                </a:moveTo>
                <a:lnTo>
                  <a:pt x="4389822" y="0"/>
                </a:lnTo>
                <a:lnTo>
                  <a:pt x="4389822" y="1463040"/>
                </a:lnTo>
                <a:lnTo>
                  <a:pt x="2926784" y="1463040"/>
                </a:lnTo>
                <a:close/>
                <a:moveTo>
                  <a:pt x="1371961" y="0"/>
                </a:moveTo>
                <a:lnTo>
                  <a:pt x="2835002" y="0"/>
                </a:lnTo>
                <a:lnTo>
                  <a:pt x="2835002" y="1463040"/>
                </a:lnTo>
                <a:lnTo>
                  <a:pt x="1371961" y="1463040"/>
                </a:lnTo>
                <a:close/>
                <a:moveTo>
                  <a:pt x="1" y="0"/>
                </a:moveTo>
                <a:lnTo>
                  <a:pt x="1280161" y="0"/>
                </a:lnTo>
                <a:lnTo>
                  <a:pt x="1280161" y="1463040"/>
                </a:lnTo>
                <a:lnTo>
                  <a:pt x="1" y="146304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1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8287999" cy="10287000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406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66" name="Rectangle 65"/>
          <p:cNvSpPr>
            <a:spLocks/>
          </p:cNvSpPr>
          <p:nvPr userDrawn="1"/>
        </p:nvSpPr>
        <p:spPr>
          <a:xfrm>
            <a:off x="1208412" y="2263178"/>
            <a:ext cx="493776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1" name="Rectangle 20"/>
          <p:cNvSpPr>
            <a:spLocks/>
          </p:cNvSpPr>
          <p:nvPr userDrawn="1"/>
        </p:nvSpPr>
        <p:spPr>
          <a:xfrm>
            <a:off x="1188807" y="5966415"/>
            <a:ext cx="493776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2" name="Rectangle 21"/>
          <p:cNvSpPr>
            <a:spLocks/>
          </p:cNvSpPr>
          <p:nvPr userDrawn="1"/>
        </p:nvSpPr>
        <p:spPr>
          <a:xfrm>
            <a:off x="6537935" y="2263172"/>
            <a:ext cx="521208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3" name="Rectangle 22"/>
          <p:cNvSpPr>
            <a:spLocks/>
          </p:cNvSpPr>
          <p:nvPr userDrawn="1"/>
        </p:nvSpPr>
        <p:spPr>
          <a:xfrm>
            <a:off x="6518330" y="5966409"/>
            <a:ext cx="521208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12161433" y="2263166"/>
            <a:ext cx="493776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2141828" y="5966403"/>
            <a:ext cx="4937760" cy="32918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90" name="Picture Placeholder 89"/>
          <p:cNvSpPr>
            <a:spLocks noGrp="1"/>
          </p:cNvSpPr>
          <p:nvPr>
            <p:ph type="pic" sz="quarter" idx="11"/>
          </p:nvPr>
        </p:nvSpPr>
        <p:spPr>
          <a:xfrm>
            <a:off x="1325966" y="2400342"/>
            <a:ext cx="466344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1325966" y="6103580"/>
            <a:ext cx="466344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2298595" y="2400330"/>
            <a:ext cx="466344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12298595" y="6103568"/>
            <a:ext cx="466344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675147" y="2400318"/>
            <a:ext cx="493776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6675147" y="6103555"/>
            <a:ext cx="4937760" cy="2743200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978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66" name="Rectangle 65"/>
          <p:cNvSpPr/>
          <p:nvPr userDrawn="1"/>
        </p:nvSpPr>
        <p:spPr>
          <a:xfrm>
            <a:off x="1208412" y="2263172"/>
            <a:ext cx="7406640" cy="69951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88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1345611" y="2400331"/>
            <a:ext cx="7132242" cy="5623499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9" name="Rectangle 88"/>
          <p:cNvSpPr/>
          <p:nvPr userDrawn="1"/>
        </p:nvSpPr>
        <p:spPr>
          <a:xfrm>
            <a:off x="9692553" y="2263172"/>
            <a:ext cx="7406640" cy="69951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90" name="Picture Placeholder 89"/>
          <p:cNvSpPr>
            <a:spLocks noGrp="1"/>
          </p:cNvSpPr>
          <p:nvPr>
            <p:ph type="pic" sz="quarter" idx="11"/>
          </p:nvPr>
        </p:nvSpPr>
        <p:spPr>
          <a:xfrm>
            <a:off x="9829752" y="2400331"/>
            <a:ext cx="7132242" cy="5623499"/>
          </a:xfrm>
          <a:custGeom>
            <a:avLst/>
            <a:gdLst>
              <a:gd name="connsiteX0" fmla="*/ 3840438 w 4754828"/>
              <a:gd name="connsiteY0" fmla="*/ 2834599 h 3748999"/>
              <a:gd name="connsiteX1" fmla="*/ 4754828 w 4754828"/>
              <a:gd name="connsiteY1" fmla="*/ 2834599 h 3748999"/>
              <a:gd name="connsiteX2" fmla="*/ 4754828 w 4754828"/>
              <a:gd name="connsiteY2" fmla="*/ 3748999 h 3748999"/>
              <a:gd name="connsiteX3" fmla="*/ 3840438 w 4754828"/>
              <a:gd name="connsiteY3" fmla="*/ 3748999 h 3748999"/>
              <a:gd name="connsiteX4" fmla="*/ 2880330 w 4754828"/>
              <a:gd name="connsiteY4" fmla="*/ 2834599 h 3748999"/>
              <a:gd name="connsiteX5" fmla="*/ 3794720 w 4754828"/>
              <a:gd name="connsiteY5" fmla="*/ 2834599 h 3748999"/>
              <a:gd name="connsiteX6" fmla="*/ 3794720 w 4754828"/>
              <a:gd name="connsiteY6" fmla="*/ 3748999 h 3748999"/>
              <a:gd name="connsiteX7" fmla="*/ 2880330 w 4754828"/>
              <a:gd name="connsiteY7" fmla="*/ 3748999 h 3748999"/>
              <a:gd name="connsiteX8" fmla="*/ 1920220 w 4754828"/>
              <a:gd name="connsiteY8" fmla="*/ 2834599 h 3748999"/>
              <a:gd name="connsiteX9" fmla="*/ 2834610 w 4754828"/>
              <a:gd name="connsiteY9" fmla="*/ 2834599 h 3748999"/>
              <a:gd name="connsiteX10" fmla="*/ 2834610 w 4754828"/>
              <a:gd name="connsiteY10" fmla="*/ 3748999 h 3748999"/>
              <a:gd name="connsiteX11" fmla="*/ 1920220 w 4754828"/>
              <a:gd name="connsiteY11" fmla="*/ 3748999 h 3748999"/>
              <a:gd name="connsiteX12" fmla="*/ 960110 w 4754828"/>
              <a:gd name="connsiteY12" fmla="*/ 2834599 h 3748999"/>
              <a:gd name="connsiteX13" fmla="*/ 1874500 w 4754828"/>
              <a:gd name="connsiteY13" fmla="*/ 2834599 h 3748999"/>
              <a:gd name="connsiteX14" fmla="*/ 1874500 w 4754828"/>
              <a:gd name="connsiteY14" fmla="*/ 3748999 h 3748999"/>
              <a:gd name="connsiteX15" fmla="*/ 960110 w 4754828"/>
              <a:gd name="connsiteY15" fmla="*/ 3748999 h 3748999"/>
              <a:gd name="connsiteX16" fmla="*/ 0 w 4754828"/>
              <a:gd name="connsiteY16" fmla="*/ 2834599 h 3748999"/>
              <a:gd name="connsiteX17" fmla="*/ 914390 w 4754828"/>
              <a:gd name="connsiteY17" fmla="*/ 2834599 h 3748999"/>
              <a:gd name="connsiteX18" fmla="*/ 914390 w 4754828"/>
              <a:gd name="connsiteY18" fmla="*/ 3748999 h 3748999"/>
              <a:gd name="connsiteX19" fmla="*/ 0 w 4754828"/>
              <a:gd name="connsiteY19" fmla="*/ 3748999 h 3748999"/>
              <a:gd name="connsiteX20" fmla="*/ 3840438 w 4754828"/>
              <a:gd name="connsiteY20" fmla="*/ 1889732 h 3748999"/>
              <a:gd name="connsiteX21" fmla="*/ 4754828 w 4754828"/>
              <a:gd name="connsiteY21" fmla="*/ 1889732 h 3748999"/>
              <a:gd name="connsiteX22" fmla="*/ 4754828 w 4754828"/>
              <a:gd name="connsiteY22" fmla="*/ 2804132 h 3748999"/>
              <a:gd name="connsiteX23" fmla="*/ 3840438 w 4754828"/>
              <a:gd name="connsiteY23" fmla="*/ 2804132 h 3748999"/>
              <a:gd name="connsiteX24" fmla="*/ 2880330 w 4754828"/>
              <a:gd name="connsiteY24" fmla="*/ 1889732 h 3748999"/>
              <a:gd name="connsiteX25" fmla="*/ 3794720 w 4754828"/>
              <a:gd name="connsiteY25" fmla="*/ 1889732 h 3748999"/>
              <a:gd name="connsiteX26" fmla="*/ 3794720 w 4754828"/>
              <a:gd name="connsiteY26" fmla="*/ 2804132 h 3748999"/>
              <a:gd name="connsiteX27" fmla="*/ 2880330 w 4754828"/>
              <a:gd name="connsiteY27" fmla="*/ 2804132 h 3748999"/>
              <a:gd name="connsiteX28" fmla="*/ 1920220 w 4754828"/>
              <a:gd name="connsiteY28" fmla="*/ 1889732 h 3748999"/>
              <a:gd name="connsiteX29" fmla="*/ 2834610 w 4754828"/>
              <a:gd name="connsiteY29" fmla="*/ 1889732 h 3748999"/>
              <a:gd name="connsiteX30" fmla="*/ 2834610 w 4754828"/>
              <a:gd name="connsiteY30" fmla="*/ 2804132 h 3748999"/>
              <a:gd name="connsiteX31" fmla="*/ 1920220 w 4754828"/>
              <a:gd name="connsiteY31" fmla="*/ 2804132 h 3748999"/>
              <a:gd name="connsiteX32" fmla="*/ 960110 w 4754828"/>
              <a:gd name="connsiteY32" fmla="*/ 1889732 h 3748999"/>
              <a:gd name="connsiteX33" fmla="*/ 1874500 w 4754828"/>
              <a:gd name="connsiteY33" fmla="*/ 1889732 h 3748999"/>
              <a:gd name="connsiteX34" fmla="*/ 1874500 w 4754828"/>
              <a:gd name="connsiteY34" fmla="*/ 2804132 h 3748999"/>
              <a:gd name="connsiteX35" fmla="*/ 960110 w 4754828"/>
              <a:gd name="connsiteY35" fmla="*/ 2804132 h 3748999"/>
              <a:gd name="connsiteX36" fmla="*/ 0 w 4754828"/>
              <a:gd name="connsiteY36" fmla="*/ 1889732 h 3748999"/>
              <a:gd name="connsiteX37" fmla="*/ 914390 w 4754828"/>
              <a:gd name="connsiteY37" fmla="*/ 1889732 h 3748999"/>
              <a:gd name="connsiteX38" fmla="*/ 914390 w 4754828"/>
              <a:gd name="connsiteY38" fmla="*/ 2804132 h 3748999"/>
              <a:gd name="connsiteX39" fmla="*/ 0 w 4754828"/>
              <a:gd name="connsiteY39" fmla="*/ 2804132 h 3748999"/>
              <a:gd name="connsiteX40" fmla="*/ 3840438 w 4754828"/>
              <a:gd name="connsiteY40" fmla="*/ 944866 h 3748999"/>
              <a:gd name="connsiteX41" fmla="*/ 4754828 w 4754828"/>
              <a:gd name="connsiteY41" fmla="*/ 944866 h 3748999"/>
              <a:gd name="connsiteX42" fmla="*/ 4754828 w 4754828"/>
              <a:gd name="connsiteY42" fmla="*/ 1859266 h 3748999"/>
              <a:gd name="connsiteX43" fmla="*/ 3840438 w 4754828"/>
              <a:gd name="connsiteY43" fmla="*/ 1859266 h 3748999"/>
              <a:gd name="connsiteX44" fmla="*/ 2880330 w 4754828"/>
              <a:gd name="connsiteY44" fmla="*/ 944866 h 3748999"/>
              <a:gd name="connsiteX45" fmla="*/ 3794720 w 4754828"/>
              <a:gd name="connsiteY45" fmla="*/ 944866 h 3748999"/>
              <a:gd name="connsiteX46" fmla="*/ 3794720 w 4754828"/>
              <a:gd name="connsiteY46" fmla="*/ 1859266 h 3748999"/>
              <a:gd name="connsiteX47" fmla="*/ 2880330 w 4754828"/>
              <a:gd name="connsiteY47" fmla="*/ 1859266 h 3748999"/>
              <a:gd name="connsiteX48" fmla="*/ 1920220 w 4754828"/>
              <a:gd name="connsiteY48" fmla="*/ 944866 h 3748999"/>
              <a:gd name="connsiteX49" fmla="*/ 2834610 w 4754828"/>
              <a:gd name="connsiteY49" fmla="*/ 944866 h 3748999"/>
              <a:gd name="connsiteX50" fmla="*/ 2834610 w 4754828"/>
              <a:gd name="connsiteY50" fmla="*/ 1859266 h 3748999"/>
              <a:gd name="connsiteX51" fmla="*/ 1920220 w 4754828"/>
              <a:gd name="connsiteY51" fmla="*/ 1859266 h 3748999"/>
              <a:gd name="connsiteX52" fmla="*/ 960110 w 4754828"/>
              <a:gd name="connsiteY52" fmla="*/ 944866 h 3748999"/>
              <a:gd name="connsiteX53" fmla="*/ 1874500 w 4754828"/>
              <a:gd name="connsiteY53" fmla="*/ 944866 h 3748999"/>
              <a:gd name="connsiteX54" fmla="*/ 1874500 w 4754828"/>
              <a:gd name="connsiteY54" fmla="*/ 1859266 h 3748999"/>
              <a:gd name="connsiteX55" fmla="*/ 960110 w 4754828"/>
              <a:gd name="connsiteY55" fmla="*/ 1859266 h 3748999"/>
              <a:gd name="connsiteX56" fmla="*/ 0 w 4754828"/>
              <a:gd name="connsiteY56" fmla="*/ 944866 h 3748999"/>
              <a:gd name="connsiteX57" fmla="*/ 914390 w 4754828"/>
              <a:gd name="connsiteY57" fmla="*/ 944866 h 3748999"/>
              <a:gd name="connsiteX58" fmla="*/ 914390 w 4754828"/>
              <a:gd name="connsiteY58" fmla="*/ 1859266 h 3748999"/>
              <a:gd name="connsiteX59" fmla="*/ 0 w 4754828"/>
              <a:gd name="connsiteY59" fmla="*/ 1859266 h 3748999"/>
              <a:gd name="connsiteX60" fmla="*/ 3840438 w 4754828"/>
              <a:gd name="connsiteY60" fmla="*/ 0 h 3748999"/>
              <a:gd name="connsiteX61" fmla="*/ 4754828 w 4754828"/>
              <a:gd name="connsiteY61" fmla="*/ 0 h 3748999"/>
              <a:gd name="connsiteX62" fmla="*/ 4754828 w 4754828"/>
              <a:gd name="connsiteY62" fmla="*/ 914400 h 3748999"/>
              <a:gd name="connsiteX63" fmla="*/ 3840438 w 4754828"/>
              <a:gd name="connsiteY63" fmla="*/ 914400 h 3748999"/>
              <a:gd name="connsiteX64" fmla="*/ 2880330 w 4754828"/>
              <a:gd name="connsiteY64" fmla="*/ 0 h 3748999"/>
              <a:gd name="connsiteX65" fmla="*/ 3794720 w 4754828"/>
              <a:gd name="connsiteY65" fmla="*/ 0 h 3748999"/>
              <a:gd name="connsiteX66" fmla="*/ 3794720 w 4754828"/>
              <a:gd name="connsiteY66" fmla="*/ 914400 h 3748999"/>
              <a:gd name="connsiteX67" fmla="*/ 2880330 w 4754828"/>
              <a:gd name="connsiteY67" fmla="*/ 914400 h 3748999"/>
              <a:gd name="connsiteX68" fmla="*/ 1920220 w 4754828"/>
              <a:gd name="connsiteY68" fmla="*/ 0 h 3748999"/>
              <a:gd name="connsiteX69" fmla="*/ 2834610 w 4754828"/>
              <a:gd name="connsiteY69" fmla="*/ 0 h 3748999"/>
              <a:gd name="connsiteX70" fmla="*/ 2834610 w 4754828"/>
              <a:gd name="connsiteY70" fmla="*/ 914400 h 3748999"/>
              <a:gd name="connsiteX71" fmla="*/ 1920220 w 4754828"/>
              <a:gd name="connsiteY71" fmla="*/ 914400 h 3748999"/>
              <a:gd name="connsiteX72" fmla="*/ 960110 w 4754828"/>
              <a:gd name="connsiteY72" fmla="*/ 0 h 3748999"/>
              <a:gd name="connsiteX73" fmla="*/ 1874500 w 4754828"/>
              <a:gd name="connsiteY73" fmla="*/ 0 h 3748999"/>
              <a:gd name="connsiteX74" fmla="*/ 1874500 w 4754828"/>
              <a:gd name="connsiteY74" fmla="*/ 914400 h 3748999"/>
              <a:gd name="connsiteX75" fmla="*/ 960110 w 4754828"/>
              <a:gd name="connsiteY75" fmla="*/ 914400 h 3748999"/>
              <a:gd name="connsiteX76" fmla="*/ 0 w 4754828"/>
              <a:gd name="connsiteY76" fmla="*/ 0 h 3748999"/>
              <a:gd name="connsiteX77" fmla="*/ 914390 w 4754828"/>
              <a:gd name="connsiteY77" fmla="*/ 0 h 3748999"/>
              <a:gd name="connsiteX78" fmla="*/ 914390 w 4754828"/>
              <a:gd name="connsiteY78" fmla="*/ 914400 h 3748999"/>
              <a:gd name="connsiteX79" fmla="*/ 0 w 4754828"/>
              <a:gd name="connsiteY79" fmla="*/ 914400 h 374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54828" h="3748999">
                <a:moveTo>
                  <a:pt x="3840438" y="2834599"/>
                </a:moveTo>
                <a:lnTo>
                  <a:pt x="4754828" y="2834599"/>
                </a:lnTo>
                <a:lnTo>
                  <a:pt x="4754828" y="3748999"/>
                </a:lnTo>
                <a:lnTo>
                  <a:pt x="3840438" y="3748999"/>
                </a:lnTo>
                <a:close/>
                <a:moveTo>
                  <a:pt x="2880330" y="2834599"/>
                </a:moveTo>
                <a:lnTo>
                  <a:pt x="3794720" y="2834599"/>
                </a:lnTo>
                <a:lnTo>
                  <a:pt x="3794720" y="3748999"/>
                </a:lnTo>
                <a:lnTo>
                  <a:pt x="2880330" y="3748999"/>
                </a:lnTo>
                <a:close/>
                <a:moveTo>
                  <a:pt x="1920220" y="2834599"/>
                </a:moveTo>
                <a:lnTo>
                  <a:pt x="2834610" y="2834599"/>
                </a:lnTo>
                <a:lnTo>
                  <a:pt x="2834610" y="3748999"/>
                </a:lnTo>
                <a:lnTo>
                  <a:pt x="1920220" y="3748999"/>
                </a:lnTo>
                <a:close/>
                <a:moveTo>
                  <a:pt x="960110" y="2834599"/>
                </a:moveTo>
                <a:lnTo>
                  <a:pt x="1874500" y="2834599"/>
                </a:lnTo>
                <a:lnTo>
                  <a:pt x="1874500" y="3748999"/>
                </a:lnTo>
                <a:lnTo>
                  <a:pt x="960110" y="3748999"/>
                </a:lnTo>
                <a:close/>
                <a:moveTo>
                  <a:pt x="0" y="2834599"/>
                </a:moveTo>
                <a:lnTo>
                  <a:pt x="914390" y="2834599"/>
                </a:lnTo>
                <a:lnTo>
                  <a:pt x="914390" y="3748999"/>
                </a:lnTo>
                <a:lnTo>
                  <a:pt x="0" y="3748999"/>
                </a:lnTo>
                <a:close/>
                <a:moveTo>
                  <a:pt x="3840438" y="1889732"/>
                </a:moveTo>
                <a:lnTo>
                  <a:pt x="4754828" y="1889732"/>
                </a:lnTo>
                <a:lnTo>
                  <a:pt x="4754828" y="2804132"/>
                </a:lnTo>
                <a:lnTo>
                  <a:pt x="3840438" y="2804132"/>
                </a:lnTo>
                <a:close/>
                <a:moveTo>
                  <a:pt x="2880330" y="1889732"/>
                </a:moveTo>
                <a:lnTo>
                  <a:pt x="3794720" y="1889732"/>
                </a:lnTo>
                <a:lnTo>
                  <a:pt x="3794720" y="2804132"/>
                </a:lnTo>
                <a:lnTo>
                  <a:pt x="2880330" y="2804132"/>
                </a:lnTo>
                <a:close/>
                <a:moveTo>
                  <a:pt x="1920220" y="1889732"/>
                </a:moveTo>
                <a:lnTo>
                  <a:pt x="2834610" y="1889732"/>
                </a:lnTo>
                <a:lnTo>
                  <a:pt x="2834610" y="2804132"/>
                </a:lnTo>
                <a:lnTo>
                  <a:pt x="1920220" y="2804132"/>
                </a:lnTo>
                <a:close/>
                <a:moveTo>
                  <a:pt x="960110" y="1889732"/>
                </a:moveTo>
                <a:lnTo>
                  <a:pt x="1874500" y="1889732"/>
                </a:lnTo>
                <a:lnTo>
                  <a:pt x="1874500" y="2804132"/>
                </a:lnTo>
                <a:lnTo>
                  <a:pt x="960110" y="2804132"/>
                </a:lnTo>
                <a:close/>
                <a:moveTo>
                  <a:pt x="0" y="1889732"/>
                </a:moveTo>
                <a:lnTo>
                  <a:pt x="914390" y="1889732"/>
                </a:lnTo>
                <a:lnTo>
                  <a:pt x="914390" y="2804132"/>
                </a:lnTo>
                <a:lnTo>
                  <a:pt x="0" y="2804132"/>
                </a:lnTo>
                <a:close/>
                <a:moveTo>
                  <a:pt x="3840438" y="944866"/>
                </a:moveTo>
                <a:lnTo>
                  <a:pt x="4754828" y="944866"/>
                </a:lnTo>
                <a:lnTo>
                  <a:pt x="4754828" y="1859266"/>
                </a:lnTo>
                <a:lnTo>
                  <a:pt x="3840438" y="1859266"/>
                </a:lnTo>
                <a:close/>
                <a:moveTo>
                  <a:pt x="2880330" y="944866"/>
                </a:moveTo>
                <a:lnTo>
                  <a:pt x="3794720" y="944866"/>
                </a:lnTo>
                <a:lnTo>
                  <a:pt x="3794720" y="1859266"/>
                </a:lnTo>
                <a:lnTo>
                  <a:pt x="2880330" y="1859266"/>
                </a:lnTo>
                <a:close/>
                <a:moveTo>
                  <a:pt x="1920220" y="944866"/>
                </a:moveTo>
                <a:lnTo>
                  <a:pt x="2834610" y="944866"/>
                </a:lnTo>
                <a:lnTo>
                  <a:pt x="2834610" y="1859266"/>
                </a:lnTo>
                <a:lnTo>
                  <a:pt x="1920220" y="1859266"/>
                </a:lnTo>
                <a:close/>
                <a:moveTo>
                  <a:pt x="960110" y="944866"/>
                </a:moveTo>
                <a:lnTo>
                  <a:pt x="1874500" y="944866"/>
                </a:lnTo>
                <a:lnTo>
                  <a:pt x="1874500" y="1859266"/>
                </a:lnTo>
                <a:lnTo>
                  <a:pt x="960110" y="1859266"/>
                </a:lnTo>
                <a:close/>
                <a:moveTo>
                  <a:pt x="0" y="944866"/>
                </a:moveTo>
                <a:lnTo>
                  <a:pt x="914390" y="944866"/>
                </a:lnTo>
                <a:lnTo>
                  <a:pt x="914390" y="1859266"/>
                </a:lnTo>
                <a:lnTo>
                  <a:pt x="0" y="1859266"/>
                </a:lnTo>
                <a:close/>
                <a:moveTo>
                  <a:pt x="3840438" y="0"/>
                </a:moveTo>
                <a:lnTo>
                  <a:pt x="4754828" y="0"/>
                </a:lnTo>
                <a:lnTo>
                  <a:pt x="4754828" y="914400"/>
                </a:lnTo>
                <a:lnTo>
                  <a:pt x="3840438" y="914400"/>
                </a:lnTo>
                <a:close/>
                <a:moveTo>
                  <a:pt x="2880330" y="0"/>
                </a:moveTo>
                <a:lnTo>
                  <a:pt x="3794720" y="0"/>
                </a:lnTo>
                <a:lnTo>
                  <a:pt x="3794720" y="914400"/>
                </a:lnTo>
                <a:lnTo>
                  <a:pt x="2880330" y="914400"/>
                </a:lnTo>
                <a:close/>
                <a:moveTo>
                  <a:pt x="1920220" y="0"/>
                </a:moveTo>
                <a:lnTo>
                  <a:pt x="2834610" y="0"/>
                </a:lnTo>
                <a:lnTo>
                  <a:pt x="2834610" y="914400"/>
                </a:lnTo>
                <a:lnTo>
                  <a:pt x="1920220" y="914400"/>
                </a:lnTo>
                <a:close/>
                <a:moveTo>
                  <a:pt x="960110" y="0"/>
                </a:moveTo>
                <a:lnTo>
                  <a:pt x="1874500" y="0"/>
                </a:lnTo>
                <a:lnTo>
                  <a:pt x="1874500" y="914400"/>
                </a:lnTo>
                <a:lnTo>
                  <a:pt x="960110" y="914400"/>
                </a:lnTo>
                <a:close/>
                <a:moveTo>
                  <a:pt x="0" y="0"/>
                </a:moveTo>
                <a:lnTo>
                  <a:pt x="914390" y="0"/>
                </a:lnTo>
                <a:lnTo>
                  <a:pt x="91439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747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201550" cy="10287000"/>
          </a:xfrm>
          <a:custGeom>
            <a:avLst/>
            <a:gdLst>
              <a:gd name="connsiteX0" fmla="*/ 4527576 w 7467700"/>
              <a:gd name="connsiteY0" fmla="*/ 3899633 h 6858000"/>
              <a:gd name="connsiteX1" fmla="*/ 6799533 w 7467700"/>
              <a:gd name="connsiteY1" fmla="*/ 6858000 h 6858000"/>
              <a:gd name="connsiteX2" fmla="*/ 2255618 w 7467700"/>
              <a:gd name="connsiteY2" fmla="*/ 6858000 h 6858000"/>
              <a:gd name="connsiteX3" fmla="*/ 0 w 7467700"/>
              <a:gd name="connsiteY3" fmla="*/ 42 h 6858000"/>
              <a:gd name="connsiteX4" fmla="*/ 2255617 w 7467700"/>
              <a:gd name="connsiteY4" fmla="*/ 42 h 6858000"/>
              <a:gd name="connsiteX5" fmla="*/ 0 w 7467700"/>
              <a:gd name="connsiteY5" fmla="*/ 2937131 h 6858000"/>
              <a:gd name="connsiteX6" fmla="*/ 2417194 w 7467700"/>
              <a:gd name="connsiteY6" fmla="*/ 0 h 6858000"/>
              <a:gd name="connsiteX7" fmla="*/ 7467700 w 7467700"/>
              <a:gd name="connsiteY7" fmla="*/ 0 h 6858000"/>
              <a:gd name="connsiteX8" fmla="*/ 2094046 w 7467700"/>
              <a:gd name="connsiteY8" fmla="*/ 6858000 h 6858000"/>
              <a:gd name="connsiteX9" fmla="*/ 1 w 7467700"/>
              <a:gd name="connsiteY9" fmla="*/ 6858000 h 6858000"/>
              <a:gd name="connsiteX10" fmla="*/ 1 w 7467700"/>
              <a:gd name="connsiteY10" fmla="*/ 3084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7700" h="6858000">
                <a:moveTo>
                  <a:pt x="4527576" y="3899633"/>
                </a:moveTo>
                <a:lnTo>
                  <a:pt x="6799533" y="6858000"/>
                </a:lnTo>
                <a:lnTo>
                  <a:pt x="2255618" y="6858000"/>
                </a:lnTo>
                <a:close/>
                <a:moveTo>
                  <a:pt x="0" y="42"/>
                </a:moveTo>
                <a:lnTo>
                  <a:pt x="2255617" y="42"/>
                </a:lnTo>
                <a:lnTo>
                  <a:pt x="0" y="2937131"/>
                </a:lnTo>
                <a:close/>
                <a:moveTo>
                  <a:pt x="2417194" y="0"/>
                </a:moveTo>
                <a:lnTo>
                  <a:pt x="7467700" y="0"/>
                </a:lnTo>
                <a:lnTo>
                  <a:pt x="2094046" y="6858000"/>
                </a:lnTo>
                <a:lnTo>
                  <a:pt x="1" y="6858000"/>
                </a:lnTo>
                <a:lnTo>
                  <a:pt x="1" y="3084886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86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9555394" y="0"/>
            <a:ext cx="7535888" cy="10287000"/>
            <a:chOff x="6201147" y="0"/>
            <a:chExt cx="5023925" cy="6858000"/>
          </a:xfrm>
        </p:grpSpPr>
        <p:sp>
          <p:nvSpPr>
            <p:cNvPr id="16" name="Rectangle 15"/>
            <p:cNvSpPr/>
            <p:nvPr/>
          </p:nvSpPr>
          <p:spPr>
            <a:xfrm>
              <a:off x="6201147" y="0"/>
              <a:ext cx="676656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25692" y="0"/>
              <a:ext cx="676656" cy="58102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50237" y="0"/>
              <a:ext cx="676656" cy="65722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374782" y="0"/>
              <a:ext cx="676656" cy="52387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099327" y="0"/>
              <a:ext cx="667512" cy="619125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23872" y="0"/>
              <a:ext cx="676656" cy="56197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548416" y="0"/>
              <a:ext cx="676656" cy="63817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</p:grpSp>
      <p:sp>
        <p:nvSpPr>
          <p:cNvPr id="33" name="Picture Placeholder 32"/>
          <p:cNvSpPr>
            <a:spLocks noGrp="1"/>
          </p:cNvSpPr>
          <p:nvPr userDrawn="1">
            <p:ph type="pic" sz="quarter" idx="10"/>
          </p:nvPr>
        </p:nvSpPr>
        <p:spPr>
          <a:xfrm>
            <a:off x="9555393" y="205794"/>
            <a:ext cx="7543800" cy="9858375"/>
          </a:xfrm>
          <a:custGeom>
            <a:avLst/>
            <a:gdLst>
              <a:gd name="connsiteX0" fmla="*/ 1449076 w 5029152"/>
              <a:gd name="connsiteY0" fmla="*/ 1 h 6572250"/>
              <a:gd name="connsiteX1" fmla="*/ 2131000 w 5029152"/>
              <a:gd name="connsiteY1" fmla="*/ 1 h 6572250"/>
              <a:gd name="connsiteX2" fmla="*/ 2131000 w 5029152"/>
              <a:gd name="connsiteY2" fmla="*/ 6309291 h 6572250"/>
              <a:gd name="connsiteX3" fmla="*/ 1449076 w 5029152"/>
              <a:gd name="connsiteY3" fmla="*/ 6309291 h 6572250"/>
              <a:gd name="connsiteX4" fmla="*/ 724538 w 5029152"/>
              <a:gd name="connsiteY4" fmla="*/ 1 h 6572250"/>
              <a:gd name="connsiteX5" fmla="*/ 1406462 w 5029152"/>
              <a:gd name="connsiteY5" fmla="*/ 1 h 6572250"/>
              <a:gd name="connsiteX6" fmla="*/ 1406462 w 5029152"/>
              <a:gd name="connsiteY6" fmla="*/ 5577779 h 6572250"/>
              <a:gd name="connsiteX7" fmla="*/ 724538 w 5029152"/>
              <a:gd name="connsiteY7" fmla="*/ 5577779 h 6572250"/>
              <a:gd name="connsiteX8" fmla="*/ 0 w 5029152"/>
              <a:gd name="connsiteY8" fmla="*/ 1 h 6572250"/>
              <a:gd name="connsiteX9" fmla="*/ 681924 w 5029152"/>
              <a:gd name="connsiteY9" fmla="*/ 1 h 6572250"/>
              <a:gd name="connsiteX10" fmla="*/ 681924 w 5029152"/>
              <a:gd name="connsiteY10" fmla="*/ 6572250 h 6572250"/>
              <a:gd name="connsiteX11" fmla="*/ 0 w 5029152"/>
              <a:gd name="connsiteY11" fmla="*/ 6572250 h 6572250"/>
              <a:gd name="connsiteX12" fmla="*/ 4347229 w 5029152"/>
              <a:gd name="connsiteY12" fmla="*/ 0 h 6572250"/>
              <a:gd name="connsiteX13" fmla="*/ 5029152 w 5029152"/>
              <a:gd name="connsiteY13" fmla="*/ 0 h 6572250"/>
              <a:gd name="connsiteX14" fmla="*/ 5029152 w 5029152"/>
              <a:gd name="connsiteY14" fmla="*/ 6126413 h 6572250"/>
              <a:gd name="connsiteX15" fmla="*/ 4347229 w 5029152"/>
              <a:gd name="connsiteY15" fmla="*/ 6126413 h 6572250"/>
              <a:gd name="connsiteX16" fmla="*/ 3622691 w 5029152"/>
              <a:gd name="connsiteY16" fmla="*/ 0 h 6572250"/>
              <a:gd name="connsiteX17" fmla="*/ 4304615 w 5029152"/>
              <a:gd name="connsiteY17" fmla="*/ 0 h 6572250"/>
              <a:gd name="connsiteX18" fmla="*/ 4304615 w 5029152"/>
              <a:gd name="connsiteY18" fmla="*/ 5394901 h 6572250"/>
              <a:gd name="connsiteX19" fmla="*/ 3622691 w 5029152"/>
              <a:gd name="connsiteY19" fmla="*/ 5394901 h 6572250"/>
              <a:gd name="connsiteX20" fmla="*/ 2898153 w 5029152"/>
              <a:gd name="connsiteY20" fmla="*/ 0 h 6572250"/>
              <a:gd name="connsiteX21" fmla="*/ 3580077 w 5029152"/>
              <a:gd name="connsiteY21" fmla="*/ 0 h 6572250"/>
              <a:gd name="connsiteX22" fmla="*/ 3580077 w 5029152"/>
              <a:gd name="connsiteY22" fmla="*/ 5943535 h 6572250"/>
              <a:gd name="connsiteX23" fmla="*/ 2898153 w 5029152"/>
              <a:gd name="connsiteY23" fmla="*/ 5943535 h 6572250"/>
              <a:gd name="connsiteX24" fmla="*/ 2173615 w 5029152"/>
              <a:gd name="connsiteY24" fmla="*/ 0 h 6572250"/>
              <a:gd name="connsiteX25" fmla="*/ 2855539 w 5029152"/>
              <a:gd name="connsiteY25" fmla="*/ 0 h 6572250"/>
              <a:gd name="connsiteX26" fmla="*/ 2855539 w 5029152"/>
              <a:gd name="connsiteY26" fmla="*/ 5029145 h 6572250"/>
              <a:gd name="connsiteX27" fmla="*/ 2173615 w 5029152"/>
              <a:gd name="connsiteY27" fmla="*/ 5029145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9152" h="6572250">
                <a:moveTo>
                  <a:pt x="1449076" y="1"/>
                </a:moveTo>
                <a:lnTo>
                  <a:pt x="2131000" y="1"/>
                </a:lnTo>
                <a:lnTo>
                  <a:pt x="2131000" y="6309291"/>
                </a:lnTo>
                <a:lnTo>
                  <a:pt x="1449076" y="6309291"/>
                </a:lnTo>
                <a:close/>
                <a:moveTo>
                  <a:pt x="724538" y="1"/>
                </a:moveTo>
                <a:lnTo>
                  <a:pt x="1406462" y="1"/>
                </a:lnTo>
                <a:lnTo>
                  <a:pt x="1406462" y="5577779"/>
                </a:lnTo>
                <a:lnTo>
                  <a:pt x="724538" y="5577779"/>
                </a:lnTo>
                <a:close/>
                <a:moveTo>
                  <a:pt x="0" y="1"/>
                </a:moveTo>
                <a:lnTo>
                  <a:pt x="681924" y="1"/>
                </a:lnTo>
                <a:lnTo>
                  <a:pt x="681924" y="6572250"/>
                </a:lnTo>
                <a:lnTo>
                  <a:pt x="0" y="6572250"/>
                </a:lnTo>
                <a:close/>
                <a:moveTo>
                  <a:pt x="4347229" y="0"/>
                </a:moveTo>
                <a:lnTo>
                  <a:pt x="5029152" y="0"/>
                </a:lnTo>
                <a:lnTo>
                  <a:pt x="5029152" y="6126413"/>
                </a:lnTo>
                <a:lnTo>
                  <a:pt x="4347229" y="6126413"/>
                </a:lnTo>
                <a:close/>
                <a:moveTo>
                  <a:pt x="3622691" y="0"/>
                </a:moveTo>
                <a:lnTo>
                  <a:pt x="4304615" y="0"/>
                </a:lnTo>
                <a:lnTo>
                  <a:pt x="4304615" y="5394901"/>
                </a:lnTo>
                <a:lnTo>
                  <a:pt x="3622691" y="5394901"/>
                </a:lnTo>
                <a:close/>
                <a:moveTo>
                  <a:pt x="2898153" y="0"/>
                </a:moveTo>
                <a:lnTo>
                  <a:pt x="3580077" y="0"/>
                </a:lnTo>
                <a:lnTo>
                  <a:pt x="3580077" y="5943535"/>
                </a:lnTo>
                <a:lnTo>
                  <a:pt x="2898153" y="5943535"/>
                </a:lnTo>
                <a:close/>
                <a:moveTo>
                  <a:pt x="2173615" y="0"/>
                </a:moveTo>
                <a:lnTo>
                  <a:pt x="2855539" y="0"/>
                </a:lnTo>
                <a:lnTo>
                  <a:pt x="2855539" y="5029145"/>
                </a:lnTo>
                <a:lnTo>
                  <a:pt x="2173615" y="502914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88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5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0"/>
          </p:nvPr>
        </p:nvSpPr>
        <p:spPr>
          <a:xfrm>
            <a:off x="1463124" y="1165860"/>
            <a:ext cx="7785477" cy="7955280"/>
          </a:xfrm>
          <a:custGeom>
            <a:avLst/>
            <a:gdLst>
              <a:gd name="connsiteX0" fmla="*/ 1989152 w 4928993"/>
              <a:gd name="connsiteY0" fmla="*/ 3395553 h 5036495"/>
              <a:gd name="connsiteX1" fmla="*/ 2951693 w 4928993"/>
              <a:gd name="connsiteY1" fmla="*/ 3395553 h 5036495"/>
              <a:gd name="connsiteX2" fmla="*/ 3433422 w 4928993"/>
              <a:gd name="connsiteY2" fmla="*/ 4216024 h 5036495"/>
              <a:gd name="connsiteX3" fmla="*/ 2951693 w 4928993"/>
              <a:gd name="connsiteY3" fmla="*/ 5036495 h 5036495"/>
              <a:gd name="connsiteX4" fmla="*/ 1989152 w 4928993"/>
              <a:gd name="connsiteY4" fmla="*/ 5036495 h 5036495"/>
              <a:gd name="connsiteX5" fmla="*/ 1506509 w 4928993"/>
              <a:gd name="connsiteY5" fmla="*/ 4216024 h 5036495"/>
              <a:gd name="connsiteX6" fmla="*/ 3493489 w 4928993"/>
              <a:gd name="connsiteY6" fmla="*/ 2546666 h 5036495"/>
              <a:gd name="connsiteX7" fmla="*/ 4456032 w 4928993"/>
              <a:gd name="connsiteY7" fmla="*/ 2546666 h 5036495"/>
              <a:gd name="connsiteX8" fmla="*/ 4928993 w 4928993"/>
              <a:gd name="connsiteY8" fmla="*/ 3352206 h 5036495"/>
              <a:gd name="connsiteX9" fmla="*/ 4928993 w 4928993"/>
              <a:gd name="connsiteY9" fmla="*/ 3382068 h 5036495"/>
              <a:gd name="connsiteX10" fmla="*/ 4456032 w 4928993"/>
              <a:gd name="connsiteY10" fmla="*/ 4187608 h 5036495"/>
              <a:gd name="connsiteX11" fmla="*/ 3493489 w 4928993"/>
              <a:gd name="connsiteY11" fmla="*/ 4187608 h 5036495"/>
              <a:gd name="connsiteX12" fmla="*/ 3010847 w 4928993"/>
              <a:gd name="connsiteY12" fmla="*/ 3367137 h 5036495"/>
              <a:gd name="connsiteX13" fmla="*/ 482642 w 4928993"/>
              <a:gd name="connsiteY13" fmla="*/ 2546665 h 5036495"/>
              <a:gd name="connsiteX14" fmla="*/ 1445184 w 4928993"/>
              <a:gd name="connsiteY14" fmla="*/ 2546665 h 5036495"/>
              <a:gd name="connsiteX15" fmla="*/ 1926912 w 4928993"/>
              <a:gd name="connsiteY15" fmla="*/ 3367136 h 5036495"/>
              <a:gd name="connsiteX16" fmla="*/ 1445184 w 4928993"/>
              <a:gd name="connsiteY16" fmla="*/ 4187607 h 5036495"/>
              <a:gd name="connsiteX17" fmla="*/ 482642 w 4928993"/>
              <a:gd name="connsiteY17" fmla="*/ 4187607 h 5036495"/>
              <a:gd name="connsiteX18" fmla="*/ 0 w 4928993"/>
              <a:gd name="connsiteY18" fmla="*/ 3367136 h 5036495"/>
              <a:gd name="connsiteX19" fmla="*/ 1989152 w 4928993"/>
              <a:gd name="connsiteY19" fmla="*/ 1697776 h 5036495"/>
              <a:gd name="connsiteX20" fmla="*/ 2951693 w 4928993"/>
              <a:gd name="connsiteY20" fmla="*/ 1697776 h 5036495"/>
              <a:gd name="connsiteX21" fmla="*/ 3433422 w 4928993"/>
              <a:gd name="connsiteY21" fmla="*/ 2518247 h 5036495"/>
              <a:gd name="connsiteX22" fmla="*/ 2951693 w 4928993"/>
              <a:gd name="connsiteY22" fmla="*/ 3338718 h 5036495"/>
              <a:gd name="connsiteX23" fmla="*/ 1989152 w 4928993"/>
              <a:gd name="connsiteY23" fmla="*/ 3338718 h 5036495"/>
              <a:gd name="connsiteX24" fmla="*/ 1506509 w 4928993"/>
              <a:gd name="connsiteY24" fmla="*/ 2518247 h 5036495"/>
              <a:gd name="connsiteX25" fmla="*/ 3493489 w 4928993"/>
              <a:gd name="connsiteY25" fmla="*/ 848888 h 5036495"/>
              <a:gd name="connsiteX26" fmla="*/ 4456032 w 4928993"/>
              <a:gd name="connsiteY26" fmla="*/ 848888 h 5036495"/>
              <a:gd name="connsiteX27" fmla="*/ 4928993 w 4928993"/>
              <a:gd name="connsiteY27" fmla="*/ 1654428 h 5036495"/>
              <a:gd name="connsiteX28" fmla="*/ 4928993 w 4928993"/>
              <a:gd name="connsiteY28" fmla="*/ 1684290 h 5036495"/>
              <a:gd name="connsiteX29" fmla="*/ 4456032 w 4928993"/>
              <a:gd name="connsiteY29" fmla="*/ 2489830 h 5036495"/>
              <a:gd name="connsiteX30" fmla="*/ 3493489 w 4928993"/>
              <a:gd name="connsiteY30" fmla="*/ 2489830 h 5036495"/>
              <a:gd name="connsiteX31" fmla="*/ 3010847 w 4928993"/>
              <a:gd name="connsiteY31" fmla="*/ 1669359 h 5036495"/>
              <a:gd name="connsiteX32" fmla="*/ 482642 w 4928993"/>
              <a:gd name="connsiteY32" fmla="*/ 848886 h 5036495"/>
              <a:gd name="connsiteX33" fmla="*/ 1445184 w 4928993"/>
              <a:gd name="connsiteY33" fmla="*/ 848886 h 5036495"/>
              <a:gd name="connsiteX34" fmla="*/ 1926912 w 4928993"/>
              <a:gd name="connsiteY34" fmla="*/ 1669358 h 5036495"/>
              <a:gd name="connsiteX35" fmla="*/ 1445184 w 4928993"/>
              <a:gd name="connsiteY35" fmla="*/ 2489829 h 5036495"/>
              <a:gd name="connsiteX36" fmla="*/ 482642 w 4928993"/>
              <a:gd name="connsiteY36" fmla="*/ 2489829 h 5036495"/>
              <a:gd name="connsiteX37" fmla="*/ 0 w 4928993"/>
              <a:gd name="connsiteY37" fmla="*/ 1669358 h 5036495"/>
              <a:gd name="connsiteX38" fmla="*/ 1989152 w 4928993"/>
              <a:gd name="connsiteY38" fmla="*/ 0 h 5036495"/>
              <a:gd name="connsiteX39" fmla="*/ 2951693 w 4928993"/>
              <a:gd name="connsiteY39" fmla="*/ 0 h 5036495"/>
              <a:gd name="connsiteX40" fmla="*/ 3433422 w 4928993"/>
              <a:gd name="connsiteY40" fmla="*/ 820471 h 5036495"/>
              <a:gd name="connsiteX41" fmla="*/ 2951693 w 4928993"/>
              <a:gd name="connsiteY41" fmla="*/ 1640942 h 5036495"/>
              <a:gd name="connsiteX42" fmla="*/ 1989152 w 4928993"/>
              <a:gd name="connsiteY42" fmla="*/ 1640942 h 5036495"/>
              <a:gd name="connsiteX43" fmla="*/ 1506509 w 4928993"/>
              <a:gd name="connsiteY43" fmla="*/ 820471 h 503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28993" h="5036495">
                <a:moveTo>
                  <a:pt x="1989152" y="3395553"/>
                </a:moveTo>
                <a:lnTo>
                  <a:pt x="2951693" y="3395553"/>
                </a:lnTo>
                <a:lnTo>
                  <a:pt x="3433422" y="4216024"/>
                </a:lnTo>
                <a:lnTo>
                  <a:pt x="2951693" y="5036495"/>
                </a:lnTo>
                <a:lnTo>
                  <a:pt x="1989152" y="5036495"/>
                </a:lnTo>
                <a:lnTo>
                  <a:pt x="1506509" y="4216024"/>
                </a:lnTo>
                <a:close/>
                <a:moveTo>
                  <a:pt x="3493489" y="2546666"/>
                </a:moveTo>
                <a:lnTo>
                  <a:pt x="4456032" y="2546666"/>
                </a:lnTo>
                <a:lnTo>
                  <a:pt x="4928993" y="3352206"/>
                </a:lnTo>
                <a:lnTo>
                  <a:pt x="4928993" y="3382068"/>
                </a:lnTo>
                <a:lnTo>
                  <a:pt x="4456032" y="4187608"/>
                </a:lnTo>
                <a:lnTo>
                  <a:pt x="3493489" y="4187608"/>
                </a:lnTo>
                <a:lnTo>
                  <a:pt x="3010847" y="3367137"/>
                </a:lnTo>
                <a:close/>
                <a:moveTo>
                  <a:pt x="482642" y="2546665"/>
                </a:moveTo>
                <a:lnTo>
                  <a:pt x="1445184" y="2546665"/>
                </a:lnTo>
                <a:lnTo>
                  <a:pt x="1926912" y="3367136"/>
                </a:lnTo>
                <a:lnTo>
                  <a:pt x="1445184" y="4187607"/>
                </a:lnTo>
                <a:lnTo>
                  <a:pt x="482642" y="4187607"/>
                </a:lnTo>
                <a:lnTo>
                  <a:pt x="0" y="3367136"/>
                </a:lnTo>
                <a:close/>
                <a:moveTo>
                  <a:pt x="1989152" y="1697776"/>
                </a:moveTo>
                <a:lnTo>
                  <a:pt x="2951693" y="1697776"/>
                </a:lnTo>
                <a:lnTo>
                  <a:pt x="3433422" y="2518247"/>
                </a:lnTo>
                <a:lnTo>
                  <a:pt x="2951693" y="3338718"/>
                </a:lnTo>
                <a:lnTo>
                  <a:pt x="1989152" y="3338718"/>
                </a:lnTo>
                <a:lnTo>
                  <a:pt x="1506509" y="2518247"/>
                </a:lnTo>
                <a:close/>
                <a:moveTo>
                  <a:pt x="3493489" y="848888"/>
                </a:moveTo>
                <a:lnTo>
                  <a:pt x="4456032" y="848888"/>
                </a:lnTo>
                <a:lnTo>
                  <a:pt x="4928993" y="1654428"/>
                </a:lnTo>
                <a:lnTo>
                  <a:pt x="4928993" y="1684290"/>
                </a:lnTo>
                <a:lnTo>
                  <a:pt x="4456032" y="2489830"/>
                </a:lnTo>
                <a:lnTo>
                  <a:pt x="3493489" y="2489830"/>
                </a:lnTo>
                <a:lnTo>
                  <a:pt x="3010847" y="1669359"/>
                </a:lnTo>
                <a:close/>
                <a:moveTo>
                  <a:pt x="482642" y="848886"/>
                </a:moveTo>
                <a:lnTo>
                  <a:pt x="1445184" y="848886"/>
                </a:lnTo>
                <a:lnTo>
                  <a:pt x="1926912" y="1669358"/>
                </a:lnTo>
                <a:lnTo>
                  <a:pt x="1445184" y="2489829"/>
                </a:lnTo>
                <a:lnTo>
                  <a:pt x="482642" y="2489829"/>
                </a:lnTo>
                <a:lnTo>
                  <a:pt x="0" y="1669358"/>
                </a:lnTo>
                <a:close/>
                <a:moveTo>
                  <a:pt x="1989152" y="0"/>
                </a:moveTo>
                <a:lnTo>
                  <a:pt x="2951693" y="0"/>
                </a:lnTo>
                <a:lnTo>
                  <a:pt x="3433422" y="820471"/>
                </a:lnTo>
                <a:lnTo>
                  <a:pt x="2951693" y="1640942"/>
                </a:lnTo>
                <a:lnTo>
                  <a:pt x="1989152" y="1640942"/>
                </a:lnTo>
                <a:lnTo>
                  <a:pt x="1506509" y="82047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964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6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21145" y="1508760"/>
            <a:ext cx="8868758" cy="7269480"/>
          </a:xfrm>
          <a:custGeom>
            <a:avLst/>
            <a:gdLst>
              <a:gd name="connsiteX0" fmla="*/ 3004699 w 5912505"/>
              <a:gd name="connsiteY0" fmla="*/ 3295445 h 4846320"/>
              <a:gd name="connsiteX1" fmla="*/ 4167821 w 5912505"/>
              <a:gd name="connsiteY1" fmla="*/ 3295445 h 4846320"/>
              <a:gd name="connsiteX2" fmla="*/ 4167821 w 5912505"/>
              <a:gd name="connsiteY2" fmla="*/ 4070883 h 4846320"/>
              <a:gd name="connsiteX3" fmla="*/ 3004699 w 5912505"/>
              <a:gd name="connsiteY3" fmla="*/ 4070883 h 4846320"/>
              <a:gd name="connsiteX4" fmla="*/ 0 w 5912505"/>
              <a:gd name="connsiteY4" fmla="*/ 2423144 h 4846320"/>
              <a:gd name="connsiteX5" fmla="*/ 2907805 w 5912505"/>
              <a:gd name="connsiteY5" fmla="*/ 2423144 h 4846320"/>
              <a:gd name="connsiteX6" fmla="*/ 2907805 w 5912505"/>
              <a:gd name="connsiteY6" fmla="*/ 4846320 h 4846320"/>
              <a:gd name="connsiteX7" fmla="*/ 0 w 5912505"/>
              <a:gd name="connsiteY7" fmla="*/ 4846320 h 4846320"/>
              <a:gd name="connsiteX8" fmla="*/ 3004699 w 5912505"/>
              <a:gd name="connsiteY8" fmla="*/ 1647738 h 4846320"/>
              <a:gd name="connsiteX9" fmla="*/ 5912505 w 5912505"/>
              <a:gd name="connsiteY9" fmla="*/ 1647738 h 4846320"/>
              <a:gd name="connsiteX10" fmla="*/ 5912505 w 5912505"/>
              <a:gd name="connsiteY10" fmla="*/ 3198568 h 4846320"/>
              <a:gd name="connsiteX11" fmla="*/ 3004699 w 5912505"/>
              <a:gd name="connsiteY11" fmla="*/ 3198568 h 4846320"/>
              <a:gd name="connsiteX12" fmla="*/ 1938515 w 5912505"/>
              <a:gd name="connsiteY12" fmla="*/ 1163109 h 4846320"/>
              <a:gd name="connsiteX13" fmla="*/ 2907773 w 5912505"/>
              <a:gd name="connsiteY13" fmla="*/ 1163109 h 4846320"/>
              <a:gd name="connsiteX14" fmla="*/ 2907773 w 5912505"/>
              <a:gd name="connsiteY14" fmla="*/ 2326250 h 4846320"/>
              <a:gd name="connsiteX15" fmla="*/ 1938515 w 5912505"/>
              <a:gd name="connsiteY15" fmla="*/ 2326250 h 4846320"/>
              <a:gd name="connsiteX16" fmla="*/ 3004699 w 5912505"/>
              <a:gd name="connsiteY16" fmla="*/ 0 h 4846320"/>
              <a:gd name="connsiteX17" fmla="*/ 4943236 w 5912505"/>
              <a:gd name="connsiteY17" fmla="*/ 0 h 4846320"/>
              <a:gd name="connsiteX18" fmla="*/ 4943236 w 5912505"/>
              <a:gd name="connsiteY18" fmla="*/ 1550830 h 4846320"/>
              <a:gd name="connsiteX19" fmla="*/ 3004699 w 5912505"/>
              <a:gd name="connsiteY19" fmla="*/ 155083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12505" h="4846320">
                <a:moveTo>
                  <a:pt x="3004699" y="3295445"/>
                </a:moveTo>
                <a:lnTo>
                  <a:pt x="4167821" y="3295445"/>
                </a:lnTo>
                <a:lnTo>
                  <a:pt x="4167821" y="4070883"/>
                </a:lnTo>
                <a:lnTo>
                  <a:pt x="3004699" y="4070883"/>
                </a:lnTo>
                <a:close/>
                <a:moveTo>
                  <a:pt x="0" y="2423144"/>
                </a:moveTo>
                <a:lnTo>
                  <a:pt x="2907805" y="2423144"/>
                </a:lnTo>
                <a:lnTo>
                  <a:pt x="2907805" y="4846320"/>
                </a:lnTo>
                <a:lnTo>
                  <a:pt x="0" y="4846320"/>
                </a:lnTo>
                <a:close/>
                <a:moveTo>
                  <a:pt x="3004699" y="1647738"/>
                </a:moveTo>
                <a:lnTo>
                  <a:pt x="5912505" y="1647738"/>
                </a:lnTo>
                <a:lnTo>
                  <a:pt x="5912505" y="3198568"/>
                </a:lnTo>
                <a:lnTo>
                  <a:pt x="3004699" y="3198568"/>
                </a:lnTo>
                <a:close/>
                <a:moveTo>
                  <a:pt x="1938515" y="1163109"/>
                </a:moveTo>
                <a:lnTo>
                  <a:pt x="2907773" y="1163109"/>
                </a:lnTo>
                <a:lnTo>
                  <a:pt x="2907773" y="2326250"/>
                </a:lnTo>
                <a:lnTo>
                  <a:pt x="1938515" y="2326250"/>
                </a:lnTo>
                <a:close/>
                <a:moveTo>
                  <a:pt x="3004699" y="0"/>
                </a:moveTo>
                <a:lnTo>
                  <a:pt x="4943236" y="0"/>
                </a:lnTo>
                <a:lnTo>
                  <a:pt x="4943236" y="1550830"/>
                </a:lnTo>
                <a:lnTo>
                  <a:pt x="3004699" y="155083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004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7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0"/>
          </p:nvPr>
        </p:nvSpPr>
        <p:spPr>
          <a:xfrm>
            <a:off x="9281159" y="1165860"/>
            <a:ext cx="7623809" cy="7955280"/>
          </a:xfrm>
          <a:custGeom>
            <a:avLst/>
            <a:gdLst>
              <a:gd name="connsiteX0" fmla="*/ 0 w 4206240"/>
              <a:gd name="connsiteY0" fmla="*/ 2363381 h 4389120"/>
              <a:gd name="connsiteX1" fmla="*/ 1051558 w 4206240"/>
              <a:gd name="connsiteY1" fmla="*/ 2363381 h 4389120"/>
              <a:gd name="connsiteX2" fmla="*/ 2103120 w 4206240"/>
              <a:gd name="connsiteY2" fmla="*/ 3376251 h 4389120"/>
              <a:gd name="connsiteX3" fmla="*/ 3154682 w 4206240"/>
              <a:gd name="connsiteY3" fmla="*/ 2363381 h 4389120"/>
              <a:gd name="connsiteX4" fmla="*/ 4206240 w 4206240"/>
              <a:gd name="connsiteY4" fmla="*/ 2363381 h 4389120"/>
              <a:gd name="connsiteX5" fmla="*/ 2103120 w 4206240"/>
              <a:gd name="connsiteY5" fmla="*/ 4389120 h 4389120"/>
              <a:gd name="connsiteX6" fmla="*/ 0 w 4206240"/>
              <a:gd name="connsiteY6" fmla="*/ 2363381 h 4389120"/>
              <a:gd name="connsiteX7" fmla="*/ 2103120 w 4206240"/>
              <a:gd name="connsiteY7" fmla="*/ 1135662 h 4389120"/>
              <a:gd name="connsiteX8" fmla="*/ 3059073 w 4206240"/>
              <a:gd name="connsiteY8" fmla="*/ 2194561 h 4389120"/>
              <a:gd name="connsiteX9" fmla="*/ 2103120 w 4206240"/>
              <a:gd name="connsiteY9" fmla="*/ 3253461 h 4389120"/>
              <a:gd name="connsiteX10" fmla="*/ 1147167 w 4206240"/>
              <a:gd name="connsiteY10" fmla="*/ 2194561 h 4389120"/>
              <a:gd name="connsiteX11" fmla="*/ 2103120 w 4206240"/>
              <a:gd name="connsiteY11" fmla="*/ 1135662 h 4389120"/>
              <a:gd name="connsiteX12" fmla="*/ 2103120 w 4206240"/>
              <a:gd name="connsiteY12" fmla="*/ 0 h 4389120"/>
              <a:gd name="connsiteX13" fmla="*/ 4206240 w 4206240"/>
              <a:gd name="connsiteY13" fmla="*/ 2025739 h 4389120"/>
              <a:gd name="connsiteX14" fmla="*/ 3154682 w 4206240"/>
              <a:gd name="connsiteY14" fmla="*/ 2025739 h 4389120"/>
              <a:gd name="connsiteX15" fmla="*/ 2103120 w 4206240"/>
              <a:gd name="connsiteY15" fmla="*/ 1012869 h 4389120"/>
              <a:gd name="connsiteX16" fmla="*/ 1051558 w 4206240"/>
              <a:gd name="connsiteY16" fmla="*/ 2025739 h 4389120"/>
              <a:gd name="connsiteX17" fmla="*/ 0 w 4206240"/>
              <a:gd name="connsiteY17" fmla="*/ 2025739 h 4389120"/>
              <a:gd name="connsiteX18" fmla="*/ 2103120 w 4206240"/>
              <a:gd name="connsiteY18" fmla="*/ 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06240" h="4389120">
                <a:moveTo>
                  <a:pt x="0" y="2363381"/>
                </a:moveTo>
                <a:lnTo>
                  <a:pt x="1051558" y="2363381"/>
                </a:lnTo>
                <a:cubicBezTo>
                  <a:pt x="1051558" y="2922774"/>
                  <a:pt x="1522359" y="3376251"/>
                  <a:pt x="2103120" y="3376251"/>
                </a:cubicBezTo>
                <a:cubicBezTo>
                  <a:pt x="2683882" y="3376251"/>
                  <a:pt x="3154682" y="2922774"/>
                  <a:pt x="3154682" y="2363381"/>
                </a:cubicBezTo>
                <a:lnTo>
                  <a:pt x="4206240" y="2363381"/>
                </a:lnTo>
                <a:cubicBezTo>
                  <a:pt x="4206240" y="3482166"/>
                  <a:pt x="3264641" y="4389120"/>
                  <a:pt x="2103120" y="4389120"/>
                </a:cubicBezTo>
                <a:cubicBezTo>
                  <a:pt x="941599" y="4389120"/>
                  <a:pt x="0" y="3482166"/>
                  <a:pt x="0" y="2363381"/>
                </a:cubicBezTo>
                <a:close/>
                <a:moveTo>
                  <a:pt x="2103120" y="1135662"/>
                </a:moveTo>
                <a:cubicBezTo>
                  <a:pt x="2631079" y="1135662"/>
                  <a:pt x="3059073" y="1609748"/>
                  <a:pt x="3059073" y="2194561"/>
                </a:cubicBezTo>
                <a:cubicBezTo>
                  <a:pt x="3059073" y="2779375"/>
                  <a:pt x="2631079" y="3253461"/>
                  <a:pt x="2103120" y="3253461"/>
                </a:cubicBezTo>
                <a:cubicBezTo>
                  <a:pt x="1575161" y="3253461"/>
                  <a:pt x="1147167" y="2779375"/>
                  <a:pt x="1147167" y="2194561"/>
                </a:cubicBezTo>
                <a:cubicBezTo>
                  <a:pt x="1147167" y="1609748"/>
                  <a:pt x="1575161" y="1135662"/>
                  <a:pt x="2103120" y="1135662"/>
                </a:cubicBezTo>
                <a:close/>
                <a:moveTo>
                  <a:pt x="2103120" y="0"/>
                </a:moveTo>
                <a:cubicBezTo>
                  <a:pt x="3264641" y="0"/>
                  <a:pt x="4206240" y="906954"/>
                  <a:pt x="4206240" y="2025739"/>
                </a:cubicBezTo>
                <a:lnTo>
                  <a:pt x="3154682" y="2025739"/>
                </a:lnTo>
                <a:cubicBezTo>
                  <a:pt x="3154682" y="1466346"/>
                  <a:pt x="2683882" y="1012869"/>
                  <a:pt x="2103120" y="1012869"/>
                </a:cubicBezTo>
                <a:cubicBezTo>
                  <a:pt x="1522359" y="1012869"/>
                  <a:pt x="1051558" y="1466346"/>
                  <a:pt x="1051558" y="2025739"/>
                </a:cubicBezTo>
                <a:lnTo>
                  <a:pt x="0" y="2025739"/>
                </a:lnTo>
                <a:cubicBezTo>
                  <a:pt x="0" y="906954"/>
                  <a:pt x="941599" y="0"/>
                  <a:pt x="210312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088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8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40236" y="0"/>
            <a:ext cx="8947764" cy="10287000"/>
          </a:xfrm>
          <a:custGeom>
            <a:avLst/>
            <a:gdLst>
              <a:gd name="connsiteX0" fmla="*/ 5093814 w 5965176"/>
              <a:gd name="connsiteY0" fmla="*/ 0 h 6858000"/>
              <a:gd name="connsiteX1" fmla="*/ 5965176 w 5965176"/>
              <a:gd name="connsiteY1" fmla="*/ 0 h 6858000"/>
              <a:gd name="connsiteX2" fmla="*/ 5965176 w 5965176"/>
              <a:gd name="connsiteY2" fmla="*/ 6858000 h 6858000"/>
              <a:gd name="connsiteX3" fmla="*/ 5093814 w 5965176"/>
              <a:gd name="connsiteY3" fmla="*/ 6858000 h 6858000"/>
              <a:gd name="connsiteX4" fmla="*/ 3395876 w 5965176"/>
              <a:gd name="connsiteY4" fmla="*/ 0 h 6858000"/>
              <a:gd name="connsiteX5" fmla="*/ 5041796 w 5965176"/>
              <a:gd name="connsiteY5" fmla="*/ 0 h 6858000"/>
              <a:gd name="connsiteX6" fmla="*/ 5041796 w 5965176"/>
              <a:gd name="connsiteY6" fmla="*/ 6858000 h 6858000"/>
              <a:gd name="connsiteX7" fmla="*/ 3395876 w 5965176"/>
              <a:gd name="connsiteY7" fmla="*/ 6858000 h 6858000"/>
              <a:gd name="connsiteX8" fmla="*/ 1697938 w 5965176"/>
              <a:gd name="connsiteY8" fmla="*/ 0 h 6858000"/>
              <a:gd name="connsiteX9" fmla="*/ 3343858 w 5965176"/>
              <a:gd name="connsiteY9" fmla="*/ 0 h 6858000"/>
              <a:gd name="connsiteX10" fmla="*/ 3343858 w 5965176"/>
              <a:gd name="connsiteY10" fmla="*/ 6858000 h 6858000"/>
              <a:gd name="connsiteX11" fmla="*/ 1697938 w 5965176"/>
              <a:gd name="connsiteY11" fmla="*/ 6858000 h 6858000"/>
              <a:gd name="connsiteX12" fmla="*/ 0 w 5965176"/>
              <a:gd name="connsiteY12" fmla="*/ 0 h 6858000"/>
              <a:gd name="connsiteX13" fmla="*/ 1645920 w 5965176"/>
              <a:gd name="connsiteY13" fmla="*/ 0 h 6858000"/>
              <a:gd name="connsiteX14" fmla="*/ 1645920 w 5965176"/>
              <a:gd name="connsiteY14" fmla="*/ 6858000 h 6858000"/>
              <a:gd name="connsiteX15" fmla="*/ 0 w 596517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65176" h="6858000">
                <a:moveTo>
                  <a:pt x="5093814" y="0"/>
                </a:moveTo>
                <a:lnTo>
                  <a:pt x="5965176" y="0"/>
                </a:lnTo>
                <a:lnTo>
                  <a:pt x="5965176" y="6858000"/>
                </a:lnTo>
                <a:lnTo>
                  <a:pt x="5093814" y="6858000"/>
                </a:lnTo>
                <a:close/>
                <a:moveTo>
                  <a:pt x="3395876" y="0"/>
                </a:moveTo>
                <a:lnTo>
                  <a:pt x="5041796" y="0"/>
                </a:lnTo>
                <a:lnTo>
                  <a:pt x="5041796" y="6858000"/>
                </a:lnTo>
                <a:lnTo>
                  <a:pt x="3395876" y="6858000"/>
                </a:lnTo>
                <a:close/>
                <a:moveTo>
                  <a:pt x="1697938" y="0"/>
                </a:moveTo>
                <a:lnTo>
                  <a:pt x="3343858" y="0"/>
                </a:lnTo>
                <a:lnTo>
                  <a:pt x="3343858" y="6858000"/>
                </a:lnTo>
                <a:lnTo>
                  <a:pt x="1697938" y="6858000"/>
                </a:lnTo>
                <a:close/>
                <a:moveTo>
                  <a:pt x="0" y="0"/>
                </a:moveTo>
                <a:lnTo>
                  <a:pt x="1645920" y="0"/>
                </a:lnTo>
                <a:lnTo>
                  <a:pt x="16459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05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88162" y="1"/>
            <a:ext cx="12399837" cy="10286999"/>
          </a:xfrm>
          <a:custGeom>
            <a:avLst/>
            <a:gdLst>
              <a:gd name="connsiteX0" fmla="*/ 964929 w 8266558"/>
              <a:gd name="connsiteY0" fmla="*/ 0 h 6857999"/>
              <a:gd name="connsiteX1" fmla="*/ 8266558 w 8266558"/>
              <a:gd name="connsiteY1" fmla="*/ 0 h 6857999"/>
              <a:gd name="connsiteX2" fmla="*/ 8266558 w 8266558"/>
              <a:gd name="connsiteY2" fmla="*/ 4516266 h 6857999"/>
              <a:gd name="connsiteX3" fmla="*/ 4869410 w 8266558"/>
              <a:gd name="connsiteY3" fmla="*/ 6605288 h 6857999"/>
              <a:gd name="connsiteX4" fmla="*/ 0 w 8266558"/>
              <a:gd name="connsiteY4" fmla="*/ 0 h 6857999"/>
              <a:gd name="connsiteX5" fmla="*/ 964929 w 8266558"/>
              <a:gd name="connsiteY5" fmla="*/ 0 h 6857999"/>
              <a:gd name="connsiteX6" fmla="*/ 4808965 w 8266558"/>
              <a:gd name="connsiteY6" fmla="*/ 6857999 h 6857999"/>
              <a:gd name="connsiteX7" fmla="*/ 4802575 w 8266558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66558" h="6857999">
                <a:moveTo>
                  <a:pt x="964929" y="0"/>
                </a:moveTo>
                <a:lnTo>
                  <a:pt x="8266558" y="0"/>
                </a:lnTo>
                <a:lnTo>
                  <a:pt x="8266558" y="4516266"/>
                </a:lnTo>
                <a:lnTo>
                  <a:pt x="4869410" y="6605288"/>
                </a:lnTo>
                <a:close/>
                <a:moveTo>
                  <a:pt x="0" y="0"/>
                </a:moveTo>
                <a:lnTo>
                  <a:pt x="964929" y="0"/>
                </a:lnTo>
                <a:lnTo>
                  <a:pt x="4808965" y="6857999"/>
                </a:lnTo>
                <a:lnTo>
                  <a:pt x="4802575" y="6857999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165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s">
    <p:bg>
      <p:bgPr>
        <a:pattFill prst="openDmnd">
          <a:fgClr>
            <a:schemeClr val="bg1"/>
          </a:fgClr>
          <a:bgClr>
            <a:srgbClr val="00B0F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702533" y="1882967"/>
            <a:ext cx="4361687" cy="4649514"/>
          </a:xfrm>
          <a:custGeom>
            <a:avLst/>
            <a:gdLst>
              <a:gd name="connsiteX0" fmla="*/ 0 w 2907791"/>
              <a:gd name="connsiteY0" fmla="*/ 0 h 3099676"/>
              <a:gd name="connsiteX1" fmla="*/ 2155508 w 2907791"/>
              <a:gd name="connsiteY1" fmla="*/ 741397 h 3099676"/>
              <a:gd name="connsiteX2" fmla="*/ 2907791 w 2907791"/>
              <a:gd name="connsiteY2" fmla="*/ 3099673 h 3099676"/>
              <a:gd name="connsiteX3" fmla="*/ 2907791 w 2907791"/>
              <a:gd name="connsiteY3" fmla="*/ 3099676 h 3099676"/>
              <a:gd name="connsiteX4" fmla="*/ 905859 w 2907791"/>
              <a:gd name="connsiteY4" fmla="*/ 3025614 h 309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7791" h="3099676">
                <a:moveTo>
                  <a:pt x="0" y="0"/>
                </a:moveTo>
                <a:lnTo>
                  <a:pt x="2155508" y="741397"/>
                </a:lnTo>
                <a:lnTo>
                  <a:pt x="2907791" y="3099673"/>
                </a:lnTo>
                <a:lnTo>
                  <a:pt x="2907791" y="3099676"/>
                </a:lnTo>
                <a:lnTo>
                  <a:pt x="905859" y="3025614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0205510" y="6865259"/>
            <a:ext cx="3209544" cy="1988199"/>
          </a:xfrm>
          <a:custGeom>
            <a:avLst/>
            <a:gdLst>
              <a:gd name="connsiteX0" fmla="*/ 1370156 w 2139696"/>
              <a:gd name="connsiteY0" fmla="*/ 0 h 1325466"/>
              <a:gd name="connsiteX1" fmla="*/ 2139696 w 2139696"/>
              <a:gd name="connsiteY1" fmla="*/ 463869 h 1325466"/>
              <a:gd name="connsiteX2" fmla="*/ 777584 w 2139696"/>
              <a:gd name="connsiteY2" fmla="*/ 1325466 h 1325466"/>
              <a:gd name="connsiteX3" fmla="*/ 0 w 2139696"/>
              <a:gd name="connsiteY3" fmla="*/ 809759 h 132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1325466">
                <a:moveTo>
                  <a:pt x="1370156" y="0"/>
                </a:moveTo>
                <a:lnTo>
                  <a:pt x="2139696" y="463869"/>
                </a:lnTo>
                <a:lnTo>
                  <a:pt x="777584" y="1325466"/>
                </a:lnTo>
                <a:lnTo>
                  <a:pt x="0" y="809759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3465915" y="5643398"/>
            <a:ext cx="4032504" cy="2881440"/>
          </a:xfrm>
          <a:custGeom>
            <a:avLst/>
            <a:gdLst>
              <a:gd name="connsiteX0" fmla="*/ 2688336 w 2688336"/>
              <a:gd name="connsiteY0" fmla="*/ 0 h 1920960"/>
              <a:gd name="connsiteX1" fmla="*/ 2359100 w 2688336"/>
              <a:gd name="connsiteY1" fmla="*/ 1920960 h 1920960"/>
              <a:gd name="connsiteX2" fmla="*/ 0 w 2688336"/>
              <a:gd name="connsiteY2" fmla="*/ 1840551 h 1920960"/>
              <a:gd name="connsiteX3" fmla="*/ 374189 w 2688336"/>
              <a:gd name="connsiteY3" fmla="*/ 67747 h 192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336" h="1920960">
                <a:moveTo>
                  <a:pt x="2688336" y="0"/>
                </a:moveTo>
                <a:lnTo>
                  <a:pt x="2359100" y="1920960"/>
                </a:lnTo>
                <a:lnTo>
                  <a:pt x="0" y="1840551"/>
                </a:lnTo>
                <a:lnTo>
                  <a:pt x="374189" y="67747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2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3486551" y="-60056"/>
            <a:ext cx="3566127" cy="10681428"/>
            <a:chOff x="6743391" y="-40037"/>
            <a:chExt cx="2377418" cy="7120952"/>
          </a:xfrm>
        </p:grpSpPr>
        <p:sp>
          <p:nvSpPr>
            <p:cNvPr id="22" name="Freeform 21"/>
            <p:cNvSpPr/>
            <p:nvPr/>
          </p:nvSpPr>
          <p:spPr>
            <a:xfrm rot="1200000">
              <a:off x="8197210" y="5091063"/>
              <a:ext cx="365760" cy="1765207"/>
            </a:xfrm>
            <a:custGeom>
              <a:avLst/>
              <a:gdLst>
                <a:gd name="connsiteX0" fmla="*/ 365760 w 365760"/>
                <a:gd name="connsiteY0" fmla="*/ 0 h 1765207"/>
                <a:gd name="connsiteX1" fmla="*/ 365760 w 365760"/>
                <a:gd name="connsiteY1" fmla="*/ 1632082 h 1765207"/>
                <a:gd name="connsiteX2" fmla="*/ 0 w 365760"/>
                <a:gd name="connsiteY2" fmla="*/ 1765207 h 1765207"/>
                <a:gd name="connsiteX3" fmla="*/ 0 w 365760"/>
                <a:gd name="connsiteY3" fmla="*/ 133126 h 176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1765207">
                  <a:moveTo>
                    <a:pt x="365760" y="0"/>
                  </a:moveTo>
                  <a:lnTo>
                    <a:pt x="365760" y="1632082"/>
                  </a:lnTo>
                  <a:lnTo>
                    <a:pt x="0" y="176520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3" name="Freeform 22"/>
            <p:cNvSpPr/>
            <p:nvPr/>
          </p:nvSpPr>
          <p:spPr>
            <a:xfrm rot="1200000">
              <a:off x="6743391" y="972631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4" name="Freeform 23"/>
            <p:cNvSpPr/>
            <p:nvPr/>
          </p:nvSpPr>
          <p:spPr>
            <a:xfrm rot="1200000">
              <a:off x="7094507" y="2161338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25" name="Freeform 24"/>
            <p:cNvSpPr/>
            <p:nvPr/>
          </p:nvSpPr>
          <p:spPr>
            <a:xfrm rot="1200000">
              <a:off x="8755049" y="-40037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</p:grpSp>
      <p:sp>
        <p:nvSpPr>
          <p:cNvPr id="20" name="Picture Placeholder 19"/>
          <p:cNvSpPr>
            <a:spLocks noGrp="1"/>
          </p:cNvSpPr>
          <p:nvPr userDrawn="1">
            <p:ph type="pic" sz="quarter" idx="10"/>
          </p:nvPr>
        </p:nvSpPr>
        <p:spPr>
          <a:xfrm>
            <a:off x="2423234" y="256286"/>
            <a:ext cx="6950153" cy="9649718"/>
          </a:xfrm>
          <a:custGeom>
            <a:avLst/>
            <a:gdLst>
              <a:gd name="connsiteX0" fmla="*/ 3375866 w 4633435"/>
              <a:gd name="connsiteY0" fmla="*/ 1948335 h 6433145"/>
              <a:gd name="connsiteX1" fmla="*/ 1743529 w 4633435"/>
              <a:gd name="connsiteY1" fmla="*/ 6433145 h 6433145"/>
              <a:gd name="connsiteX2" fmla="*/ 1354296 w 4633435"/>
              <a:gd name="connsiteY2" fmla="*/ 6433145 h 6433145"/>
              <a:gd name="connsiteX3" fmla="*/ 2986632 w 4633435"/>
              <a:gd name="connsiteY3" fmla="*/ 1948336 h 6433145"/>
              <a:gd name="connsiteX4" fmla="*/ 1927309 w 4633435"/>
              <a:gd name="connsiteY4" fmla="*/ 1085245 h 6433145"/>
              <a:gd name="connsiteX5" fmla="*/ 389233 w 4633435"/>
              <a:gd name="connsiteY5" fmla="*/ 5311073 h 6433145"/>
              <a:gd name="connsiteX6" fmla="*/ 0 w 4633435"/>
              <a:gd name="connsiteY6" fmla="*/ 5311073 h 6433145"/>
              <a:gd name="connsiteX7" fmla="*/ 1538076 w 4633435"/>
              <a:gd name="connsiteY7" fmla="*/ 1085245 h 6433145"/>
              <a:gd name="connsiteX8" fmla="*/ 4144614 w 4633435"/>
              <a:gd name="connsiteY8" fmla="*/ 1054143 h 6433145"/>
              <a:gd name="connsiteX9" fmla="*/ 2240188 w 4633435"/>
              <a:gd name="connsiteY9" fmla="*/ 6286513 h 6433145"/>
              <a:gd name="connsiteX10" fmla="*/ 1850955 w 4633435"/>
              <a:gd name="connsiteY10" fmla="*/ 6286512 h 6433145"/>
              <a:gd name="connsiteX11" fmla="*/ 3755381 w 4633435"/>
              <a:gd name="connsiteY11" fmla="*/ 1054144 h 6433145"/>
              <a:gd name="connsiteX12" fmla="*/ 4633435 w 4633435"/>
              <a:gd name="connsiteY12" fmla="*/ 929046 h 6433145"/>
              <a:gd name="connsiteX13" fmla="*/ 2931731 w 4633435"/>
              <a:gd name="connsiteY13" fmla="*/ 5604439 h 6433145"/>
              <a:gd name="connsiteX14" fmla="*/ 2542497 w 4633435"/>
              <a:gd name="connsiteY14" fmla="*/ 5604441 h 6433145"/>
              <a:gd name="connsiteX15" fmla="*/ 4244201 w 4633435"/>
              <a:gd name="connsiteY15" fmla="*/ 929046 h 6433145"/>
              <a:gd name="connsiteX16" fmla="*/ 2556829 w 4633435"/>
              <a:gd name="connsiteY16" fmla="*/ 693359 h 6433145"/>
              <a:gd name="connsiteX17" fmla="*/ 2946062 w 4633435"/>
              <a:gd name="connsiteY17" fmla="*/ 693360 h 6433145"/>
              <a:gd name="connsiteX18" fmla="*/ 1105166 w 4633435"/>
              <a:gd name="connsiteY18" fmla="*/ 5751182 h 6433145"/>
              <a:gd name="connsiteX19" fmla="*/ 715932 w 4633435"/>
              <a:gd name="connsiteY19" fmla="*/ 5751182 h 6433145"/>
              <a:gd name="connsiteX20" fmla="*/ 3117220 w 4633435"/>
              <a:gd name="connsiteY20" fmla="*/ 371622 h 6433145"/>
              <a:gd name="connsiteX21" fmla="*/ 3506455 w 4633435"/>
              <a:gd name="connsiteY21" fmla="*/ 371623 h 6433145"/>
              <a:gd name="connsiteX22" fmla="*/ 1733179 w 4633435"/>
              <a:gd name="connsiteY22" fmla="*/ 5243655 h 6433145"/>
              <a:gd name="connsiteX23" fmla="*/ 1343944 w 4633435"/>
              <a:gd name="connsiteY23" fmla="*/ 5243655 h 6433145"/>
              <a:gd name="connsiteX24" fmla="*/ 2755136 w 4633435"/>
              <a:gd name="connsiteY24" fmla="*/ 0 h 6433145"/>
              <a:gd name="connsiteX25" fmla="*/ 525012 w 4633435"/>
              <a:gd name="connsiteY25" fmla="*/ 6127216 h 6433145"/>
              <a:gd name="connsiteX26" fmla="*/ 135778 w 4633435"/>
              <a:gd name="connsiteY26" fmla="*/ 6127217 h 6433145"/>
              <a:gd name="connsiteX27" fmla="*/ 2365902 w 4633435"/>
              <a:gd name="connsiteY27" fmla="*/ 1 h 643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33435" h="6433145">
                <a:moveTo>
                  <a:pt x="3375866" y="1948335"/>
                </a:moveTo>
                <a:lnTo>
                  <a:pt x="1743529" y="6433145"/>
                </a:lnTo>
                <a:lnTo>
                  <a:pt x="1354296" y="6433145"/>
                </a:lnTo>
                <a:lnTo>
                  <a:pt x="2986632" y="1948336"/>
                </a:lnTo>
                <a:close/>
                <a:moveTo>
                  <a:pt x="1927309" y="1085245"/>
                </a:moveTo>
                <a:lnTo>
                  <a:pt x="389233" y="5311073"/>
                </a:lnTo>
                <a:lnTo>
                  <a:pt x="0" y="5311073"/>
                </a:lnTo>
                <a:lnTo>
                  <a:pt x="1538076" y="1085245"/>
                </a:lnTo>
                <a:close/>
                <a:moveTo>
                  <a:pt x="4144614" y="1054143"/>
                </a:moveTo>
                <a:lnTo>
                  <a:pt x="2240188" y="6286513"/>
                </a:lnTo>
                <a:lnTo>
                  <a:pt x="1850955" y="6286512"/>
                </a:lnTo>
                <a:lnTo>
                  <a:pt x="3755381" y="1054144"/>
                </a:lnTo>
                <a:close/>
                <a:moveTo>
                  <a:pt x="4633435" y="929046"/>
                </a:moveTo>
                <a:lnTo>
                  <a:pt x="2931731" y="5604439"/>
                </a:lnTo>
                <a:lnTo>
                  <a:pt x="2542497" y="5604441"/>
                </a:lnTo>
                <a:lnTo>
                  <a:pt x="4244201" y="929046"/>
                </a:lnTo>
                <a:close/>
                <a:moveTo>
                  <a:pt x="2556829" y="693359"/>
                </a:moveTo>
                <a:lnTo>
                  <a:pt x="2946062" y="693360"/>
                </a:lnTo>
                <a:lnTo>
                  <a:pt x="1105166" y="5751182"/>
                </a:lnTo>
                <a:lnTo>
                  <a:pt x="715932" y="5751182"/>
                </a:lnTo>
                <a:close/>
                <a:moveTo>
                  <a:pt x="3117220" y="371622"/>
                </a:moveTo>
                <a:lnTo>
                  <a:pt x="3506455" y="371623"/>
                </a:lnTo>
                <a:lnTo>
                  <a:pt x="1733179" y="5243655"/>
                </a:lnTo>
                <a:lnTo>
                  <a:pt x="1343944" y="5243655"/>
                </a:lnTo>
                <a:close/>
                <a:moveTo>
                  <a:pt x="2755136" y="0"/>
                </a:moveTo>
                <a:lnTo>
                  <a:pt x="525012" y="6127216"/>
                </a:lnTo>
                <a:lnTo>
                  <a:pt x="135778" y="6127217"/>
                </a:lnTo>
                <a:lnTo>
                  <a:pt x="2365902" y="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1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10537437" y="1443338"/>
            <a:ext cx="5025636" cy="7426385"/>
          </a:xfrm>
          <a:custGeom>
            <a:avLst/>
            <a:gdLst>
              <a:gd name="connsiteX0" fmla="*/ 3350424 w 3350424"/>
              <a:gd name="connsiteY0" fmla="*/ 0 h 4950923"/>
              <a:gd name="connsiteX1" fmla="*/ 3350424 w 3350424"/>
              <a:gd name="connsiteY1" fmla="*/ 281222 h 4950923"/>
              <a:gd name="connsiteX2" fmla="*/ 3049588 w 3350424"/>
              <a:gd name="connsiteY2" fmla="*/ 4950923 h 4950923"/>
              <a:gd name="connsiteX3" fmla="*/ 0 w 3350424"/>
              <a:gd name="connsiteY3" fmla="*/ 4669936 h 4950923"/>
              <a:gd name="connsiteX4" fmla="*/ 425450 w 3350424"/>
              <a:gd name="connsiteY4" fmla="*/ 332886 h 49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0424" h="4950923">
                <a:moveTo>
                  <a:pt x="3350424" y="0"/>
                </a:moveTo>
                <a:lnTo>
                  <a:pt x="3350424" y="281222"/>
                </a:lnTo>
                <a:lnTo>
                  <a:pt x="3049588" y="4950923"/>
                </a:lnTo>
                <a:lnTo>
                  <a:pt x="0" y="4669936"/>
                </a:lnTo>
                <a:lnTo>
                  <a:pt x="425450" y="332886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157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031773" y="2851784"/>
            <a:ext cx="6748272" cy="5088636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5372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72200"/>
            <a:ext cx="18288000" cy="411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2062" y="2782956"/>
            <a:ext cx="4663389" cy="6200982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4647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4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40282" y="3086100"/>
            <a:ext cx="4251960" cy="5623521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384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1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872855" y="1180191"/>
            <a:ext cx="5404104" cy="5760720"/>
          </a:xfrm>
          <a:custGeom>
            <a:avLst/>
            <a:gdLst>
              <a:gd name="connsiteX0" fmla="*/ 0 w 3602736"/>
              <a:gd name="connsiteY0" fmla="*/ 0 h 3840480"/>
              <a:gd name="connsiteX1" fmla="*/ 2670661 w 3602736"/>
              <a:gd name="connsiteY1" fmla="*/ 918586 h 3840480"/>
              <a:gd name="connsiteX2" fmla="*/ 3602736 w 3602736"/>
              <a:gd name="connsiteY2" fmla="*/ 3840480 h 3840480"/>
              <a:gd name="connsiteX3" fmla="*/ 1122354 w 3602736"/>
              <a:gd name="connsiteY3" fmla="*/ 3748718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2736" h="3840480">
                <a:moveTo>
                  <a:pt x="0" y="0"/>
                </a:moveTo>
                <a:lnTo>
                  <a:pt x="2670661" y="918586"/>
                </a:lnTo>
                <a:lnTo>
                  <a:pt x="3602736" y="3840480"/>
                </a:lnTo>
                <a:lnTo>
                  <a:pt x="1122354" y="37487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9372523" y="2400335"/>
            <a:ext cx="6720839" cy="4539995"/>
          </a:xfrm>
          <a:custGeom>
            <a:avLst/>
            <a:gdLst>
              <a:gd name="connsiteX0" fmla="*/ 4480553 w 4480559"/>
              <a:gd name="connsiteY0" fmla="*/ 0 h 3026663"/>
              <a:gd name="connsiteX1" fmla="*/ 4480559 w 4480559"/>
              <a:gd name="connsiteY1" fmla="*/ 0 h 3026663"/>
              <a:gd name="connsiteX2" fmla="*/ 4480559 w 4480559"/>
              <a:gd name="connsiteY2" fmla="*/ 4 h 3026663"/>
              <a:gd name="connsiteX3" fmla="*/ 3890180 w 4480559"/>
              <a:gd name="connsiteY3" fmla="*/ 2968795 h 3026663"/>
              <a:gd name="connsiteX4" fmla="*/ 0 w 4480559"/>
              <a:gd name="connsiteY4" fmla="*/ 3026663 h 3026663"/>
              <a:gd name="connsiteX5" fmla="*/ 645728 w 4480559"/>
              <a:gd name="connsiteY5" fmla="*/ 554128 h 302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0559" h="3026663">
                <a:moveTo>
                  <a:pt x="4480553" y="0"/>
                </a:moveTo>
                <a:lnTo>
                  <a:pt x="4480559" y="0"/>
                </a:lnTo>
                <a:lnTo>
                  <a:pt x="4480559" y="4"/>
                </a:lnTo>
                <a:lnTo>
                  <a:pt x="3890180" y="2968795"/>
                </a:lnTo>
                <a:lnTo>
                  <a:pt x="0" y="3026663"/>
                </a:lnTo>
                <a:lnTo>
                  <a:pt x="645728" y="55412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1218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29164" y="3143005"/>
            <a:ext cx="7400135" cy="4211084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57924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4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99345" y="2900159"/>
            <a:ext cx="6615458" cy="4443984"/>
          </a:xfrm>
          <a:custGeom>
            <a:avLst/>
            <a:gdLst>
              <a:gd name="connsiteX0" fmla="*/ 0 w 4410305"/>
              <a:gd name="connsiteY0" fmla="*/ 0 h 2962656"/>
              <a:gd name="connsiteX1" fmla="*/ 3774585 w 4410305"/>
              <a:gd name="connsiteY1" fmla="*/ 527750 h 2962656"/>
              <a:gd name="connsiteX2" fmla="*/ 4410305 w 4410305"/>
              <a:gd name="connsiteY2" fmla="*/ 2962656 h 2962656"/>
              <a:gd name="connsiteX3" fmla="*/ 564028 w 4410305"/>
              <a:gd name="connsiteY3" fmla="*/ 2909104 h 2962656"/>
              <a:gd name="connsiteX4" fmla="*/ 0 w 4410305"/>
              <a:gd name="connsiteY4" fmla="*/ 6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0305" h="2962656">
                <a:moveTo>
                  <a:pt x="0" y="0"/>
                </a:moveTo>
                <a:lnTo>
                  <a:pt x="3774585" y="527750"/>
                </a:lnTo>
                <a:lnTo>
                  <a:pt x="4410305" y="2962656"/>
                </a:lnTo>
                <a:lnTo>
                  <a:pt x="564028" y="2909104"/>
                </a:lnTo>
                <a:lnTo>
                  <a:pt x="0" y="6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57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rop 1"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9466896" y="2440122"/>
            <a:ext cx="7324344" cy="5233644"/>
          </a:xfrm>
          <a:custGeom>
            <a:avLst/>
            <a:gdLst>
              <a:gd name="connsiteX0" fmla="*/ 4882896 w 4882896"/>
              <a:gd name="connsiteY0" fmla="*/ 0 h 3489096"/>
              <a:gd name="connsiteX1" fmla="*/ 4284896 w 4882896"/>
              <a:gd name="connsiteY1" fmla="*/ 3489096 h 3489096"/>
              <a:gd name="connsiteX2" fmla="*/ 0 w 4882896"/>
              <a:gd name="connsiteY2" fmla="*/ 3343046 h 3489096"/>
              <a:gd name="connsiteX3" fmla="*/ 679650 w 4882896"/>
              <a:gd name="connsiteY3" fmla="*/ 123050 h 348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896" h="3489096">
                <a:moveTo>
                  <a:pt x="4882896" y="0"/>
                </a:moveTo>
                <a:lnTo>
                  <a:pt x="4284896" y="3489096"/>
                </a:lnTo>
                <a:lnTo>
                  <a:pt x="0" y="3343046"/>
                </a:lnTo>
                <a:lnTo>
                  <a:pt x="679650" y="12305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4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8288000" cy="411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27077" y="2584781"/>
            <a:ext cx="7079813" cy="4411611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313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957096" y="1635392"/>
            <a:ext cx="8486834" cy="8506442"/>
            <a:chOff x="5218085" y="1090261"/>
            <a:chExt cx="5657889" cy="5670961"/>
          </a:xfrm>
        </p:grpSpPr>
        <p:sp>
          <p:nvSpPr>
            <p:cNvPr id="21" name="Freeform 20"/>
            <p:cNvSpPr/>
            <p:nvPr userDrawn="1"/>
          </p:nvSpPr>
          <p:spPr>
            <a:xfrm rot="18083416">
              <a:off x="8573387" y="5411583"/>
              <a:ext cx="706273" cy="616313"/>
            </a:xfrm>
            <a:custGeom>
              <a:avLst/>
              <a:gdLst>
                <a:gd name="connsiteX0" fmla="*/ 331008 w 706273"/>
                <a:gd name="connsiteY0" fmla="*/ 0 h 616313"/>
                <a:gd name="connsiteX1" fmla="*/ 706273 w 706273"/>
                <a:gd name="connsiteY1" fmla="*/ 615018 h 616313"/>
                <a:gd name="connsiteX2" fmla="*/ 375896 w 706273"/>
                <a:gd name="connsiteY2" fmla="*/ 616313 h 616313"/>
                <a:gd name="connsiteX3" fmla="*/ 0 w 706273"/>
                <a:gd name="connsiteY3" fmla="*/ 262 h 61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273" h="616313">
                  <a:moveTo>
                    <a:pt x="331008" y="0"/>
                  </a:moveTo>
                  <a:lnTo>
                    <a:pt x="706273" y="615018"/>
                  </a:lnTo>
                  <a:lnTo>
                    <a:pt x="375896" y="616313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45714" tIns="22857" rIns="45714" bIns="22857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2" name="Freeform 21"/>
            <p:cNvSpPr/>
            <p:nvPr/>
          </p:nvSpPr>
          <p:spPr>
            <a:xfrm rot="18083416">
              <a:off x="9624257" y="1016647"/>
              <a:ext cx="1178104" cy="1325331"/>
            </a:xfrm>
            <a:custGeom>
              <a:avLst/>
              <a:gdLst>
                <a:gd name="connsiteX0" fmla="*/ 369428 w 1178104"/>
                <a:gd name="connsiteY0" fmla="*/ 0 h 1325331"/>
                <a:gd name="connsiteX1" fmla="*/ 1178104 w 1178104"/>
                <a:gd name="connsiteY1" fmla="*/ 1325331 h 1325331"/>
                <a:gd name="connsiteX2" fmla="*/ 808383 w 1178104"/>
                <a:gd name="connsiteY2" fmla="*/ 1325143 h 1325331"/>
                <a:gd name="connsiteX3" fmla="*/ 0 w 1178104"/>
                <a:gd name="connsiteY3" fmla="*/ 294 h 132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104" h="1325331">
                  <a:moveTo>
                    <a:pt x="369428" y="0"/>
                  </a:moveTo>
                  <a:lnTo>
                    <a:pt x="1178104" y="1325331"/>
                  </a:lnTo>
                  <a:lnTo>
                    <a:pt x="808383" y="1325143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45714" tIns="22857" rIns="45714" bIns="22857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3" name="Freeform 22"/>
            <p:cNvSpPr/>
            <p:nvPr/>
          </p:nvSpPr>
          <p:spPr>
            <a:xfrm rot="18083416">
              <a:off x="5291699" y="5509504"/>
              <a:ext cx="1178104" cy="1325331"/>
            </a:xfrm>
            <a:custGeom>
              <a:avLst/>
              <a:gdLst>
                <a:gd name="connsiteX0" fmla="*/ 369428 w 1178104"/>
                <a:gd name="connsiteY0" fmla="*/ 0 h 1325331"/>
                <a:gd name="connsiteX1" fmla="*/ 1178104 w 1178104"/>
                <a:gd name="connsiteY1" fmla="*/ 1325331 h 1325331"/>
                <a:gd name="connsiteX2" fmla="*/ 808383 w 1178104"/>
                <a:gd name="connsiteY2" fmla="*/ 1325143 h 1325331"/>
                <a:gd name="connsiteX3" fmla="*/ 0 w 1178104"/>
                <a:gd name="connsiteY3" fmla="*/ 294 h 132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104" h="1325331">
                  <a:moveTo>
                    <a:pt x="369428" y="0"/>
                  </a:moveTo>
                  <a:lnTo>
                    <a:pt x="1178104" y="1325331"/>
                  </a:lnTo>
                  <a:lnTo>
                    <a:pt x="808383" y="1325143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45714" tIns="22857" rIns="45714" bIns="22857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7909574" y="-3"/>
            <a:ext cx="10279697" cy="10287002"/>
          </a:xfrm>
          <a:custGeom>
            <a:avLst/>
            <a:gdLst>
              <a:gd name="connsiteX0" fmla="*/ 4151846 w 6853131"/>
              <a:gd name="connsiteY0" fmla="*/ 1836495 h 6858001"/>
              <a:gd name="connsiteX1" fmla="*/ 5704411 w 6853131"/>
              <a:gd name="connsiteY1" fmla="*/ 1836496 h 6858001"/>
              <a:gd name="connsiteX2" fmla="*/ 2636946 w 6853131"/>
              <a:gd name="connsiteY2" fmla="*/ 6858001 h 6858001"/>
              <a:gd name="connsiteX3" fmla="*/ 1093350 w 6853131"/>
              <a:gd name="connsiteY3" fmla="*/ 6858001 h 6858001"/>
              <a:gd name="connsiteX4" fmla="*/ 6853131 w 6853131"/>
              <a:gd name="connsiteY4" fmla="*/ 1157615 h 6858001"/>
              <a:gd name="connsiteX5" fmla="*/ 6853131 w 6853131"/>
              <a:gd name="connsiteY5" fmla="*/ 1169040 h 6858001"/>
              <a:gd name="connsiteX6" fmla="*/ 4103744 w 6853131"/>
              <a:gd name="connsiteY6" fmla="*/ 5714975 h 6858001"/>
              <a:gd name="connsiteX7" fmla="*/ 3382069 w 6853131"/>
              <a:gd name="connsiteY7" fmla="*/ 5714976 h 6858001"/>
              <a:gd name="connsiteX8" fmla="*/ 6157864 w 6853131"/>
              <a:gd name="connsiteY8" fmla="*/ 1157616 h 6858001"/>
              <a:gd name="connsiteX9" fmla="*/ 3676316 w 6853131"/>
              <a:gd name="connsiteY9" fmla="*/ 0 h 6858001"/>
              <a:gd name="connsiteX10" fmla="*/ 4454121 w 6853131"/>
              <a:gd name="connsiteY10" fmla="*/ 0 h 6858001"/>
              <a:gd name="connsiteX11" fmla="*/ 5231927 w 6853131"/>
              <a:gd name="connsiteY11" fmla="*/ 0 h 6858001"/>
              <a:gd name="connsiteX12" fmla="*/ 1544830 w 6853131"/>
              <a:gd name="connsiteY12" fmla="*/ 6035855 h 6858001"/>
              <a:gd name="connsiteX13" fmla="*/ 0 w 6853131"/>
              <a:gd name="connsiteY13" fmla="*/ 603585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53131" h="6858001">
                <a:moveTo>
                  <a:pt x="4151846" y="1836495"/>
                </a:moveTo>
                <a:lnTo>
                  <a:pt x="5704411" y="1836496"/>
                </a:lnTo>
                <a:lnTo>
                  <a:pt x="2636946" y="6858001"/>
                </a:lnTo>
                <a:lnTo>
                  <a:pt x="1093350" y="6858001"/>
                </a:lnTo>
                <a:close/>
                <a:moveTo>
                  <a:pt x="6853131" y="1157615"/>
                </a:moveTo>
                <a:lnTo>
                  <a:pt x="6853131" y="1169040"/>
                </a:lnTo>
                <a:lnTo>
                  <a:pt x="4103744" y="5714975"/>
                </a:lnTo>
                <a:lnTo>
                  <a:pt x="3382069" y="5714976"/>
                </a:lnTo>
                <a:lnTo>
                  <a:pt x="6157864" y="1157616"/>
                </a:lnTo>
                <a:close/>
                <a:moveTo>
                  <a:pt x="3676316" y="0"/>
                </a:moveTo>
                <a:lnTo>
                  <a:pt x="4454121" y="0"/>
                </a:lnTo>
                <a:lnTo>
                  <a:pt x="5231927" y="0"/>
                </a:lnTo>
                <a:lnTo>
                  <a:pt x="1544830" y="6035855"/>
                </a:lnTo>
                <a:lnTo>
                  <a:pt x="0" y="603585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847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06431" y="2584781"/>
            <a:ext cx="7486611" cy="4707561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44060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1"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875239" y="2766086"/>
            <a:ext cx="8366760" cy="5182920"/>
          </a:xfrm>
          <a:custGeom>
            <a:avLst/>
            <a:gdLst>
              <a:gd name="connsiteX0" fmla="*/ 3571775 w 5577840"/>
              <a:gd name="connsiteY0" fmla="*/ 0 h 3455280"/>
              <a:gd name="connsiteX1" fmla="*/ 5577840 w 5577840"/>
              <a:gd name="connsiteY1" fmla="*/ 1209232 h 3455280"/>
              <a:gd name="connsiteX2" fmla="*/ 2027035 w 5577840"/>
              <a:gd name="connsiteY2" fmla="*/ 3455280 h 3455280"/>
              <a:gd name="connsiteX3" fmla="*/ 0 w 5577840"/>
              <a:gd name="connsiteY3" fmla="*/ 2110913 h 345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3455280">
                <a:moveTo>
                  <a:pt x="3571775" y="0"/>
                </a:moveTo>
                <a:lnTo>
                  <a:pt x="5577840" y="1209232"/>
                </a:lnTo>
                <a:lnTo>
                  <a:pt x="2027035" y="3455280"/>
                </a:lnTo>
                <a:lnTo>
                  <a:pt x="0" y="2110913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60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90598" y="3223282"/>
            <a:ext cx="3017487" cy="4800548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8816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3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98462" y="3063242"/>
            <a:ext cx="3006108" cy="4892040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94481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4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26382" y="5417816"/>
            <a:ext cx="1931670" cy="3394715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80305" y="3406140"/>
            <a:ext cx="2917425" cy="5097780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1863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n Device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705533" y="2986089"/>
            <a:ext cx="1168004" cy="2050257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378428" y="5950744"/>
            <a:ext cx="2316018" cy="3101819"/>
          </a:xfrm>
          <a:solidFill>
            <a:schemeClr val="tx2">
              <a:lumMod val="75000"/>
              <a:lumOff val="25000"/>
            </a:schemeClr>
          </a:solidFill>
          <a:ln w="6350"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06548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8245" y="2400330"/>
            <a:ext cx="7955756" cy="685797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9307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2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3438" y="2400330"/>
            <a:ext cx="7955756" cy="685797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164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1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88245" y="5143500"/>
            <a:ext cx="7955756" cy="411480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56899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2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3438" y="2811805"/>
            <a:ext cx="7955756" cy="4663388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47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8287999" cy="10287000"/>
          </a:xfrm>
          <a:custGeom>
            <a:avLst/>
            <a:gdLst>
              <a:gd name="connsiteX0" fmla="*/ 5897641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1066855 w 12191999"/>
              <a:gd name="connsiteY3" fmla="*/ 6858000 h 6858000"/>
              <a:gd name="connsiteX4" fmla="*/ 0 w 12191999"/>
              <a:gd name="connsiteY4" fmla="*/ 0 h 6858000"/>
              <a:gd name="connsiteX5" fmla="*/ 4927478 w 12191999"/>
              <a:gd name="connsiteY5" fmla="*/ 0 h 6858000"/>
              <a:gd name="connsiteX6" fmla="*/ 1066855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7641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1066855" y="6858000"/>
                </a:lnTo>
                <a:close/>
                <a:moveTo>
                  <a:pt x="0" y="0"/>
                </a:moveTo>
                <a:lnTo>
                  <a:pt x="4927478" y="0"/>
                </a:lnTo>
                <a:lnTo>
                  <a:pt x="10668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67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834667" y="3223281"/>
            <a:ext cx="3840480" cy="3840459"/>
          </a:xfrm>
          <a:custGeom>
            <a:avLst/>
            <a:gdLst>
              <a:gd name="connsiteX0" fmla="*/ 1279883 w 2560320"/>
              <a:gd name="connsiteY0" fmla="*/ 0 h 2560306"/>
              <a:gd name="connsiteX1" fmla="*/ 1280437 w 2560320"/>
              <a:gd name="connsiteY1" fmla="*/ 0 h 2560306"/>
              <a:gd name="connsiteX2" fmla="*/ 1411049 w 2560320"/>
              <a:gd name="connsiteY2" fmla="*/ 6595 h 2560306"/>
              <a:gd name="connsiteX3" fmla="*/ 2560320 w 2560320"/>
              <a:gd name="connsiteY3" fmla="*/ 1280146 h 2560306"/>
              <a:gd name="connsiteX4" fmla="*/ 1280160 w 2560320"/>
              <a:gd name="connsiteY4" fmla="*/ 2560306 h 2560306"/>
              <a:gd name="connsiteX5" fmla="*/ 0 w 2560320"/>
              <a:gd name="connsiteY5" fmla="*/ 1280146 h 2560306"/>
              <a:gd name="connsiteX6" fmla="*/ 1149271 w 2560320"/>
              <a:gd name="connsiteY6" fmla="*/ 6595 h 256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0320" h="2560306">
                <a:moveTo>
                  <a:pt x="1279883" y="0"/>
                </a:moveTo>
                <a:lnTo>
                  <a:pt x="1280437" y="0"/>
                </a:lnTo>
                <a:lnTo>
                  <a:pt x="1411049" y="6595"/>
                </a:lnTo>
                <a:cubicBezTo>
                  <a:pt x="2056578" y="72152"/>
                  <a:pt x="2560320" y="617321"/>
                  <a:pt x="2560320" y="1280146"/>
                </a:cubicBezTo>
                <a:cubicBezTo>
                  <a:pt x="2560320" y="1987159"/>
                  <a:pt x="1987173" y="2560306"/>
                  <a:pt x="1280160" y="2560306"/>
                </a:cubicBezTo>
                <a:cubicBezTo>
                  <a:pt x="573147" y="2560306"/>
                  <a:pt x="0" y="1987159"/>
                  <a:pt x="0" y="1280146"/>
                </a:cubicBezTo>
                <a:cubicBezTo>
                  <a:pt x="0" y="617321"/>
                  <a:pt x="503743" y="72152"/>
                  <a:pt x="1149271" y="6595"/>
                </a:cubicBezTo>
                <a:close/>
              </a:path>
            </a:pathLst>
          </a:custGeom>
          <a:solidFill>
            <a:schemeClr val="accent1"/>
          </a:solidFill>
          <a:ln w="76200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path" presetSubtype="0" accel="58500" fill="hold" grpId="0" nodeType="withEffect" p14:presetBounceEnd="58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6015 -0.70671 L 4.16667E-6 0 " pathEditMode="relative" rAng="0" ptsTypes="AA" p14:bounceEnd="58500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08" y="3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path" presetSubtype="0" accel="585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6015 -0.70671 L 4.16667E-6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008" y="353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gram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365760" y="1936238"/>
            <a:ext cx="17556480" cy="6145380"/>
            <a:chOff x="2719388" y="2247900"/>
            <a:chExt cx="6748462" cy="2362200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16550" y="3241675"/>
              <a:ext cx="74613" cy="4763"/>
            </a:xfrm>
            <a:custGeom>
              <a:avLst/>
              <a:gdLst>
                <a:gd name="T0" fmla="*/ 20 w 20"/>
                <a:gd name="T1" fmla="*/ 0 h 1"/>
                <a:gd name="T2" fmla="*/ 0 w 20"/>
                <a:gd name="T3" fmla="*/ 1 h 1"/>
                <a:gd name="T4" fmla="*/ 20 w 2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20" y="0"/>
                  </a:moveTo>
                  <a:cubicBezTo>
                    <a:pt x="14" y="0"/>
                    <a:pt x="6" y="0"/>
                    <a:pt x="0" y="1"/>
                  </a:cubicBezTo>
                  <a:cubicBezTo>
                    <a:pt x="6" y="1"/>
                    <a:pt x="14" y="0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311775" y="3389313"/>
              <a:ext cx="44450" cy="46038"/>
            </a:xfrm>
            <a:custGeom>
              <a:avLst/>
              <a:gdLst>
                <a:gd name="T0" fmla="*/ 0 w 12"/>
                <a:gd name="T1" fmla="*/ 0 h 12"/>
                <a:gd name="T2" fmla="*/ 12 w 12"/>
                <a:gd name="T3" fmla="*/ 12 h 12"/>
                <a:gd name="T4" fmla="*/ 0 w 12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cubicBezTo>
                    <a:pt x="4" y="4"/>
                    <a:pt x="8" y="8"/>
                    <a:pt x="12" y="12"/>
                  </a:cubicBezTo>
                  <a:cubicBezTo>
                    <a:pt x="8" y="8"/>
                    <a:pt x="4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4608513" y="3027363"/>
              <a:ext cx="117475" cy="1127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7437438" y="3773488"/>
              <a:ext cx="720725" cy="381000"/>
            </a:xfrm>
            <a:custGeom>
              <a:avLst/>
              <a:gdLst>
                <a:gd name="T0" fmla="*/ 78 w 192"/>
                <a:gd name="T1" fmla="*/ 24 h 101"/>
                <a:gd name="T2" fmla="*/ 80 w 192"/>
                <a:gd name="T3" fmla="*/ 24 h 101"/>
                <a:gd name="T4" fmla="*/ 86 w 192"/>
                <a:gd name="T5" fmla="*/ 32 h 101"/>
                <a:gd name="T6" fmla="*/ 65 w 192"/>
                <a:gd name="T7" fmla="*/ 74 h 101"/>
                <a:gd name="T8" fmla="*/ 65 w 192"/>
                <a:gd name="T9" fmla="*/ 74 h 101"/>
                <a:gd name="T10" fmla="*/ 54 w 192"/>
                <a:gd name="T11" fmla="*/ 75 h 101"/>
                <a:gd name="T12" fmla="*/ 52 w 192"/>
                <a:gd name="T13" fmla="*/ 77 h 101"/>
                <a:gd name="T14" fmla="*/ 14 w 192"/>
                <a:gd name="T15" fmla="*/ 43 h 101"/>
                <a:gd name="T16" fmla="*/ 15 w 192"/>
                <a:gd name="T17" fmla="*/ 39 h 101"/>
                <a:gd name="T18" fmla="*/ 96 w 192"/>
                <a:gd name="T19" fmla="*/ 0 h 101"/>
                <a:gd name="T20" fmla="*/ 78 w 192"/>
                <a:gd name="T21" fmla="*/ 19 h 101"/>
                <a:gd name="T22" fmla="*/ 15 w 192"/>
                <a:gd name="T23" fmla="*/ 37 h 101"/>
                <a:gd name="T24" fmla="*/ 15 w 192"/>
                <a:gd name="T25" fmla="*/ 37 h 101"/>
                <a:gd name="T26" fmla="*/ 10 w 192"/>
                <a:gd name="T27" fmla="*/ 33 h 101"/>
                <a:gd name="T28" fmla="*/ 13 w 192"/>
                <a:gd name="T29" fmla="*/ 9 h 101"/>
                <a:gd name="T30" fmla="*/ 8 w 192"/>
                <a:gd name="T31" fmla="*/ 33 h 101"/>
                <a:gd name="T32" fmla="*/ 2 w 192"/>
                <a:gd name="T33" fmla="*/ 42 h 101"/>
                <a:gd name="T34" fmla="*/ 11 w 192"/>
                <a:gd name="T35" fmla="*/ 45 h 101"/>
                <a:gd name="T36" fmla="*/ 12 w 192"/>
                <a:gd name="T37" fmla="*/ 45 h 101"/>
                <a:gd name="T38" fmla="*/ 49 w 192"/>
                <a:gd name="T39" fmla="*/ 79 h 101"/>
                <a:gd name="T40" fmla="*/ 48 w 192"/>
                <a:gd name="T41" fmla="*/ 93 h 101"/>
                <a:gd name="T42" fmla="*/ 66 w 192"/>
                <a:gd name="T43" fmla="*/ 99 h 101"/>
                <a:gd name="T44" fmla="*/ 69 w 192"/>
                <a:gd name="T45" fmla="*/ 76 h 101"/>
                <a:gd name="T46" fmla="*/ 91 w 192"/>
                <a:gd name="T47" fmla="*/ 34 h 101"/>
                <a:gd name="T48" fmla="*/ 91 w 192"/>
                <a:gd name="T49" fmla="*/ 34 h 101"/>
                <a:gd name="T50" fmla="*/ 104 w 192"/>
                <a:gd name="T51" fmla="*/ 33 h 101"/>
                <a:gd name="T52" fmla="*/ 109 w 192"/>
                <a:gd name="T53" fmla="*/ 30 h 101"/>
                <a:gd name="T54" fmla="*/ 178 w 192"/>
                <a:gd name="T55" fmla="*/ 78 h 101"/>
                <a:gd name="T56" fmla="*/ 178 w 192"/>
                <a:gd name="T57" fmla="*/ 83 h 101"/>
                <a:gd name="T58" fmla="*/ 187 w 192"/>
                <a:gd name="T59" fmla="*/ 87 h 101"/>
                <a:gd name="T60" fmla="*/ 184 w 192"/>
                <a:gd name="T61" fmla="*/ 74 h 101"/>
                <a:gd name="T62" fmla="*/ 179 w 192"/>
                <a:gd name="T63" fmla="*/ 76 h 101"/>
                <a:gd name="T64" fmla="*/ 179 w 192"/>
                <a:gd name="T65" fmla="*/ 76 h 101"/>
                <a:gd name="T66" fmla="*/ 112 w 192"/>
                <a:gd name="T67" fmla="*/ 26 h 101"/>
                <a:gd name="T68" fmla="*/ 96 w 192"/>
                <a:gd name="T6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01">
                  <a:moveTo>
                    <a:pt x="15" y="39"/>
                  </a:moveTo>
                  <a:cubicBezTo>
                    <a:pt x="15" y="38"/>
                    <a:pt x="68" y="24"/>
                    <a:pt x="78" y="24"/>
                  </a:cubicBezTo>
                  <a:cubicBezTo>
                    <a:pt x="79" y="24"/>
                    <a:pt x="80" y="24"/>
                    <a:pt x="8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1" y="28"/>
                    <a:pt x="84" y="30"/>
                    <a:pt x="86" y="32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9" y="33"/>
                    <a:pt x="68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3" y="74"/>
                    <a:pt x="62" y="74"/>
                    <a:pt x="60" y="74"/>
                  </a:cubicBezTo>
                  <a:cubicBezTo>
                    <a:pt x="58" y="74"/>
                    <a:pt x="56" y="74"/>
                    <a:pt x="54" y="75"/>
                  </a:cubicBezTo>
                  <a:cubicBezTo>
                    <a:pt x="53" y="76"/>
                    <a:pt x="53" y="76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48" y="77"/>
                    <a:pt x="13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42"/>
                    <a:pt x="15" y="40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6" y="0"/>
                  </a:moveTo>
                  <a:cubicBezTo>
                    <a:pt x="94" y="0"/>
                    <a:pt x="91" y="1"/>
                    <a:pt x="89" y="2"/>
                  </a:cubicBezTo>
                  <a:cubicBezTo>
                    <a:pt x="81" y="5"/>
                    <a:pt x="78" y="12"/>
                    <a:pt x="78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23"/>
                    <a:pt x="20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5"/>
                    <a:pt x="12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22"/>
                    <a:pt x="13" y="9"/>
                  </a:cubicBezTo>
                  <a:cubicBezTo>
                    <a:pt x="11" y="22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6" y="33"/>
                    <a:pt x="5" y="34"/>
                  </a:cubicBezTo>
                  <a:cubicBezTo>
                    <a:pt x="2" y="35"/>
                    <a:pt x="0" y="39"/>
                    <a:pt x="2" y="42"/>
                  </a:cubicBezTo>
                  <a:cubicBezTo>
                    <a:pt x="3" y="45"/>
                    <a:pt x="6" y="46"/>
                    <a:pt x="8" y="46"/>
                  </a:cubicBezTo>
                  <a:cubicBezTo>
                    <a:pt x="9" y="46"/>
                    <a:pt x="10" y="46"/>
                    <a:pt x="11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51" y="77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6" y="83"/>
                    <a:pt x="46" y="88"/>
                    <a:pt x="48" y="93"/>
                  </a:cubicBezTo>
                  <a:cubicBezTo>
                    <a:pt x="50" y="98"/>
                    <a:pt x="55" y="101"/>
                    <a:pt x="60" y="101"/>
                  </a:cubicBezTo>
                  <a:cubicBezTo>
                    <a:pt x="62" y="101"/>
                    <a:pt x="65" y="100"/>
                    <a:pt x="66" y="99"/>
                  </a:cubicBezTo>
                  <a:cubicBezTo>
                    <a:pt x="73" y="96"/>
                    <a:pt x="76" y="88"/>
                    <a:pt x="73" y="81"/>
                  </a:cubicBezTo>
                  <a:cubicBezTo>
                    <a:pt x="72" y="79"/>
                    <a:pt x="70" y="78"/>
                    <a:pt x="69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6" y="75"/>
                    <a:pt x="87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2" y="34"/>
                    <a:pt x="94" y="35"/>
                    <a:pt x="96" y="35"/>
                  </a:cubicBezTo>
                  <a:cubicBezTo>
                    <a:pt x="99" y="35"/>
                    <a:pt x="101" y="34"/>
                    <a:pt x="104" y="33"/>
                  </a:cubicBezTo>
                  <a:cubicBezTo>
                    <a:pt x="106" y="32"/>
                    <a:pt x="107" y="31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0"/>
                    <a:pt x="109" y="29"/>
                    <a:pt x="109" y="29"/>
                  </a:cubicBezTo>
                  <a:cubicBezTo>
                    <a:pt x="115" y="29"/>
                    <a:pt x="179" y="76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7" y="79"/>
                    <a:pt x="177" y="82"/>
                    <a:pt x="178" y="83"/>
                  </a:cubicBezTo>
                  <a:cubicBezTo>
                    <a:pt x="179" y="86"/>
                    <a:pt x="182" y="87"/>
                    <a:pt x="184" y="87"/>
                  </a:cubicBezTo>
                  <a:cubicBezTo>
                    <a:pt x="185" y="87"/>
                    <a:pt x="186" y="87"/>
                    <a:pt x="187" y="87"/>
                  </a:cubicBezTo>
                  <a:cubicBezTo>
                    <a:pt x="191" y="85"/>
                    <a:pt x="192" y="81"/>
                    <a:pt x="190" y="78"/>
                  </a:cubicBezTo>
                  <a:cubicBezTo>
                    <a:pt x="189" y="75"/>
                    <a:pt x="187" y="74"/>
                    <a:pt x="184" y="74"/>
                  </a:cubicBezTo>
                  <a:cubicBezTo>
                    <a:pt x="183" y="74"/>
                    <a:pt x="182" y="74"/>
                    <a:pt x="181" y="75"/>
                  </a:cubicBezTo>
                  <a:cubicBezTo>
                    <a:pt x="181" y="75"/>
                    <a:pt x="180" y="75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7" y="76"/>
                    <a:pt x="110" y="29"/>
                    <a:pt x="112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5" y="21"/>
                    <a:pt x="115" y="15"/>
                    <a:pt x="112" y="10"/>
                  </a:cubicBezTo>
                  <a:cubicBezTo>
                    <a:pt x="109" y="4"/>
                    <a:pt x="103" y="0"/>
                    <a:pt x="9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915150" y="2703513"/>
              <a:ext cx="2552700" cy="1103313"/>
            </a:xfrm>
            <a:custGeom>
              <a:avLst/>
              <a:gdLst>
                <a:gd name="T0" fmla="*/ 305 w 680"/>
                <a:gd name="T1" fmla="*/ 180 h 293"/>
                <a:gd name="T2" fmla="*/ 476 w 680"/>
                <a:gd name="T3" fmla="*/ 198 h 293"/>
                <a:gd name="T4" fmla="*/ 671 w 680"/>
                <a:gd name="T5" fmla="*/ 164 h 293"/>
                <a:gd name="T6" fmla="*/ 639 w 680"/>
                <a:gd name="T7" fmla="*/ 163 h 293"/>
                <a:gd name="T8" fmla="*/ 176 w 680"/>
                <a:gd name="T9" fmla="*/ 124 h 293"/>
                <a:gd name="T10" fmla="*/ 137 w 680"/>
                <a:gd name="T11" fmla="*/ 142 h 293"/>
                <a:gd name="T12" fmla="*/ 210 w 680"/>
                <a:gd name="T13" fmla="*/ 112 h 293"/>
                <a:gd name="T14" fmla="*/ 209 w 680"/>
                <a:gd name="T15" fmla="*/ 112 h 293"/>
                <a:gd name="T16" fmla="*/ 302 w 680"/>
                <a:gd name="T17" fmla="*/ 177 h 293"/>
                <a:gd name="T18" fmla="*/ 501 w 680"/>
                <a:gd name="T19" fmla="*/ 103 h 293"/>
                <a:gd name="T20" fmla="*/ 447 w 680"/>
                <a:gd name="T21" fmla="*/ 82 h 293"/>
                <a:gd name="T22" fmla="*/ 431 w 680"/>
                <a:gd name="T23" fmla="*/ 75 h 293"/>
                <a:gd name="T24" fmla="*/ 272 w 680"/>
                <a:gd name="T25" fmla="*/ 100 h 293"/>
                <a:gd name="T26" fmla="*/ 176 w 680"/>
                <a:gd name="T27" fmla="*/ 124 h 293"/>
                <a:gd name="T28" fmla="*/ 165 w 680"/>
                <a:gd name="T29" fmla="*/ 74 h 293"/>
                <a:gd name="T30" fmla="*/ 209 w 680"/>
                <a:gd name="T31" fmla="*/ 110 h 293"/>
                <a:gd name="T32" fmla="*/ 1 w 680"/>
                <a:gd name="T33" fmla="*/ 9 h 293"/>
                <a:gd name="T34" fmla="*/ 112 w 680"/>
                <a:gd name="T35" fmla="*/ 136 h 293"/>
                <a:gd name="T36" fmla="*/ 172 w 680"/>
                <a:gd name="T37" fmla="*/ 142 h 293"/>
                <a:gd name="T38" fmla="*/ 187 w 680"/>
                <a:gd name="T39" fmla="*/ 142 h 293"/>
                <a:gd name="T40" fmla="*/ 251 w 680"/>
                <a:gd name="T41" fmla="*/ 143 h 293"/>
                <a:gd name="T42" fmla="*/ 266 w 680"/>
                <a:gd name="T43" fmla="*/ 103 h 293"/>
                <a:gd name="T44" fmla="*/ 298 w 680"/>
                <a:gd name="T45" fmla="*/ 202 h 293"/>
                <a:gd name="T46" fmla="*/ 361 w 680"/>
                <a:gd name="T47" fmla="*/ 264 h 293"/>
                <a:gd name="T48" fmla="*/ 313 w 680"/>
                <a:gd name="T49" fmla="*/ 172 h 293"/>
                <a:gd name="T50" fmla="*/ 443 w 680"/>
                <a:gd name="T51" fmla="*/ 83 h 293"/>
                <a:gd name="T52" fmla="*/ 364 w 680"/>
                <a:gd name="T53" fmla="*/ 184 h 293"/>
                <a:gd name="T54" fmla="*/ 399 w 680"/>
                <a:gd name="T55" fmla="*/ 155 h 293"/>
                <a:gd name="T56" fmla="*/ 358 w 680"/>
                <a:gd name="T57" fmla="*/ 180 h 293"/>
                <a:gd name="T58" fmla="*/ 430 w 680"/>
                <a:gd name="T59" fmla="*/ 184 h 293"/>
                <a:gd name="T60" fmla="*/ 436 w 680"/>
                <a:gd name="T61" fmla="*/ 180 h 293"/>
                <a:gd name="T62" fmla="*/ 469 w 680"/>
                <a:gd name="T63" fmla="*/ 199 h 293"/>
                <a:gd name="T64" fmla="*/ 518 w 680"/>
                <a:gd name="T65" fmla="*/ 271 h 293"/>
                <a:gd name="T66" fmla="*/ 522 w 680"/>
                <a:gd name="T67" fmla="*/ 268 h 293"/>
                <a:gd name="T68" fmla="*/ 480 w 680"/>
                <a:gd name="T69" fmla="*/ 199 h 293"/>
                <a:gd name="T70" fmla="*/ 548 w 680"/>
                <a:gd name="T71" fmla="*/ 166 h 293"/>
                <a:gd name="T72" fmla="*/ 585 w 680"/>
                <a:gd name="T73" fmla="*/ 189 h 293"/>
                <a:gd name="T74" fmla="*/ 586 w 680"/>
                <a:gd name="T75" fmla="*/ 184 h 293"/>
                <a:gd name="T76" fmla="*/ 586 w 680"/>
                <a:gd name="T77" fmla="*/ 135 h 293"/>
                <a:gd name="T78" fmla="*/ 593 w 680"/>
                <a:gd name="T79" fmla="*/ 135 h 293"/>
                <a:gd name="T80" fmla="*/ 639 w 680"/>
                <a:gd name="T81" fmla="*/ 165 h 293"/>
                <a:gd name="T82" fmla="*/ 593 w 680"/>
                <a:gd name="T83" fmla="*/ 258 h 293"/>
                <a:gd name="T84" fmla="*/ 592 w 680"/>
                <a:gd name="T85" fmla="*/ 270 h 293"/>
                <a:gd name="T86" fmla="*/ 675 w 680"/>
                <a:gd name="T87" fmla="*/ 169 h 293"/>
                <a:gd name="T88" fmla="*/ 671 w 680"/>
                <a:gd name="T89" fmla="*/ 163 h 293"/>
                <a:gd name="T90" fmla="*/ 585 w 680"/>
                <a:gd name="T91" fmla="*/ 134 h 293"/>
                <a:gd name="T92" fmla="*/ 541 w 680"/>
                <a:gd name="T93" fmla="*/ 159 h 293"/>
                <a:gd name="T94" fmla="*/ 519 w 680"/>
                <a:gd name="T95" fmla="*/ 102 h 293"/>
                <a:gd name="T96" fmla="*/ 454 w 680"/>
                <a:gd name="T97" fmla="*/ 75 h 293"/>
                <a:gd name="T98" fmla="*/ 277 w 680"/>
                <a:gd name="T99" fmla="*/ 88 h 293"/>
                <a:gd name="T100" fmla="*/ 260 w 680"/>
                <a:gd name="T101" fmla="*/ 102 h 293"/>
                <a:gd name="T102" fmla="*/ 245 w 680"/>
                <a:gd name="T103" fmla="*/ 146 h 293"/>
                <a:gd name="T104" fmla="*/ 211 w 680"/>
                <a:gd name="T105" fmla="*/ 113 h 293"/>
                <a:gd name="T106" fmla="*/ 211 w 680"/>
                <a:gd name="T107" fmla="*/ 105 h 293"/>
                <a:gd name="T108" fmla="*/ 168 w 680"/>
                <a:gd name="T109" fmla="*/ 55 h 293"/>
                <a:gd name="T110" fmla="*/ 122 w 680"/>
                <a:gd name="T111" fmla="*/ 132 h 293"/>
                <a:gd name="T112" fmla="*/ 115 w 680"/>
                <a:gd name="T113" fmla="*/ 133 h 293"/>
                <a:gd name="T114" fmla="*/ 98 w 680"/>
                <a:gd name="T115" fmla="*/ 90 h 293"/>
                <a:gd name="T116" fmla="*/ 102 w 680"/>
                <a:gd name="T117" fmla="*/ 84 h 293"/>
                <a:gd name="T118" fmla="*/ 13 w 680"/>
                <a:gd name="T119" fmla="*/ 1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0" h="293">
                  <a:moveTo>
                    <a:pt x="305" y="180"/>
                  </a:moveTo>
                  <a:cubicBezTo>
                    <a:pt x="304" y="180"/>
                    <a:pt x="307" y="177"/>
                    <a:pt x="313" y="173"/>
                  </a:cubicBezTo>
                  <a:cubicBezTo>
                    <a:pt x="333" y="207"/>
                    <a:pt x="354" y="243"/>
                    <a:pt x="355" y="247"/>
                  </a:cubicBezTo>
                  <a:cubicBezTo>
                    <a:pt x="350" y="244"/>
                    <a:pt x="302" y="199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7" y="193"/>
                    <a:pt x="308" y="187"/>
                    <a:pt x="305" y="182"/>
                  </a:cubicBezTo>
                  <a:cubicBezTo>
                    <a:pt x="305" y="181"/>
                    <a:pt x="305" y="181"/>
                    <a:pt x="305" y="180"/>
                  </a:cubicBezTo>
                  <a:cubicBezTo>
                    <a:pt x="305" y="180"/>
                    <a:pt x="305" y="180"/>
                    <a:pt x="305" y="180"/>
                  </a:cubicBezTo>
                  <a:moveTo>
                    <a:pt x="473" y="198"/>
                  </a:moveTo>
                  <a:cubicBezTo>
                    <a:pt x="472" y="198"/>
                    <a:pt x="469" y="187"/>
                    <a:pt x="465" y="171"/>
                  </a:cubicBezTo>
                  <a:cubicBezTo>
                    <a:pt x="473" y="170"/>
                    <a:pt x="481" y="169"/>
                    <a:pt x="489" y="168"/>
                  </a:cubicBezTo>
                  <a:cubicBezTo>
                    <a:pt x="483" y="184"/>
                    <a:pt x="477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6" y="198"/>
                    <a:pt x="476" y="198"/>
                    <a:pt x="476" y="198"/>
                  </a:cubicBezTo>
                  <a:cubicBezTo>
                    <a:pt x="475" y="198"/>
                    <a:pt x="475" y="198"/>
                    <a:pt x="474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cubicBezTo>
                    <a:pt x="473" y="198"/>
                    <a:pt x="473" y="198"/>
                    <a:pt x="473" y="198"/>
                  </a:cubicBezTo>
                  <a:moveTo>
                    <a:pt x="632" y="162"/>
                  </a:moveTo>
                  <a:cubicBezTo>
                    <a:pt x="631" y="162"/>
                    <a:pt x="596" y="137"/>
                    <a:pt x="594" y="134"/>
                  </a:cubicBezTo>
                  <a:cubicBezTo>
                    <a:pt x="598" y="135"/>
                    <a:pt x="671" y="163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71" y="164"/>
                    <a:pt x="671" y="164"/>
                  </a:cubicBezTo>
                  <a:cubicBezTo>
                    <a:pt x="671" y="164"/>
                    <a:pt x="663" y="165"/>
                    <a:pt x="655" y="165"/>
                  </a:cubicBezTo>
                  <a:cubicBezTo>
                    <a:pt x="647" y="165"/>
                    <a:pt x="639" y="164"/>
                    <a:pt x="639" y="164"/>
                  </a:cubicBezTo>
                  <a:cubicBezTo>
                    <a:pt x="639" y="164"/>
                    <a:pt x="639" y="164"/>
                    <a:pt x="639" y="164"/>
                  </a:cubicBezTo>
                  <a:cubicBezTo>
                    <a:pt x="639" y="164"/>
                    <a:pt x="639" y="163"/>
                    <a:pt x="639" y="163"/>
                  </a:cubicBezTo>
                  <a:cubicBezTo>
                    <a:pt x="638" y="162"/>
                    <a:pt x="636" y="161"/>
                    <a:pt x="635" y="161"/>
                  </a:cubicBezTo>
                  <a:cubicBezTo>
                    <a:pt x="634" y="161"/>
                    <a:pt x="634" y="161"/>
                    <a:pt x="633" y="161"/>
                  </a:cubicBezTo>
                  <a:cubicBezTo>
                    <a:pt x="633" y="161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cubicBezTo>
                    <a:pt x="632" y="162"/>
                    <a:pt x="632" y="162"/>
                    <a:pt x="632" y="162"/>
                  </a:cubicBezTo>
                  <a:moveTo>
                    <a:pt x="137" y="142"/>
                  </a:moveTo>
                  <a:cubicBezTo>
                    <a:pt x="136" y="141"/>
                    <a:pt x="157" y="132"/>
                    <a:pt x="176" y="124"/>
                  </a:cubicBezTo>
                  <a:cubicBezTo>
                    <a:pt x="176" y="130"/>
                    <a:pt x="177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3" y="136"/>
                    <a:pt x="172" y="138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1"/>
                    <a:pt x="152" y="143"/>
                    <a:pt x="143" y="143"/>
                  </a:cubicBezTo>
                  <a:cubicBezTo>
                    <a:pt x="139" y="143"/>
                    <a:pt x="137" y="143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7" y="142"/>
                    <a:pt x="137" y="142"/>
                    <a:pt x="137" y="142"/>
                  </a:cubicBezTo>
                  <a:moveTo>
                    <a:pt x="209" y="112"/>
                  </a:moveTo>
                  <a:cubicBezTo>
                    <a:pt x="209" y="112"/>
                    <a:pt x="209" y="112"/>
                    <a:pt x="209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2"/>
                    <a:pt x="210" y="112"/>
                    <a:pt x="210" y="112"/>
                  </a:cubicBezTo>
                  <a:cubicBezTo>
                    <a:pt x="210" y="113"/>
                    <a:pt x="185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3" y="135"/>
                    <a:pt x="183" y="135"/>
                    <a:pt x="183" y="135"/>
                  </a:cubicBezTo>
                  <a:cubicBezTo>
                    <a:pt x="181" y="134"/>
                    <a:pt x="180" y="134"/>
                    <a:pt x="178" y="134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8" y="134"/>
                    <a:pt x="177" y="130"/>
                    <a:pt x="176" y="124"/>
                  </a:cubicBezTo>
                  <a:cubicBezTo>
                    <a:pt x="193" y="118"/>
                    <a:pt x="208" y="112"/>
                    <a:pt x="209" y="112"/>
                  </a:cubicBezTo>
                  <a:cubicBezTo>
                    <a:pt x="209" y="112"/>
                    <a:pt x="209" y="112"/>
                    <a:pt x="209" y="112"/>
                  </a:cubicBezTo>
                  <a:moveTo>
                    <a:pt x="289" y="173"/>
                  </a:moveTo>
                  <a:cubicBezTo>
                    <a:pt x="286" y="173"/>
                    <a:pt x="269" y="109"/>
                    <a:pt x="270" y="102"/>
                  </a:cubicBezTo>
                  <a:cubicBezTo>
                    <a:pt x="273" y="106"/>
                    <a:pt x="292" y="138"/>
                    <a:pt x="312" y="171"/>
                  </a:cubicBezTo>
                  <a:cubicBezTo>
                    <a:pt x="306" y="174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299" y="174"/>
                    <a:pt x="295" y="173"/>
                    <a:pt x="291" y="173"/>
                  </a:cubicBezTo>
                  <a:cubicBezTo>
                    <a:pt x="290" y="173"/>
                    <a:pt x="290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cubicBezTo>
                    <a:pt x="289" y="173"/>
                    <a:pt x="289" y="173"/>
                    <a:pt x="289" y="173"/>
                  </a:cubicBezTo>
                  <a:moveTo>
                    <a:pt x="452" y="78"/>
                  </a:moveTo>
                  <a:cubicBezTo>
                    <a:pt x="452" y="78"/>
                    <a:pt x="452" y="78"/>
                    <a:pt x="453" y="78"/>
                  </a:cubicBezTo>
                  <a:cubicBezTo>
                    <a:pt x="457" y="78"/>
                    <a:pt x="501" y="101"/>
                    <a:pt x="501" y="103"/>
                  </a:cubicBezTo>
                  <a:cubicBezTo>
                    <a:pt x="501" y="103"/>
                    <a:pt x="501" y="103"/>
                    <a:pt x="501" y="103"/>
                  </a:cubicBezTo>
                  <a:cubicBezTo>
                    <a:pt x="500" y="105"/>
                    <a:pt x="500" y="108"/>
                    <a:pt x="501" y="110"/>
                  </a:cubicBezTo>
                  <a:cubicBezTo>
                    <a:pt x="502" y="112"/>
                    <a:pt x="504" y="113"/>
                    <a:pt x="506" y="114"/>
                  </a:cubicBezTo>
                  <a:cubicBezTo>
                    <a:pt x="506" y="114"/>
                    <a:pt x="506" y="114"/>
                    <a:pt x="506" y="114"/>
                  </a:cubicBezTo>
                  <a:cubicBezTo>
                    <a:pt x="507" y="115"/>
                    <a:pt x="497" y="144"/>
                    <a:pt x="489" y="168"/>
                  </a:cubicBezTo>
                  <a:cubicBezTo>
                    <a:pt x="481" y="169"/>
                    <a:pt x="473" y="170"/>
                    <a:pt x="465" y="171"/>
                  </a:cubicBezTo>
                  <a:cubicBezTo>
                    <a:pt x="457" y="137"/>
                    <a:pt x="445" y="83"/>
                    <a:pt x="447" y="82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8" y="82"/>
                    <a:pt x="448" y="82"/>
                    <a:pt x="448" y="82"/>
                  </a:cubicBezTo>
                  <a:cubicBezTo>
                    <a:pt x="450" y="81"/>
                    <a:pt x="451" y="80"/>
                    <a:pt x="452" y="78"/>
                  </a:cubicBezTo>
                  <a:cubicBezTo>
                    <a:pt x="452" y="78"/>
                    <a:pt x="452" y="78"/>
                    <a:pt x="452" y="78"/>
                  </a:cubicBezTo>
                  <a:moveTo>
                    <a:pt x="277" y="92"/>
                  </a:moveTo>
                  <a:cubicBezTo>
                    <a:pt x="277" y="90"/>
                    <a:pt x="413" y="74"/>
                    <a:pt x="429" y="74"/>
                  </a:cubicBezTo>
                  <a:cubicBezTo>
                    <a:pt x="431" y="74"/>
                    <a:pt x="431" y="74"/>
                    <a:pt x="431" y="75"/>
                  </a:cubicBezTo>
                  <a:cubicBezTo>
                    <a:pt x="431" y="75"/>
                    <a:pt x="431" y="75"/>
                    <a:pt x="431" y="75"/>
                  </a:cubicBezTo>
                  <a:cubicBezTo>
                    <a:pt x="431" y="75"/>
                    <a:pt x="432" y="76"/>
                    <a:pt x="432" y="76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2" y="77"/>
                    <a:pt x="432" y="77"/>
                    <a:pt x="432" y="77"/>
                  </a:cubicBezTo>
                  <a:cubicBezTo>
                    <a:pt x="433" y="79"/>
                    <a:pt x="343" y="149"/>
                    <a:pt x="312" y="170"/>
                  </a:cubicBezTo>
                  <a:cubicBezTo>
                    <a:pt x="291" y="135"/>
                    <a:pt x="272" y="101"/>
                    <a:pt x="272" y="100"/>
                  </a:cubicBezTo>
                  <a:cubicBezTo>
                    <a:pt x="272" y="100"/>
                    <a:pt x="272" y="100"/>
                    <a:pt x="272" y="100"/>
                  </a:cubicBezTo>
                  <a:cubicBezTo>
                    <a:pt x="275" y="98"/>
                    <a:pt x="277" y="95"/>
                    <a:pt x="277" y="92"/>
                  </a:cubicBezTo>
                  <a:cubicBezTo>
                    <a:pt x="277" y="92"/>
                    <a:pt x="277" y="92"/>
                    <a:pt x="277" y="92"/>
                  </a:cubicBezTo>
                  <a:moveTo>
                    <a:pt x="165" y="74"/>
                  </a:moveTo>
                  <a:cubicBezTo>
                    <a:pt x="165" y="74"/>
                    <a:pt x="165" y="74"/>
                    <a:pt x="165" y="74"/>
                  </a:cubicBezTo>
                  <a:cubicBezTo>
                    <a:pt x="166" y="74"/>
                    <a:pt x="167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9" y="74"/>
                    <a:pt x="174" y="107"/>
                    <a:pt x="176" y="124"/>
                  </a:cubicBezTo>
                  <a:cubicBezTo>
                    <a:pt x="158" y="131"/>
                    <a:pt x="139" y="139"/>
                    <a:pt x="135" y="139"/>
                  </a:cubicBezTo>
                  <a:cubicBezTo>
                    <a:pt x="135" y="139"/>
                    <a:pt x="135" y="138"/>
                    <a:pt x="135" y="138"/>
                  </a:cubicBezTo>
                  <a:cubicBezTo>
                    <a:pt x="135" y="138"/>
                    <a:pt x="135" y="138"/>
                    <a:pt x="135" y="138"/>
                  </a:cubicBezTo>
                  <a:cubicBezTo>
                    <a:pt x="134" y="137"/>
                    <a:pt x="133" y="135"/>
                    <a:pt x="131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29" y="133"/>
                    <a:pt x="163" y="74"/>
                    <a:pt x="165" y="74"/>
                  </a:cubicBezTo>
                  <a:cubicBezTo>
                    <a:pt x="165" y="74"/>
                    <a:pt x="165" y="74"/>
                    <a:pt x="165" y="74"/>
                  </a:cubicBezTo>
                  <a:moveTo>
                    <a:pt x="171" y="74"/>
                  </a:moveTo>
                  <a:cubicBezTo>
                    <a:pt x="172" y="74"/>
                    <a:pt x="173" y="73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7" y="72"/>
                    <a:pt x="210" y="106"/>
                    <a:pt x="210" y="107"/>
                  </a:cubicBezTo>
                  <a:cubicBezTo>
                    <a:pt x="210" y="107"/>
                    <a:pt x="210" y="107"/>
                    <a:pt x="210" y="107"/>
                  </a:cubicBezTo>
                  <a:cubicBezTo>
                    <a:pt x="209" y="108"/>
                    <a:pt x="209" y="109"/>
                    <a:pt x="209" y="110"/>
                  </a:cubicBezTo>
                  <a:cubicBezTo>
                    <a:pt x="209" y="110"/>
                    <a:pt x="209" y="110"/>
                    <a:pt x="209" y="110"/>
                  </a:cubicBezTo>
                  <a:cubicBezTo>
                    <a:pt x="209" y="111"/>
                    <a:pt x="193" y="117"/>
                    <a:pt x="176" y="124"/>
                  </a:cubicBezTo>
                  <a:cubicBezTo>
                    <a:pt x="174" y="107"/>
                    <a:pt x="170" y="74"/>
                    <a:pt x="171" y="74"/>
                  </a:cubicBezTo>
                  <a:cubicBezTo>
                    <a:pt x="171" y="74"/>
                    <a:pt x="171" y="74"/>
                    <a:pt x="171" y="74"/>
                  </a:cubicBezTo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14" y="134"/>
                    <a:pt x="112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8" y="140"/>
                    <a:pt x="107" y="146"/>
                    <a:pt x="109" y="152"/>
                  </a:cubicBezTo>
                  <a:cubicBezTo>
                    <a:pt x="112" y="157"/>
                    <a:pt x="117" y="160"/>
                    <a:pt x="122" y="160"/>
                  </a:cubicBezTo>
                  <a:cubicBezTo>
                    <a:pt x="125" y="160"/>
                    <a:pt x="127" y="159"/>
                    <a:pt x="129" y="158"/>
                  </a:cubicBezTo>
                  <a:cubicBezTo>
                    <a:pt x="134" y="156"/>
                    <a:pt x="137" y="151"/>
                    <a:pt x="137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7" y="144"/>
                    <a:pt x="160" y="142"/>
                    <a:pt x="168" y="142"/>
                  </a:cubicBezTo>
                  <a:cubicBezTo>
                    <a:pt x="170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6"/>
                    <a:pt x="176" y="147"/>
                    <a:pt x="178" y="147"/>
                  </a:cubicBezTo>
                  <a:cubicBezTo>
                    <a:pt x="179" y="147"/>
                    <a:pt x="180" y="147"/>
                    <a:pt x="181" y="146"/>
                  </a:cubicBezTo>
                  <a:cubicBezTo>
                    <a:pt x="183" y="146"/>
                    <a:pt x="184" y="144"/>
                    <a:pt x="185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5" y="142"/>
                    <a:pt x="186" y="142"/>
                    <a:pt x="187" y="142"/>
                  </a:cubicBezTo>
                  <a:cubicBezTo>
                    <a:pt x="197" y="142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8"/>
                    <a:pt x="245" y="148"/>
                    <a:pt x="245" y="149"/>
                  </a:cubicBezTo>
                  <a:cubicBezTo>
                    <a:pt x="246" y="150"/>
                    <a:pt x="247" y="151"/>
                    <a:pt x="249" y="151"/>
                  </a:cubicBezTo>
                  <a:cubicBezTo>
                    <a:pt x="250" y="151"/>
                    <a:pt x="250" y="151"/>
                    <a:pt x="251" y="151"/>
                  </a:cubicBezTo>
                  <a:cubicBezTo>
                    <a:pt x="253" y="150"/>
                    <a:pt x="254" y="147"/>
                    <a:pt x="253" y="145"/>
                  </a:cubicBezTo>
                  <a:cubicBezTo>
                    <a:pt x="252" y="144"/>
                    <a:pt x="251" y="144"/>
                    <a:pt x="251" y="143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0" y="143"/>
                    <a:pt x="261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4" y="103"/>
                    <a:pt x="265" y="103"/>
                    <a:pt x="265" y="103"/>
                  </a:cubicBezTo>
                  <a:cubicBezTo>
                    <a:pt x="265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6" y="103"/>
                    <a:pt x="266" y="103"/>
                    <a:pt x="266" y="103"/>
                  </a:cubicBezTo>
                  <a:cubicBezTo>
                    <a:pt x="269" y="103"/>
                    <a:pt x="288" y="173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6" y="178"/>
                    <a:pt x="273" y="187"/>
                    <a:pt x="277" y="194"/>
                  </a:cubicBezTo>
                  <a:cubicBezTo>
                    <a:pt x="279" y="200"/>
                    <a:pt x="285" y="203"/>
                    <a:pt x="291" y="203"/>
                  </a:cubicBezTo>
                  <a:cubicBezTo>
                    <a:pt x="293" y="203"/>
                    <a:pt x="295" y="203"/>
                    <a:pt x="298" y="202"/>
                  </a:cubicBezTo>
                  <a:cubicBezTo>
                    <a:pt x="299" y="201"/>
                    <a:pt x="300" y="201"/>
                    <a:pt x="300" y="200"/>
                  </a:cubicBezTo>
                  <a:cubicBezTo>
                    <a:pt x="300" y="200"/>
                    <a:pt x="300" y="200"/>
                    <a:pt x="300" y="200"/>
                  </a:cubicBezTo>
                  <a:cubicBezTo>
                    <a:pt x="300" y="200"/>
                    <a:pt x="300" y="200"/>
                    <a:pt x="301" y="200"/>
                  </a:cubicBezTo>
                  <a:cubicBezTo>
                    <a:pt x="305" y="200"/>
                    <a:pt x="354" y="247"/>
                    <a:pt x="353" y="249"/>
                  </a:cubicBezTo>
                  <a:cubicBezTo>
                    <a:pt x="353" y="249"/>
                    <a:pt x="353" y="249"/>
                    <a:pt x="353" y="249"/>
                  </a:cubicBezTo>
                  <a:cubicBezTo>
                    <a:pt x="351" y="252"/>
                    <a:pt x="351" y="255"/>
                    <a:pt x="352" y="258"/>
                  </a:cubicBezTo>
                  <a:cubicBezTo>
                    <a:pt x="354" y="262"/>
                    <a:pt x="357" y="264"/>
                    <a:pt x="361" y="264"/>
                  </a:cubicBezTo>
                  <a:cubicBezTo>
                    <a:pt x="363" y="264"/>
                    <a:pt x="364" y="264"/>
                    <a:pt x="366" y="263"/>
                  </a:cubicBezTo>
                  <a:cubicBezTo>
                    <a:pt x="371" y="261"/>
                    <a:pt x="373" y="255"/>
                    <a:pt x="370" y="250"/>
                  </a:cubicBezTo>
                  <a:cubicBezTo>
                    <a:pt x="369" y="247"/>
                    <a:pt x="365" y="245"/>
                    <a:pt x="361" y="245"/>
                  </a:cubicBezTo>
                  <a:cubicBezTo>
                    <a:pt x="360" y="245"/>
                    <a:pt x="359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8" y="245"/>
                    <a:pt x="358" y="245"/>
                    <a:pt x="358" y="245"/>
                  </a:cubicBezTo>
                  <a:cubicBezTo>
                    <a:pt x="357" y="245"/>
                    <a:pt x="334" y="209"/>
                    <a:pt x="313" y="172"/>
                  </a:cubicBezTo>
                  <a:cubicBezTo>
                    <a:pt x="341" y="149"/>
                    <a:pt x="431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5" y="80"/>
                    <a:pt x="435" y="80"/>
                    <a:pt x="435" y="80"/>
                  </a:cubicBezTo>
                  <a:cubicBezTo>
                    <a:pt x="437" y="82"/>
                    <a:pt x="440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3" y="83"/>
                    <a:pt x="443" y="83"/>
                    <a:pt x="443" y="83"/>
                  </a:cubicBezTo>
                  <a:cubicBezTo>
                    <a:pt x="445" y="83"/>
                    <a:pt x="458" y="137"/>
                    <a:pt x="465" y="171"/>
                  </a:cubicBezTo>
                  <a:cubicBezTo>
                    <a:pt x="419" y="178"/>
                    <a:pt x="369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5" y="185"/>
                    <a:pt x="365" y="185"/>
                    <a:pt x="365" y="185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3"/>
                    <a:pt x="394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6" y="163"/>
                    <a:pt x="396" y="163"/>
                    <a:pt x="396" y="163"/>
                  </a:cubicBezTo>
                  <a:cubicBezTo>
                    <a:pt x="397" y="164"/>
                    <a:pt x="398" y="165"/>
                    <a:pt x="399" y="165"/>
                  </a:cubicBezTo>
                  <a:cubicBezTo>
                    <a:pt x="400" y="165"/>
                    <a:pt x="401" y="164"/>
                    <a:pt x="401" y="164"/>
                  </a:cubicBezTo>
                  <a:cubicBezTo>
                    <a:pt x="404" y="163"/>
                    <a:pt x="405" y="160"/>
                    <a:pt x="404" y="158"/>
                  </a:cubicBezTo>
                  <a:cubicBezTo>
                    <a:pt x="403" y="156"/>
                    <a:pt x="401" y="155"/>
                    <a:pt x="399" y="155"/>
                  </a:cubicBezTo>
                  <a:cubicBezTo>
                    <a:pt x="398" y="155"/>
                    <a:pt x="398" y="156"/>
                    <a:pt x="397" y="156"/>
                  </a:cubicBezTo>
                  <a:cubicBezTo>
                    <a:pt x="395" y="157"/>
                    <a:pt x="394" y="160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3"/>
                    <a:pt x="365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3" y="182"/>
                    <a:pt x="363" y="182"/>
                    <a:pt x="363" y="182"/>
                  </a:cubicBezTo>
                  <a:cubicBezTo>
                    <a:pt x="362" y="181"/>
                    <a:pt x="360" y="180"/>
                    <a:pt x="358" y="180"/>
                  </a:cubicBezTo>
                  <a:cubicBezTo>
                    <a:pt x="357" y="180"/>
                    <a:pt x="356" y="180"/>
                    <a:pt x="355" y="181"/>
                  </a:cubicBezTo>
                  <a:cubicBezTo>
                    <a:pt x="352" y="182"/>
                    <a:pt x="350" y="186"/>
                    <a:pt x="352" y="190"/>
                  </a:cubicBezTo>
                  <a:cubicBezTo>
                    <a:pt x="353" y="192"/>
                    <a:pt x="356" y="193"/>
                    <a:pt x="358" y="193"/>
                  </a:cubicBezTo>
                  <a:cubicBezTo>
                    <a:pt x="359" y="193"/>
                    <a:pt x="360" y="193"/>
                    <a:pt x="361" y="193"/>
                  </a:cubicBezTo>
                  <a:cubicBezTo>
                    <a:pt x="363" y="192"/>
                    <a:pt x="365" y="190"/>
                    <a:pt x="365" y="187"/>
                  </a:cubicBezTo>
                  <a:cubicBezTo>
                    <a:pt x="365" y="188"/>
                    <a:pt x="365" y="188"/>
                    <a:pt x="365" y="188"/>
                  </a:cubicBezTo>
                  <a:cubicBezTo>
                    <a:pt x="365" y="186"/>
                    <a:pt x="417" y="184"/>
                    <a:pt x="430" y="184"/>
                  </a:cubicBezTo>
                  <a:cubicBezTo>
                    <a:pt x="431" y="184"/>
                    <a:pt x="432" y="184"/>
                    <a:pt x="432" y="18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433" y="185"/>
                    <a:pt x="433" y="185"/>
                    <a:pt x="433" y="185"/>
                  </a:cubicBezTo>
                  <a:cubicBezTo>
                    <a:pt x="433" y="187"/>
                    <a:pt x="435" y="187"/>
                    <a:pt x="436" y="187"/>
                  </a:cubicBezTo>
                  <a:cubicBezTo>
                    <a:pt x="437" y="187"/>
                    <a:pt x="438" y="187"/>
                    <a:pt x="438" y="187"/>
                  </a:cubicBezTo>
                  <a:cubicBezTo>
                    <a:pt x="440" y="186"/>
                    <a:pt x="441" y="184"/>
                    <a:pt x="440" y="182"/>
                  </a:cubicBezTo>
                  <a:cubicBezTo>
                    <a:pt x="439" y="180"/>
                    <a:pt x="438" y="180"/>
                    <a:pt x="436" y="180"/>
                  </a:cubicBezTo>
                  <a:cubicBezTo>
                    <a:pt x="436" y="180"/>
                    <a:pt x="435" y="180"/>
                    <a:pt x="435" y="180"/>
                  </a:cubicBezTo>
                  <a:cubicBezTo>
                    <a:pt x="433" y="181"/>
                    <a:pt x="432" y="182"/>
                    <a:pt x="432" y="183"/>
                  </a:cubicBezTo>
                  <a:cubicBezTo>
                    <a:pt x="432" y="183"/>
                    <a:pt x="432" y="183"/>
                    <a:pt x="432" y="183"/>
                  </a:cubicBezTo>
                  <a:cubicBezTo>
                    <a:pt x="432" y="184"/>
                    <a:pt x="387" y="186"/>
                    <a:pt x="370" y="186"/>
                  </a:cubicBezTo>
                  <a:cubicBezTo>
                    <a:pt x="370" y="186"/>
                    <a:pt x="370" y="186"/>
                    <a:pt x="370" y="186"/>
                  </a:cubicBezTo>
                  <a:cubicBezTo>
                    <a:pt x="383" y="183"/>
                    <a:pt x="425" y="177"/>
                    <a:pt x="465" y="171"/>
                  </a:cubicBezTo>
                  <a:cubicBezTo>
                    <a:pt x="468" y="187"/>
                    <a:pt x="470" y="198"/>
                    <a:pt x="469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4" y="201"/>
                    <a:pt x="460" y="205"/>
                    <a:pt x="460" y="211"/>
                  </a:cubicBezTo>
                  <a:cubicBezTo>
                    <a:pt x="460" y="218"/>
                    <a:pt x="466" y="224"/>
                    <a:pt x="474" y="224"/>
                  </a:cubicBezTo>
                  <a:cubicBezTo>
                    <a:pt x="476" y="224"/>
                    <a:pt x="478" y="223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0" y="222"/>
                    <a:pt x="480" y="222"/>
                    <a:pt x="480" y="222"/>
                  </a:cubicBezTo>
                  <a:cubicBezTo>
                    <a:pt x="483" y="222"/>
                    <a:pt x="520" y="269"/>
                    <a:pt x="518" y="271"/>
                  </a:cubicBezTo>
                  <a:cubicBezTo>
                    <a:pt x="518" y="271"/>
                    <a:pt x="518" y="271"/>
                    <a:pt x="518" y="271"/>
                  </a:cubicBezTo>
                  <a:cubicBezTo>
                    <a:pt x="514" y="275"/>
                    <a:pt x="513" y="281"/>
                    <a:pt x="516" y="286"/>
                  </a:cubicBezTo>
                  <a:cubicBezTo>
                    <a:pt x="518" y="290"/>
                    <a:pt x="523" y="293"/>
                    <a:pt x="528" y="293"/>
                  </a:cubicBezTo>
                  <a:cubicBezTo>
                    <a:pt x="530" y="293"/>
                    <a:pt x="532" y="293"/>
                    <a:pt x="534" y="292"/>
                  </a:cubicBezTo>
                  <a:cubicBezTo>
                    <a:pt x="540" y="289"/>
                    <a:pt x="543" y="281"/>
                    <a:pt x="540" y="275"/>
                  </a:cubicBezTo>
                  <a:cubicBezTo>
                    <a:pt x="538" y="270"/>
                    <a:pt x="533" y="267"/>
                    <a:pt x="528" y="267"/>
                  </a:cubicBezTo>
                  <a:cubicBezTo>
                    <a:pt x="526" y="267"/>
                    <a:pt x="524" y="268"/>
                    <a:pt x="522" y="268"/>
                  </a:cubicBezTo>
                  <a:cubicBezTo>
                    <a:pt x="521" y="269"/>
                    <a:pt x="521" y="269"/>
                    <a:pt x="521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1" y="269"/>
                  </a:cubicBezTo>
                  <a:cubicBezTo>
                    <a:pt x="518" y="269"/>
                    <a:pt x="482" y="222"/>
                    <a:pt x="484" y="220"/>
                  </a:cubicBezTo>
                  <a:cubicBezTo>
                    <a:pt x="483" y="220"/>
                    <a:pt x="483" y="220"/>
                    <a:pt x="483" y="220"/>
                  </a:cubicBezTo>
                  <a:cubicBezTo>
                    <a:pt x="486" y="218"/>
                    <a:pt x="487" y="214"/>
                    <a:pt x="487" y="211"/>
                  </a:cubicBezTo>
                  <a:cubicBezTo>
                    <a:pt x="487" y="206"/>
                    <a:pt x="484" y="201"/>
                    <a:pt x="480" y="199"/>
                  </a:cubicBezTo>
                  <a:cubicBezTo>
                    <a:pt x="480" y="199"/>
                    <a:pt x="480" y="199"/>
                    <a:pt x="480" y="199"/>
                  </a:cubicBezTo>
                  <a:cubicBezTo>
                    <a:pt x="479" y="199"/>
                    <a:pt x="483" y="184"/>
                    <a:pt x="489" y="168"/>
                  </a:cubicBezTo>
                  <a:cubicBezTo>
                    <a:pt x="516" y="164"/>
                    <a:pt x="539" y="161"/>
                    <a:pt x="541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42" y="162"/>
                    <a:pt x="542" y="162"/>
                    <a:pt x="542" y="162"/>
                  </a:cubicBezTo>
                  <a:cubicBezTo>
                    <a:pt x="543" y="164"/>
                    <a:pt x="546" y="166"/>
                    <a:pt x="548" y="166"/>
                  </a:cubicBezTo>
                  <a:cubicBezTo>
                    <a:pt x="549" y="166"/>
                    <a:pt x="550" y="165"/>
                    <a:pt x="551" y="165"/>
                  </a:cubicBezTo>
                  <a:cubicBezTo>
                    <a:pt x="552" y="165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3" y="164"/>
                    <a:pt x="553" y="164"/>
                    <a:pt x="553" y="164"/>
                  </a:cubicBezTo>
                  <a:cubicBezTo>
                    <a:pt x="555" y="164"/>
                    <a:pt x="586" y="185"/>
                    <a:pt x="585" y="18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84" y="187"/>
                    <a:pt x="584" y="188"/>
                    <a:pt x="585" y="189"/>
                  </a:cubicBezTo>
                  <a:cubicBezTo>
                    <a:pt x="586" y="191"/>
                    <a:pt x="588" y="192"/>
                    <a:pt x="589" y="192"/>
                  </a:cubicBezTo>
                  <a:cubicBezTo>
                    <a:pt x="590" y="192"/>
                    <a:pt x="591" y="192"/>
                    <a:pt x="591" y="192"/>
                  </a:cubicBezTo>
                  <a:cubicBezTo>
                    <a:pt x="594" y="191"/>
                    <a:pt x="595" y="188"/>
                    <a:pt x="594" y="186"/>
                  </a:cubicBezTo>
                  <a:cubicBezTo>
                    <a:pt x="593" y="184"/>
                    <a:pt x="591" y="183"/>
                    <a:pt x="589" y="183"/>
                  </a:cubicBezTo>
                  <a:cubicBezTo>
                    <a:pt x="589" y="183"/>
                    <a:pt x="588" y="183"/>
                    <a:pt x="587" y="183"/>
                  </a:cubicBezTo>
                  <a:cubicBezTo>
                    <a:pt x="587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6" y="184"/>
                    <a:pt x="586" y="184"/>
                    <a:pt x="586" y="184"/>
                  </a:cubicBezTo>
                  <a:cubicBezTo>
                    <a:pt x="584" y="184"/>
                    <a:pt x="554" y="163"/>
                    <a:pt x="554" y="162"/>
                  </a:cubicBezTo>
                  <a:cubicBezTo>
                    <a:pt x="554" y="162"/>
                    <a:pt x="554" y="162"/>
                    <a:pt x="554" y="162"/>
                  </a:cubicBezTo>
                  <a:cubicBezTo>
                    <a:pt x="555" y="160"/>
                    <a:pt x="556" y="158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5" y="156"/>
                    <a:pt x="555" y="156"/>
                    <a:pt x="555" y="156"/>
                  </a:cubicBezTo>
                  <a:cubicBezTo>
                    <a:pt x="554" y="155"/>
                    <a:pt x="584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6" y="135"/>
                    <a:pt x="586" y="135"/>
                    <a:pt x="586" y="135"/>
                  </a:cubicBezTo>
                  <a:cubicBezTo>
                    <a:pt x="587" y="136"/>
                    <a:pt x="588" y="137"/>
                    <a:pt x="589" y="137"/>
                  </a:cubicBezTo>
                  <a:cubicBezTo>
                    <a:pt x="590" y="137"/>
                    <a:pt x="591" y="137"/>
                    <a:pt x="591" y="136"/>
                  </a:cubicBezTo>
                  <a:cubicBezTo>
                    <a:pt x="592" y="136"/>
                    <a:pt x="592" y="136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3" y="135"/>
                    <a:pt x="593" y="135"/>
                    <a:pt x="593" y="135"/>
                  </a:cubicBezTo>
                  <a:cubicBezTo>
                    <a:pt x="594" y="135"/>
                    <a:pt x="632" y="162"/>
                    <a:pt x="631" y="163"/>
                  </a:cubicBezTo>
                  <a:cubicBezTo>
                    <a:pt x="631" y="163"/>
                    <a:pt x="631" y="163"/>
                    <a:pt x="631" y="163"/>
                  </a:cubicBezTo>
                  <a:cubicBezTo>
                    <a:pt x="631" y="164"/>
                    <a:pt x="631" y="165"/>
                    <a:pt x="631" y="166"/>
                  </a:cubicBezTo>
                  <a:cubicBezTo>
                    <a:pt x="632" y="168"/>
                    <a:pt x="633" y="169"/>
                    <a:pt x="635" y="169"/>
                  </a:cubicBezTo>
                  <a:cubicBezTo>
                    <a:pt x="635" y="169"/>
                    <a:pt x="636" y="168"/>
                    <a:pt x="637" y="168"/>
                  </a:cubicBezTo>
                  <a:cubicBezTo>
                    <a:pt x="638" y="168"/>
                    <a:pt x="639" y="166"/>
                    <a:pt x="639" y="165"/>
                  </a:cubicBezTo>
                  <a:cubicBezTo>
                    <a:pt x="639" y="165"/>
                    <a:pt x="639" y="165"/>
                    <a:pt x="639" y="165"/>
                  </a:cubicBezTo>
                  <a:cubicBezTo>
                    <a:pt x="639" y="165"/>
                    <a:pt x="647" y="165"/>
                    <a:pt x="655" y="165"/>
                  </a:cubicBezTo>
                  <a:cubicBezTo>
                    <a:pt x="663" y="165"/>
                    <a:pt x="671" y="165"/>
                    <a:pt x="671" y="165"/>
                  </a:cubicBezTo>
                  <a:cubicBezTo>
                    <a:pt x="671" y="165"/>
                    <a:pt x="671" y="165"/>
                    <a:pt x="671" y="165"/>
                  </a:cubicBezTo>
                  <a:cubicBezTo>
                    <a:pt x="671" y="166"/>
                    <a:pt x="671" y="166"/>
                    <a:pt x="671" y="166"/>
                  </a:cubicBezTo>
                  <a:cubicBezTo>
                    <a:pt x="671" y="167"/>
                    <a:pt x="672" y="167"/>
                    <a:pt x="672" y="167"/>
                  </a:cubicBezTo>
                  <a:cubicBezTo>
                    <a:pt x="672" y="167"/>
                    <a:pt x="672" y="167"/>
                    <a:pt x="672" y="167"/>
                  </a:cubicBezTo>
                  <a:cubicBezTo>
                    <a:pt x="672" y="168"/>
                    <a:pt x="595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3" y="258"/>
                    <a:pt x="593" y="258"/>
                    <a:pt x="593" y="258"/>
                  </a:cubicBezTo>
                  <a:cubicBezTo>
                    <a:pt x="592" y="258"/>
                    <a:pt x="591" y="257"/>
                    <a:pt x="589" y="257"/>
                  </a:cubicBezTo>
                  <a:cubicBezTo>
                    <a:pt x="588" y="257"/>
                    <a:pt x="587" y="258"/>
                    <a:pt x="586" y="258"/>
                  </a:cubicBezTo>
                  <a:cubicBezTo>
                    <a:pt x="583" y="260"/>
                    <a:pt x="582" y="264"/>
                    <a:pt x="583" y="267"/>
                  </a:cubicBezTo>
                  <a:cubicBezTo>
                    <a:pt x="584" y="269"/>
                    <a:pt x="587" y="271"/>
                    <a:pt x="589" y="271"/>
                  </a:cubicBezTo>
                  <a:cubicBezTo>
                    <a:pt x="590" y="271"/>
                    <a:pt x="591" y="270"/>
                    <a:pt x="592" y="270"/>
                  </a:cubicBezTo>
                  <a:cubicBezTo>
                    <a:pt x="596" y="268"/>
                    <a:pt x="597" y="264"/>
                    <a:pt x="596" y="261"/>
                  </a:cubicBezTo>
                  <a:cubicBezTo>
                    <a:pt x="595" y="261"/>
                    <a:pt x="595" y="260"/>
                    <a:pt x="595" y="260"/>
                  </a:cubicBezTo>
                  <a:cubicBezTo>
                    <a:pt x="595" y="260"/>
                    <a:pt x="595" y="260"/>
                    <a:pt x="595" y="260"/>
                  </a:cubicBezTo>
                  <a:cubicBezTo>
                    <a:pt x="594" y="259"/>
                    <a:pt x="672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3" y="168"/>
                    <a:pt x="673" y="168"/>
                  </a:cubicBezTo>
                  <a:cubicBezTo>
                    <a:pt x="673" y="168"/>
                    <a:pt x="674" y="169"/>
                    <a:pt x="675" y="169"/>
                  </a:cubicBezTo>
                  <a:cubicBezTo>
                    <a:pt x="675" y="169"/>
                    <a:pt x="676" y="168"/>
                    <a:pt x="677" y="168"/>
                  </a:cubicBezTo>
                  <a:cubicBezTo>
                    <a:pt x="679" y="167"/>
                    <a:pt x="680" y="165"/>
                    <a:pt x="679" y="163"/>
                  </a:cubicBezTo>
                  <a:cubicBezTo>
                    <a:pt x="678" y="162"/>
                    <a:pt x="676" y="161"/>
                    <a:pt x="675" y="161"/>
                  </a:cubicBezTo>
                  <a:cubicBezTo>
                    <a:pt x="674" y="161"/>
                    <a:pt x="674" y="161"/>
                    <a:pt x="673" y="161"/>
                  </a:cubicBezTo>
                  <a:cubicBezTo>
                    <a:pt x="672" y="161"/>
                    <a:pt x="672" y="162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71" y="163"/>
                    <a:pt x="671" y="163"/>
                    <a:pt x="671" y="163"/>
                  </a:cubicBezTo>
                  <a:cubicBezTo>
                    <a:pt x="669" y="163"/>
                    <a:pt x="594" y="134"/>
                    <a:pt x="594" y="133"/>
                  </a:cubicBezTo>
                  <a:cubicBezTo>
                    <a:pt x="594" y="133"/>
                    <a:pt x="594" y="133"/>
                    <a:pt x="594" y="133"/>
                  </a:cubicBezTo>
                  <a:cubicBezTo>
                    <a:pt x="594" y="132"/>
                    <a:pt x="594" y="131"/>
                    <a:pt x="594" y="130"/>
                  </a:cubicBezTo>
                  <a:cubicBezTo>
                    <a:pt x="593" y="129"/>
                    <a:pt x="591" y="128"/>
                    <a:pt x="589" y="128"/>
                  </a:cubicBezTo>
                  <a:cubicBezTo>
                    <a:pt x="589" y="128"/>
                    <a:pt x="588" y="128"/>
                    <a:pt x="587" y="128"/>
                  </a:cubicBezTo>
                  <a:cubicBezTo>
                    <a:pt x="585" y="129"/>
                    <a:pt x="584" y="132"/>
                    <a:pt x="585" y="134"/>
                  </a:cubicBezTo>
                  <a:cubicBezTo>
                    <a:pt x="585" y="134"/>
                    <a:pt x="585" y="134"/>
                    <a:pt x="585" y="134"/>
                  </a:cubicBezTo>
                  <a:cubicBezTo>
                    <a:pt x="585" y="135"/>
                    <a:pt x="556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3" y="154"/>
                    <a:pt x="553" y="154"/>
                    <a:pt x="553" y="154"/>
                  </a:cubicBezTo>
                  <a:cubicBezTo>
                    <a:pt x="552" y="153"/>
                    <a:pt x="550" y="152"/>
                    <a:pt x="548" y="152"/>
                  </a:cubicBezTo>
                  <a:cubicBezTo>
                    <a:pt x="547" y="152"/>
                    <a:pt x="546" y="153"/>
                    <a:pt x="545" y="153"/>
                  </a:cubicBezTo>
                  <a:cubicBezTo>
                    <a:pt x="543" y="154"/>
                    <a:pt x="541" y="156"/>
                    <a:pt x="54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1" y="159"/>
                    <a:pt x="518" y="163"/>
                    <a:pt x="489" y="167"/>
                  </a:cubicBezTo>
                  <a:cubicBezTo>
                    <a:pt x="497" y="144"/>
                    <a:pt x="507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09" y="115"/>
                    <a:pt x="509" y="115"/>
                  </a:cubicBezTo>
                  <a:cubicBezTo>
                    <a:pt x="509" y="115"/>
                    <a:pt x="510" y="115"/>
                    <a:pt x="510" y="115"/>
                  </a:cubicBezTo>
                  <a:cubicBezTo>
                    <a:pt x="512" y="115"/>
                    <a:pt x="513" y="115"/>
                    <a:pt x="515" y="115"/>
                  </a:cubicBezTo>
                  <a:cubicBezTo>
                    <a:pt x="520" y="112"/>
                    <a:pt x="522" y="107"/>
                    <a:pt x="519" y="102"/>
                  </a:cubicBezTo>
                  <a:cubicBezTo>
                    <a:pt x="518" y="98"/>
                    <a:pt x="514" y="96"/>
                    <a:pt x="510" y="96"/>
                  </a:cubicBezTo>
                  <a:cubicBezTo>
                    <a:pt x="509" y="96"/>
                    <a:pt x="507" y="97"/>
                    <a:pt x="506" y="97"/>
                  </a:cubicBezTo>
                  <a:cubicBezTo>
                    <a:pt x="504" y="98"/>
                    <a:pt x="503" y="99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502" y="100"/>
                    <a:pt x="502" y="100"/>
                    <a:pt x="502" y="100"/>
                  </a:cubicBezTo>
                  <a:cubicBezTo>
                    <a:pt x="498" y="100"/>
                    <a:pt x="453" y="77"/>
                    <a:pt x="454" y="75"/>
                  </a:cubicBezTo>
                  <a:cubicBezTo>
                    <a:pt x="454" y="75"/>
                    <a:pt x="454" y="75"/>
                    <a:pt x="454" y="75"/>
                  </a:cubicBezTo>
                  <a:cubicBezTo>
                    <a:pt x="455" y="73"/>
                    <a:pt x="455" y="69"/>
                    <a:pt x="453" y="67"/>
                  </a:cubicBezTo>
                  <a:cubicBezTo>
                    <a:pt x="451" y="62"/>
                    <a:pt x="447" y="60"/>
                    <a:pt x="443" y="60"/>
                  </a:cubicBezTo>
                  <a:cubicBezTo>
                    <a:pt x="441" y="60"/>
                    <a:pt x="439" y="60"/>
                    <a:pt x="438" y="61"/>
                  </a:cubicBezTo>
                  <a:cubicBezTo>
                    <a:pt x="433" y="63"/>
                    <a:pt x="431" y="67"/>
                    <a:pt x="431" y="71"/>
                  </a:cubicBezTo>
                  <a:cubicBezTo>
                    <a:pt x="431" y="71"/>
                    <a:pt x="431" y="71"/>
                    <a:pt x="431" y="71"/>
                  </a:cubicBezTo>
                  <a:cubicBezTo>
                    <a:pt x="431" y="73"/>
                    <a:pt x="295" y="88"/>
                    <a:pt x="278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7" y="88"/>
                    <a:pt x="277" y="88"/>
                    <a:pt x="277" y="88"/>
                  </a:cubicBezTo>
                  <a:cubicBezTo>
                    <a:pt x="276" y="88"/>
                    <a:pt x="276" y="87"/>
                    <a:pt x="276" y="86"/>
                  </a:cubicBezTo>
                  <a:cubicBezTo>
                    <a:pt x="274" y="82"/>
                    <a:pt x="270" y="80"/>
                    <a:pt x="265" y="80"/>
                  </a:cubicBezTo>
                  <a:cubicBezTo>
                    <a:pt x="263" y="80"/>
                    <a:pt x="262" y="80"/>
                    <a:pt x="260" y="81"/>
                  </a:cubicBezTo>
                  <a:cubicBezTo>
                    <a:pt x="254" y="84"/>
                    <a:pt x="251" y="90"/>
                    <a:pt x="254" y="96"/>
                  </a:cubicBezTo>
                  <a:cubicBezTo>
                    <a:pt x="256" y="99"/>
                    <a:pt x="258" y="101"/>
                    <a:pt x="260" y="102"/>
                  </a:cubicBezTo>
                  <a:cubicBezTo>
                    <a:pt x="260" y="102"/>
                    <a:pt x="260" y="102"/>
                    <a:pt x="260" y="102"/>
                  </a:cubicBezTo>
                  <a:cubicBezTo>
                    <a:pt x="262" y="103"/>
                    <a:pt x="250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3"/>
                    <a:pt x="248" y="143"/>
                    <a:pt x="247" y="143"/>
                  </a:cubicBezTo>
                  <a:cubicBezTo>
                    <a:pt x="246" y="144"/>
                    <a:pt x="245" y="145"/>
                    <a:pt x="245" y="146"/>
                  </a:cubicBezTo>
                  <a:cubicBezTo>
                    <a:pt x="245" y="146"/>
                    <a:pt x="245" y="146"/>
                    <a:pt x="245" y="146"/>
                  </a:cubicBezTo>
                  <a:cubicBezTo>
                    <a:pt x="245" y="146"/>
                    <a:pt x="245" y="146"/>
                    <a:pt x="244" y="146"/>
                  </a:cubicBezTo>
                  <a:cubicBezTo>
                    <a:pt x="237" y="146"/>
                    <a:pt x="185" y="141"/>
                    <a:pt x="185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5" y="139"/>
                    <a:pt x="185" y="138"/>
                    <a:pt x="184" y="138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3" y="136"/>
                    <a:pt x="209" y="113"/>
                    <a:pt x="211" y="113"/>
                  </a:cubicBezTo>
                  <a:cubicBezTo>
                    <a:pt x="211" y="113"/>
                    <a:pt x="211" y="113"/>
                    <a:pt x="211" y="113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11" y="114"/>
                    <a:pt x="212" y="114"/>
                    <a:pt x="214" y="114"/>
                  </a:cubicBezTo>
                  <a:cubicBezTo>
                    <a:pt x="214" y="114"/>
                    <a:pt x="215" y="114"/>
                    <a:pt x="216" y="114"/>
                  </a:cubicBezTo>
                  <a:cubicBezTo>
                    <a:pt x="218" y="113"/>
                    <a:pt x="219" y="110"/>
                    <a:pt x="218" y="107"/>
                  </a:cubicBezTo>
                  <a:cubicBezTo>
                    <a:pt x="217" y="106"/>
                    <a:pt x="215" y="105"/>
                    <a:pt x="214" y="105"/>
                  </a:cubicBezTo>
                  <a:cubicBezTo>
                    <a:pt x="213" y="105"/>
                    <a:pt x="212" y="105"/>
                    <a:pt x="211" y="105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6"/>
                    <a:pt x="175" y="72"/>
                    <a:pt x="176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69"/>
                    <a:pt x="178" y="67"/>
                    <a:pt x="178" y="65"/>
                  </a:cubicBezTo>
                  <a:cubicBezTo>
                    <a:pt x="178" y="59"/>
                    <a:pt x="174" y="55"/>
                    <a:pt x="168" y="55"/>
                  </a:cubicBezTo>
                  <a:cubicBezTo>
                    <a:pt x="163" y="55"/>
                    <a:pt x="158" y="59"/>
                    <a:pt x="158" y="65"/>
                  </a:cubicBezTo>
                  <a:cubicBezTo>
                    <a:pt x="158" y="68"/>
                    <a:pt x="160" y="70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4" y="73"/>
                    <a:pt x="131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6" y="132"/>
                    <a:pt x="124" y="132"/>
                    <a:pt x="122" y="132"/>
                  </a:cubicBezTo>
                  <a:cubicBezTo>
                    <a:pt x="121" y="132"/>
                    <a:pt x="120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18" y="132"/>
                    <a:pt x="113" y="122"/>
                    <a:pt x="109" y="112"/>
                  </a:cubicBezTo>
                  <a:cubicBezTo>
                    <a:pt x="113" y="122"/>
                    <a:pt x="117" y="133"/>
                    <a:pt x="115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12" y="133"/>
                    <a:pt x="26" y="30"/>
                    <a:pt x="14" y="13"/>
                  </a:cubicBezTo>
                  <a:cubicBezTo>
                    <a:pt x="28" y="23"/>
                    <a:pt x="95" y="83"/>
                    <a:pt x="95" y="84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4" y="85"/>
                    <a:pt x="94" y="86"/>
                    <a:pt x="95" y="88"/>
                  </a:cubicBezTo>
                  <a:cubicBezTo>
                    <a:pt x="95" y="89"/>
                    <a:pt x="97" y="90"/>
                    <a:pt x="98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3" y="97"/>
                    <a:pt x="106" y="105"/>
                  </a:cubicBezTo>
                  <a:cubicBezTo>
                    <a:pt x="103" y="97"/>
                    <a:pt x="100" y="90"/>
                    <a:pt x="101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2" y="89"/>
                    <a:pt x="103" y="86"/>
                    <a:pt x="102" y="84"/>
                  </a:cubicBezTo>
                  <a:cubicBezTo>
                    <a:pt x="102" y="83"/>
                    <a:pt x="100" y="82"/>
                    <a:pt x="98" y="82"/>
                  </a:cubicBezTo>
                  <a:cubicBezTo>
                    <a:pt x="98" y="82"/>
                    <a:pt x="97" y="82"/>
                    <a:pt x="97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5" y="83"/>
                    <a:pt x="13" y="11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8"/>
                    <a:pt x="15" y="6"/>
                    <a:pt x="14" y="3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6415088" y="4025900"/>
              <a:ext cx="315913" cy="323850"/>
            </a:xfrm>
            <a:custGeom>
              <a:avLst/>
              <a:gdLst>
                <a:gd name="T0" fmla="*/ 14 w 84"/>
                <a:gd name="T1" fmla="*/ 43 h 86"/>
                <a:gd name="T2" fmla="*/ 45 w 84"/>
                <a:gd name="T3" fmla="*/ 13 h 86"/>
                <a:gd name="T4" fmla="*/ 45 w 84"/>
                <a:gd name="T5" fmla="*/ 13 h 86"/>
                <a:gd name="T6" fmla="*/ 45 w 84"/>
                <a:gd name="T7" fmla="*/ 13 h 86"/>
                <a:gd name="T8" fmla="*/ 49 w 84"/>
                <a:gd name="T9" fmla="*/ 14 h 86"/>
                <a:gd name="T10" fmla="*/ 52 w 84"/>
                <a:gd name="T11" fmla="*/ 14 h 86"/>
                <a:gd name="T12" fmla="*/ 52 w 84"/>
                <a:gd name="T13" fmla="*/ 14 h 86"/>
                <a:gd name="T14" fmla="*/ 52 w 84"/>
                <a:gd name="T15" fmla="*/ 14 h 86"/>
                <a:gd name="T16" fmla="*/ 76 w 84"/>
                <a:gd name="T17" fmla="*/ 49 h 86"/>
                <a:gd name="T18" fmla="*/ 76 w 84"/>
                <a:gd name="T19" fmla="*/ 49 h 86"/>
                <a:gd name="T20" fmla="*/ 74 w 84"/>
                <a:gd name="T21" fmla="*/ 53 h 86"/>
                <a:gd name="T22" fmla="*/ 74 w 84"/>
                <a:gd name="T23" fmla="*/ 55 h 86"/>
                <a:gd name="T24" fmla="*/ 74 w 84"/>
                <a:gd name="T25" fmla="*/ 55 h 86"/>
                <a:gd name="T26" fmla="*/ 42 w 84"/>
                <a:gd name="T27" fmla="*/ 80 h 86"/>
                <a:gd name="T28" fmla="*/ 42 w 84"/>
                <a:gd name="T29" fmla="*/ 80 h 86"/>
                <a:gd name="T30" fmla="*/ 42 w 84"/>
                <a:gd name="T31" fmla="*/ 80 h 86"/>
                <a:gd name="T32" fmla="*/ 39 w 84"/>
                <a:gd name="T33" fmla="*/ 79 h 86"/>
                <a:gd name="T34" fmla="*/ 37 w 84"/>
                <a:gd name="T35" fmla="*/ 79 h 86"/>
                <a:gd name="T36" fmla="*/ 37 w 84"/>
                <a:gd name="T37" fmla="*/ 79 h 86"/>
                <a:gd name="T38" fmla="*/ 37 w 84"/>
                <a:gd name="T39" fmla="*/ 79 h 86"/>
                <a:gd name="T40" fmla="*/ 37 w 84"/>
                <a:gd name="T41" fmla="*/ 79 h 86"/>
                <a:gd name="T42" fmla="*/ 14 w 84"/>
                <a:gd name="T43" fmla="*/ 52 h 86"/>
                <a:gd name="T44" fmla="*/ 14 w 84"/>
                <a:gd name="T45" fmla="*/ 52 h 86"/>
                <a:gd name="T46" fmla="*/ 15 w 84"/>
                <a:gd name="T47" fmla="*/ 48 h 86"/>
                <a:gd name="T48" fmla="*/ 14 w 84"/>
                <a:gd name="T49" fmla="*/ 43 h 86"/>
                <a:gd name="T50" fmla="*/ 14 w 84"/>
                <a:gd name="T51" fmla="*/ 43 h 86"/>
                <a:gd name="T52" fmla="*/ 49 w 84"/>
                <a:gd name="T53" fmla="*/ 0 h 86"/>
                <a:gd name="T54" fmla="*/ 46 w 84"/>
                <a:gd name="T55" fmla="*/ 0 h 86"/>
                <a:gd name="T56" fmla="*/ 42 w 84"/>
                <a:gd name="T57" fmla="*/ 10 h 86"/>
                <a:gd name="T58" fmla="*/ 43 w 84"/>
                <a:gd name="T59" fmla="*/ 11 h 86"/>
                <a:gd name="T60" fmla="*/ 43 w 84"/>
                <a:gd name="T61" fmla="*/ 11 h 86"/>
                <a:gd name="T62" fmla="*/ 12 w 84"/>
                <a:gd name="T63" fmla="*/ 42 h 86"/>
                <a:gd name="T64" fmla="*/ 12 w 84"/>
                <a:gd name="T65" fmla="*/ 42 h 86"/>
                <a:gd name="T66" fmla="*/ 12 w 84"/>
                <a:gd name="T67" fmla="*/ 42 h 86"/>
                <a:gd name="T68" fmla="*/ 8 w 84"/>
                <a:gd name="T69" fmla="*/ 40 h 86"/>
                <a:gd name="T70" fmla="*/ 0 w 84"/>
                <a:gd name="T71" fmla="*/ 48 h 86"/>
                <a:gd name="T72" fmla="*/ 8 w 84"/>
                <a:gd name="T73" fmla="*/ 55 h 86"/>
                <a:gd name="T74" fmla="*/ 12 w 84"/>
                <a:gd name="T75" fmla="*/ 54 h 86"/>
                <a:gd name="T76" fmla="*/ 12 w 84"/>
                <a:gd name="T77" fmla="*/ 54 h 86"/>
                <a:gd name="T78" fmla="*/ 12 w 84"/>
                <a:gd name="T79" fmla="*/ 54 h 86"/>
                <a:gd name="T80" fmla="*/ 36 w 84"/>
                <a:gd name="T81" fmla="*/ 80 h 86"/>
                <a:gd name="T82" fmla="*/ 36 w 84"/>
                <a:gd name="T83" fmla="*/ 80 h 86"/>
                <a:gd name="T84" fmla="*/ 35 w 84"/>
                <a:gd name="T85" fmla="*/ 84 h 86"/>
                <a:gd name="T86" fmla="*/ 39 w 84"/>
                <a:gd name="T87" fmla="*/ 86 h 86"/>
                <a:gd name="T88" fmla="*/ 41 w 84"/>
                <a:gd name="T89" fmla="*/ 86 h 86"/>
                <a:gd name="T90" fmla="*/ 43 w 84"/>
                <a:gd name="T91" fmla="*/ 81 h 86"/>
                <a:gd name="T92" fmla="*/ 42 w 84"/>
                <a:gd name="T93" fmla="*/ 81 h 86"/>
                <a:gd name="T94" fmla="*/ 42 w 84"/>
                <a:gd name="T95" fmla="*/ 81 h 86"/>
                <a:gd name="T96" fmla="*/ 75 w 84"/>
                <a:gd name="T97" fmla="*/ 56 h 86"/>
                <a:gd name="T98" fmla="*/ 75 w 84"/>
                <a:gd name="T99" fmla="*/ 56 h 86"/>
                <a:gd name="T100" fmla="*/ 75 w 84"/>
                <a:gd name="T101" fmla="*/ 56 h 86"/>
                <a:gd name="T102" fmla="*/ 79 w 84"/>
                <a:gd name="T103" fmla="*/ 58 h 86"/>
                <a:gd name="T104" fmla="*/ 84 w 84"/>
                <a:gd name="T105" fmla="*/ 53 h 86"/>
                <a:gd name="T106" fmla="*/ 79 w 84"/>
                <a:gd name="T107" fmla="*/ 48 h 86"/>
                <a:gd name="T108" fmla="*/ 77 w 84"/>
                <a:gd name="T109" fmla="*/ 48 h 86"/>
                <a:gd name="T110" fmla="*/ 77 w 84"/>
                <a:gd name="T111" fmla="*/ 48 h 86"/>
                <a:gd name="T112" fmla="*/ 54 w 84"/>
                <a:gd name="T113" fmla="*/ 13 h 86"/>
                <a:gd name="T114" fmla="*/ 54 w 84"/>
                <a:gd name="T115" fmla="*/ 13 h 86"/>
                <a:gd name="T116" fmla="*/ 56 w 84"/>
                <a:gd name="T117" fmla="*/ 4 h 86"/>
                <a:gd name="T118" fmla="*/ 49 w 84"/>
                <a:gd name="T1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6">
                  <a:moveTo>
                    <a:pt x="14" y="43"/>
                  </a:moveTo>
                  <a:cubicBezTo>
                    <a:pt x="13" y="42"/>
                    <a:pt x="43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8" y="14"/>
                    <a:pt x="49" y="14"/>
                  </a:cubicBezTo>
                  <a:cubicBezTo>
                    <a:pt x="50" y="14"/>
                    <a:pt x="51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4"/>
                    <a:pt x="76" y="48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0"/>
                    <a:pt x="74" y="51"/>
                    <a:pt x="74" y="53"/>
                  </a:cubicBezTo>
                  <a:cubicBezTo>
                    <a:pt x="74" y="54"/>
                    <a:pt x="74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43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6" y="79"/>
                    <a:pt x="13" y="54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1"/>
                    <a:pt x="15" y="49"/>
                    <a:pt x="15" y="48"/>
                  </a:cubicBezTo>
                  <a:cubicBezTo>
                    <a:pt x="15" y="46"/>
                    <a:pt x="15" y="44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moveTo>
                    <a:pt x="49" y="0"/>
                  </a:moveTo>
                  <a:cubicBezTo>
                    <a:pt x="48" y="0"/>
                    <a:pt x="47" y="0"/>
                    <a:pt x="46" y="0"/>
                  </a:cubicBezTo>
                  <a:cubicBezTo>
                    <a:pt x="42" y="2"/>
                    <a:pt x="41" y="7"/>
                    <a:pt x="42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3"/>
                    <a:pt x="14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1"/>
                    <a:pt x="9" y="40"/>
                    <a:pt x="8" y="40"/>
                  </a:cubicBezTo>
                  <a:cubicBezTo>
                    <a:pt x="4" y="40"/>
                    <a:pt x="0" y="44"/>
                    <a:pt x="0" y="48"/>
                  </a:cubicBezTo>
                  <a:cubicBezTo>
                    <a:pt x="0" y="52"/>
                    <a:pt x="4" y="55"/>
                    <a:pt x="8" y="55"/>
                  </a:cubicBezTo>
                  <a:cubicBezTo>
                    <a:pt x="9" y="55"/>
                    <a:pt x="11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36" y="79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5" y="81"/>
                    <a:pt x="35" y="83"/>
                    <a:pt x="35" y="84"/>
                  </a:cubicBezTo>
                  <a:cubicBezTo>
                    <a:pt x="36" y="85"/>
                    <a:pt x="37" y="86"/>
                    <a:pt x="39" y="86"/>
                  </a:cubicBezTo>
                  <a:cubicBezTo>
                    <a:pt x="40" y="86"/>
                    <a:pt x="40" y="86"/>
                    <a:pt x="41" y="86"/>
                  </a:cubicBezTo>
                  <a:cubicBezTo>
                    <a:pt x="43" y="85"/>
                    <a:pt x="44" y="83"/>
                    <a:pt x="43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2" y="80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6" y="57"/>
                    <a:pt x="78" y="58"/>
                    <a:pt x="79" y="58"/>
                  </a:cubicBezTo>
                  <a:cubicBezTo>
                    <a:pt x="82" y="58"/>
                    <a:pt x="84" y="55"/>
                    <a:pt x="84" y="53"/>
                  </a:cubicBezTo>
                  <a:cubicBezTo>
                    <a:pt x="84" y="50"/>
                    <a:pt x="82" y="48"/>
                    <a:pt x="79" y="48"/>
                  </a:cubicBezTo>
                  <a:cubicBezTo>
                    <a:pt x="78" y="48"/>
                    <a:pt x="78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53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7" y="11"/>
                    <a:pt x="58" y="7"/>
                    <a:pt x="56" y="4"/>
                  </a:cubicBezTo>
                  <a:cubicBezTo>
                    <a:pt x="55" y="1"/>
                    <a:pt x="52" y="0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856163" y="2439988"/>
              <a:ext cx="87313" cy="74613"/>
            </a:xfrm>
            <a:custGeom>
              <a:avLst/>
              <a:gdLst>
                <a:gd name="T0" fmla="*/ 12 w 23"/>
                <a:gd name="T1" fmla="*/ 0 h 20"/>
                <a:gd name="T2" fmla="*/ 7 w 23"/>
                <a:gd name="T3" fmla="*/ 1 h 20"/>
                <a:gd name="T4" fmla="*/ 3 w 23"/>
                <a:gd name="T5" fmla="*/ 14 h 20"/>
                <a:gd name="T6" fmla="*/ 12 w 23"/>
                <a:gd name="T7" fmla="*/ 20 h 20"/>
                <a:gd name="T8" fmla="*/ 16 w 23"/>
                <a:gd name="T9" fmla="*/ 19 h 20"/>
                <a:gd name="T10" fmla="*/ 21 w 23"/>
                <a:gd name="T11" fmla="*/ 6 h 20"/>
                <a:gd name="T12" fmla="*/ 12 w 2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0">
                  <a:moveTo>
                    <a:pt x="12" y="0"/>
                  </a:moveTo>
                  <a:cubicBezTo>
                    <a:pt x="10" y="0"/>
                    <a:pt x="9" y="1"/>
                    <a:pt x="7" y="1"/>
                  </a:cubicBezTo>
                  <a:cubicBezTo>
                    <a:pt x="2" y="4"/>
                    <a:pt x="0" y="9"/>
                    <a:pt x="3" y="14"/>
                  </a:cubicBezTo>
                  <a:cubicBezTo>
                    <a:pt x="4" y="18"/>
                    <a:pt x="8" y="20"/>
                    <a:pt x="12" y="20"/>
                  </a:cubicBezTo>
                  <a:cubicBezTo>
                    <a:pt x="13" y="20"/>
                    <a:pt x="15" y="19"/>
                    <a:pt x="16" y="19"/>
                  </a:cubicBezTo>
                  <a:cubicBezTo>
                    <a:pt x="21" y="16"/>
                    <a:pt x="23" y="11"/>
                    <a:pt x="21" y="6"/>
                  </a:cubicBezTo>
                  <a:cubicBezTo>
                    <a:pt x="19" y="2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3411538" y="2424113"/>
              <a:ext cx="1062038" cy="1203325"/>
            </a:xfrm>
            <a:custGeom>
              <a:avLst/>
              <a:gdLst>
                <a:gd name="T0" fmla="*/ 138 w 283"/>
                <a:gd name="T1" fmla="*/ 81 h 319"/>
                <a:gd name="T2" fmla="*/ 141 w 283"/>
                <a:gd name="T3" fmla="*/ 80 h 319"/>
                <a:gd name="T4" fmla="*/ 180 w 283"/>
                <a:gd name="T5" fmla="*/ 107 h 319"/>
                <a:gd name="T6" fmla="*/ 178 w 283"/>
                <a:gd name="T7" fmla="*/ 108 h 319"/>
                <a:gd name="T8" fmla="*/ 103 w 283"/>
                <a:gd name="T9" fmla="*/ 101 h 319"/>
                <a:gd name="T10" fmla="*/ 135 w 283"/>
                <a:gd name="T11" fmla="*/ 80 h 319"/>
                <a:gd name="T12" fmla="*/ 199 w 283"/>
                <a:gd name="T13" fmla="*/ 2 h 319"/>
                <a:gd name="T14" fmla="*/ 202 w 283"/>
                <a:gd name="T15" fmla="*/ 34 h 319"/>
                <a:gd name="T16" fmla="*/ 187 w 283"/>
                <a:gd name="T17" fmla="*/ 108 h 319"/>
                <a:gd name="T18" fmla="*/ 184 w 283"/>
                <a:gd name="T19" fmla="*/ 105 h 319"/>
                <a:gd name="T20" fmla="*/ 181 w 283"/>
                <a:gd name="T21" fmla="*/ 106 h 319"/>
                <a:gd name="T22" fmla="*/ 142 w 283"/>
                <a:gd name="T23" fmla="*/ 79 h 319"/>
                <a:gd name="T24" fmla="*/ 136 w 283"/>
                <a:gd name="T25" fmla="*/ 72 h 319"/>
                <a:gd name="T26" fmla="*/ 102 w 283"/>
                <a:gd name="T27" fmla="*/ 99 h 319"/>
                <a:gd name="T28" fmla="*/ 97 w 283"/>
                <a:gd name="T29" fmla="*/ 97 h 319"/>
                <a:gd name="T30" fmla="*/ 97 w 283"/>
                <a:gd name="T31" fmla="*/ 110 h 319"/>
                <a:gd name="T32" fmla="*/ 98 w 283"/>
                <a:gd name="T33" fmla="*/ 110 h 319"/>
                <a:gd name="T34" fmla="*/ 132 w 283"/>
                <a:gd name="T35" fmla="*/ 211 h 319"/>
                <a:gd name="T36" fmla="*/ 144 w 283"/>
                <a:gd name="T37" fmla="*/ 206 h 319"/>
                <a:gd name="T38" fmla="*/ 137 w 283"/>
                <a:gd name="T39" fmla="*/ 202 h 319"/>
                <a:gd name="T40" fmla="*/ 100 w 283"/>
                <a:gd name="T41" fmla="*/ 109 h 319"/>
                <a:gd name="T42" fmla="*/ 102 w 283"/>
                <a:gd name="T43" fmla="*/ 108 h 319"/>
                <a:gd name="T44" fmla="*/ 134 w 283"/>
                <a:gd name="T45" fmla="*/ 134 h 319"/>
                <a:gd name="T46" fmla="*/ 142 w 283"/>
                <a:gd name="T47" fmla="*/ 130 h 319"/>
                <a:gd name="T48" fmla="*/ 135 w 283"/>
                <a:gd name="T49" fmla="*/ 129 h 319"/>
                <a:gd name="T50" fmla="*/ 103 w 283"/>
                <a:gd name="T51" fmla="*/ 106 h 319"/>
                <a:gd name="T52" fmla="*/ 104 w 283"/>
                <a:gd name="T53" fmla="*/ 105 h 319"/>
                <a:gd name="T54" fmla="*/ 179 w 283"/>
                <a:gd name="T55" fmla="*/ 109 h 319"/>
                <a:gd name="T56" fmla="*/ 185 w 283"/>
                <a:gd name="T57" fmla="*/ 113 h 319"/>
                <a:gd name="T58" fmla="*/ 195 w 283"/>
                <a:gd name="T59" fmla="*/ 107 h 319"/>
                <a:gd name="T60" fmla="*/ 164 w 283"/>
                <a:gd name="T61" fmla="*/ 256 h 319"/>
                <a:gd name="T62" fmla="*/ 70 w 283"/>
                <a:gd name="T63" fmla="*/ 189 h 319"/>
                <a:gd name="T64" fmla="*/ 51 w 283"/>
                <a:gd name="T65" fmla="*/ 160 h 319"/>
                <a:gd name="T66" fmla="*/ 41 w 283"/>
                <a:gd name="T67" fmla="*/ 197 h 319"/>
                <a:gd name="T68" fmla="*/ 13 w 283"/>
                <a:gd name="T69" fmla="*/ 269 h 319"/>
                <a:gd name="T70" fmla="*/ 7 w 283"/>
                <a:gd name="T71" fmla="*/ 269 h 319"/>
                <a:gd name="T72" fmla="*/ 15 w 283"/>
                <a:gd name="T73" fmla="*/ 285 h 319"/>
                <a:gd name="T74" fmla="*/ 18 w 283"/>
                <a:gd name="T75" fmla="*/ 282 h 319"/>
                <a:gd name="T76" fmla="*/ 66 w 283"/>
                <a:gd name="T77" fmla="*/ 317 h 319"/>
                <a:gd name="T78" fmla="*/ 79 w 283"/>
                <a:gd name="T79" fmla="*/ 302 h 319"/>
                <a:gd name="T80" fmla="*/ 64 w 283"/>
                <a:gd name="T81" fmla="*/ 304 h 319"/>
                <a:gd name="T82" fmla="*/ 19 w 283"/>
                <a:gd name="T83" fmla="*/ 280 h 319"/>
                <a:gd name="T84" fmla="*/ 15 w 283"/>
                <a:gd name="T85" fmla="*/ 270 h 319"/>
                <a:gd name="T86" fmla="*/ 46 w 283"/>
                <a:gd name="T87" fmla="*/ 200 h 319"/>
                <a:gd name="T88" fmla="*/ 66 w 283"/>
                <a:gd name="T89" fmla="*/ 194 h 319"/>
                <a:gd name="T90" fmla="*/ 161 w 283"/>
                <a:gd name="T91" fmla="*/ 259 h 319"/>
                <a:gd name="T92" fmla="*/ 174 w 283"/>
                <a:gd name="T93" fmla="*/ 280 h 319"/>
                <a:gd name="T94" fmla="*/ 178 w 283"/>
                <a:gd name="T95" fmla="*/ 252 h 319"/>
                <a:gd name="T96" fmla="*/ 263 w 283"/>
                <a:gd name="T97" fmla="*/ 97 h 319"/>
                <a:gd name="T98" fmla="*/ 283 w 283"/>
                <a:gd name="T99" fmla="*/ 94 h 319"/>
                <a:gd name="T100" fmla="*/ 262 w 283"/>
                <a:gd name="T101" fmla="*/ 94 h 319"/>
                <a:gd name="T102" fmla="*/ 207 w 283"/>
                <a:gd name="T103" fmla="*/ 35 h 319"/>
                <a:gd name="T104" fmla="*/ 223 w 283"/>
                <a:gd name="T105" fmla="*/ 1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3" h="319">
                  <a:moveTo>
                    <a:pt x="135" y="80"/>
                  </a:moveTo>
                  <a:cubicBezTo>
                    <a:pt x="135" y="80"/>
                    <a:pt x="135" y="80"/>
                    <a:pt x="135" y="80"/>
                  </a:cubicBezTo>
                  <a:cubicBezTo>
                    <a:pt x="135" y="81"/>
                    <a:pt x="137" y="81"/>
                    <a:pt x="138" y="81"/>
                  </a:cubicBezTo>
                  <a:cubicBezTo>
                    <a:pt x="139" y="81"/>
                    <a:pt x="139" y="81"/>
                    <a:pt x="140" y="81"/>
                  </a:cubicBezTo>
                  <a:cubicBezTo>
                    <a:pt x="141" y="81"/>
                    <a:pt x="141" y="80"/>
                    <a:pt x="142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3" y="80"/>
                    <a:pt x="180" y="107"/>
                    <a:pt x="180" y="107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79" y="108"/>
                    <a:pt x="178" y="108"/>
                  </a:cubicBezTo>
                  <a:cubicBezTo>
                    <a:pt x="169" y="108"/>
                    <a:pt x="104" y="104"/>
                    <a:pt x="104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2"/>
                    <a:pt x="104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99"/>
                    <a:pt x="133" y="80"/>
                    <a:pt x="135" y="80"/>
                  </a:cubicBezTo>
                  <a:cubicBezTo>
                    <a:pt x="135" y="80"/>
                    <a:pt x="135" y="80"/>
                    <a:pt x="135" y="80"/>
                  </a:cubicBezTo>
                  <a:moveTo>
                    <a:pt x="207" y="0"/>
                  </a:moveTo>
                  <a:cubicBezTo>
                    <a:pt x="204" y="0"/>
                    <a:pt x="202" y="1"/>
                    <a:pt x="199" y="2"/>
                  </a:cubicBezTo>
                  <a:cubicBezTo>
                    <a:pt x="190" y="6"/>
                    <a:pt x="186" y="16"/>
                    <a:pt x="191" y="25"/>
                  </a:cubicBezTo>
                  <a:cubicBezTo>
                    <a:pt x="193" y="30"/>
                    <a:pt x="197" y="33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3" y="34"/>
                    <a:pt x="200" y="67"/>
                    <a:pt x="195" y="107"/>
                  </a:cubicBezTo>
                  <a:cubicBezTo>
                    <a:pt x="191" y="107"/>
                    <a:pt x="188" y="108"/>
                    <a:pt x="188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7" y="106"/>
                    <a:pt x="185" y="105"/>
                    <a:pt x="184" y="105"/>
                  </a:cubicBezTo>
                  <a:cubicBezTo>
                    <a:pt x="183" y="105"/>
                    <a:pt x="182" y="105"/>
                    <a:pt x="182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79" y="106"/>
                    <a:pt x="142" y="80"/>
                    <a:pt x="142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3" y="78"/>
                    <a:pt x="143" y="76"/>
                    <a:pt x="142" y="75"/>
                  </a:cubicBezTo>
                  <a:cubicBezTo>
                    <a:pt x="142" y="73"/>
                    <a:pt x="140" y="72"/>
                    <a:pt x="138" y="72"/>
                  </a:cubicBezTo>
                  <a:cubicBezTo>
                    <a:pt x="137" y="72"/>
                    <a:pt x="137" y="72"/>
                    <a:pt x="136" y="72"/>
                  </a:cubicBezTo>
                  <a:cubicBezTo>
                    <a:pt x="134" y="74"/>
                    <a:pt x="133" y="76"/>
                    <a:pt x="134" y="79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79"/>
                    <a:pt x="104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1" y="98"/>
                    <a:pt x="99" y="97"/>
                    <a:pt x="97" y="97"/>
                  </a:cubicBezTo>
                  <a:cubicBezTo>
                    <a:pt x="96" y="97"/>
                    <a:pt x="95" y="97"/>
                    <a:pt x="94" y="97"/>
                  </a:cubicBezTo>
                  <a:cubicBezTo>
                    <a:pt x="91" y="99"/>
                    <a:pt x="89" y="103"/>
                    <a:pt x="91" y="106"/>
                  </a:cubicBezTo>
                  <a:cubicBezTo>
                    <a:pt x="92" y="109"/>
                    <a:pt x="94" y="110"/>
                    <a:pt x="97" y="110"/>
                  </a:cubicBezTo>
                  <a:cubicBezTo>
                    <a:pt x="97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98" y="110"/>
                    <a:pt x="98" y="110"/>
                    <a:pt x="98" y="110"/>
                  </a:cubicBezTo>
                  <a:cubicBezTo>
                    <a:pt x="100" y="110"/>
                    <a:pt x="136" y="202"/>
                    <a:pt x="135" y="203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2" y="204"/>
                    <a:pt x="130" y="208"/>
                    <a:pt x="132" y="211"/>
                  </a:cubicBezTo>
                  <a:cubicBezTo>
                    <a:pt x="133" y="214"/>
                    <a:pt x="136" y="215"/>
                    <a:pt x="138" y="215"/>
                  </a:cubicBezTo>
                  <a:cubicBezTo>
                    <a:pt x="139" y="215"/>
                    <a:pt x="140" y="215"/>
                    <a:pt x="141" y="214"/>
                  </a:cubicBezTo>
                  <a:cubicBezTo>
                    <a:pt x="144" y="213"/>
                    <a:pt x="146" y="209"/>
                    <a:pt x="144" y="206"/>
                  </a:cubicBezTo>
                  <a:cubicBezTo>
                    <a:pt x="143" y="203"/>
                    <a:pt x="141" y="202"/>
                    <a:pt x="138" y="202"/>
                  </a:cubicBezTo>
                  <a:cubicBezTo>
                    <a:pt x="138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7" y="202"/>
                    <a:pt x="137" y="202"/>
                    <a:pt x="137" y="202"/>
                  </a:cubicBezTo>
                  <a:cubicBezTo>
                    <a:pt x="135" y="202"/>
                    <a:pt x="99" y="110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1" y="109"/>
                    <a:pt x="101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4" y="108"/>
                    <a:pt x="134" y="129"/>
                    <a:pt x="134" y="130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33" y="131"/>
                    <a:pt x="133" y="133"/>
                    <a:pt x="134" y="134"/>
                  </a:cubicBezTo>
                  <a:cubicBezTo>
                    <a:pt x="135" y="136"/>
                    <a:pt x="136" y="137"/>
                    <a:pt x="138" y="137"/>
                  </a:cubicBezTo>
                  <a:cubicBezTo>
                    <a:pt x="139" y="137"/>
                    <a:pt x="139" y="136"/>
                    <a:pt x="140" y="136"/>
                  </a:cubicBezTo>
                  <a:cubicBezTo>
                    <a:pt x="143" y="135"/>
                    <a:pt x="144" y="132"/>
                    <a:pt x="142" y="130"/>
                  </a:cubicBezTo>
                  <a:cubicBezTo>
                    <a:pt x="142" y="128"/>
                    <a:pt x="140" y="127"/>
                    <a:pt x="138" y="127"/>
                  </a:cubicBezTo>
                  <a:cubicBezTo>
                    <a:pt x="137" y="127"/>
                    <a:pt x="137" y="127"/>
                    <a:pt x="136" y="128"/>
                  </a:cubicBezTo>
                  <a:cubicBezTo>
                    <a:pt x="136" y="128"/>
                    <a:pt x="135" y="128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3" y="129"/>
                    <a:pt x="103" y="108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5" y="105"/>
                    <a:pt x="106" y="105"/>
                  </a:cubicBezTo>
                  <a:cubicBezTo>
                    <a:pt x="120" y="105"/>
                    <a:pt x="179" y="109"/>
                    <a:pt x="179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0" y="110"/>
                    <a:pt x="180" y="110"/>
                    <a:pt x="180" y="111"/>
                  </a:cubicBezTo>
                  <a:cubicBezTo>
                    <a:pt x="181" y="112"/>
                    <a:pt x="182" y="113"/>
                    <a:pt x="184" y="113"/>
                  </a:cubicBezTo>
                  <a:cubicBezTo>
                    <a:pt x="184" y="113"/>
                    <a:pt x="185" y="113"/>
                    <a:pt x="185" y="113"/>
                  </a:cubicBezTo>
                  <a:cubicBezTo>
                    <a:pt x="187" y="112"/>
                    <a:pt x="188" y="110"/>
                    <a:pt x="188" y="109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9"/>
                    <a:pt x="190" y="108"/>
                    <a:pt x="195" y="107"/>
                  </a:cubicBezTo>
                  <a:cubicBezTo>
                    <a:pt x="187" y="171"/>
                    <a:pt x="176" y="252"/>
                    <a:pt x="174" y="252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0" y="252"/>
                    <a:pt x="167" y="253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59" y="256"/>
                    <a:pt x="68" y="193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4" y="181"/>
                    <a:pt x="72" y="170"/>
                    <a:pt x="64" y="164"/>
                  </a:cubicBezTo>
                  <a:cubicBezTo>
                    <a:pt x="61" y="161"/>
                    <a:pt x="56" y="160"/>
                    <a:pt x="51" y="160"/>
                  </a:cubicBezTo>
                  <a:cubicBezTo>
                    <a:pt x="45" y="160"/>
                    <a:pt x="39" y="162"/>
                    <a:pt x="35" y="167"/>
                  </a:cubicBezTo>
                  <a:cubicBezTo>
                    <a:pt x="27" y="176"/>
                    <a:pt x="29" y="188"/>
                    <a:pt x="38" y="195"/>
                  </a:cubicBezTo>
                  <a:cubicBezTo>
                    <a:pt x="39" y="196"/>
                    <a:pt x="40" y="197"/>
                    <a:pt x="41" y="19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4" y="199"/>
                    <a:pt x="15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3" y="269"/>
                    <a:pt x="13" y="269"/>
                    <a:pt x="13" y="269"/>
                  </a:cubicBezTo>
                  <a:cubicBezTo>
                    <a:pt x="12" y="269"/>
                    <a:pt x="11" y="268"/>
                    <a:pt x="11" y="268"/>
                  </a:cubicBezTo>
                  <a:cubicBezTo>
                    <a:pt x="9" y="268"/>
                    <a:pt x="8" y="269"/>
                    <a:pt x="7" y="269"/>
                  </a:cubicBezTo>
                  <a:cubicBezTo>
                    <a:pt x="2" y="271"/>
                    <a:pt x="0" y="277"/>
                    <a:pt x="2" y="281"/>
                  </a:cubicBezTo>
                  <a:cubicBezTo>
                    <a:pt x="4" y="284"/>
                    <a:pt x="7" y="286"/>
                    <a:pt x="11" y="286"/>
                  </a:cubicBezTo>
                  <a:cubicBezTo>
                    <a:pt x="12" y="286"/>
                    <a:pt x="13" y="286"/>
                    <a:pt x="15" y="285"/>
                  </a:cubicBezTo>
                  <a:cubicBezTo>
                    <a:pt x="16" y="284"/>
                    <a:pt x="17" y="284"/>
                    <a:pt x="18" y="282"/>
                  </a:cubicBezTo>
                  <a:cubicBezTo>
                    <a:pt x="18" y="283"/>
                    <a:pt x="18" y="283"/>
                    <a:pt x="18" y="283"/>
                  </a:cubicBezTo>
                  <a:cubicBezTo>
                    <a:pt x="18" y="282"/>
                    <a:pt x="18" y="282"/>
                    <a:pt x="18" y="282"/>
                  </a:cubicBezTo>
                  <a:cubicBezTo>
                    <a:pt x="21" y="282"/>
                    <a:pt x="63" y="305"/>
                    <a:pt x="63" y="306"/>
                  </a:cubicBezTo>
                  <a:cubicBezTo>
                    <a:pt x="63" y="306"/>
                    <a:pt x="63" y="306"/>
                    <a:pt x="63" y="306"/>
                  </a:cubicBezTo>
                  <a:cubicBezTo>
                    <a:pt x="61" y="310"/>
                    <a:pt x="62" y="314"/>
                    <a:pt x="66" y="317"/>
                  </a:cubicBezTo>
                  <a:cubicBezTo>
                    <a:pt x="68" y="319"/>
                    <a:pt x="70" y="319"/>
                    <a:pt x="72" y="319"/>
                  </a:cubicBezTo>
                  <a:cubicBezTo>
                    <a:pt x="75" y="319"/>
                    <a:pt x="78" y="318"/>
                    <a:pt x="80" y="316"/>
                  </a:cubicBezTo>
                  <a:cubicBezTo>
                    <a:pt x="83" y="312"/>
                    <a:pt x="83" y="306"/>
                    <a:pt x="79" y="302"/>
                  </a:cubicBezTo>
                  <a:cubicBezTo>
                    <a:pt x="77" y="301"/>
                    <a:pt x="74" y="300"/>
                    <a:pt x="72" y="300"/>
                  </a:cubicBezTo>
                  <a:cubicBezTo>
                    <a:pt x="69" y="300"/>
                    <a:pt x="66" y="301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0" y="304"/>
                    <a:pt x="19" y="282"/>
                    <a:pt x="19" y="280"/>
                  </a:cubicBezTo>
                  <a:cubicBezTo>
                    <a:pt x="19" y="280"/>
                    <a:pt x="19" y="280"/>
                    <a:pt x="19" y="280"/>
                  </a:cubicBezTo>
                  <a:cubicBezTo>
                    <a:pt x="20" y="278"/>
                    <a:pt x="20" y="276"/>
                    <a:pt x="19" y="273"/>
                  </a:cubicBezTo>
                  <a:cubicBezTo>
                    <a:pt x="18" y="272"/>
                    <a:pt x="17" y="271"/>
                    <a:pt x="15" y="270"/>
                  </a:cubicBezTo>
                  <a:cubicBezTo>
                    <a:pt x="15" y="270"/>
                    <a:pt x="15" y="270"/>
                    <a:pt x="15" y="270"/>
                  </a:cubicBezTo>
                  <a:cubicBezTo>
                    <a:pt x="14" y="269"/>
                    <a:pt x="42" y="200"/>
                    <a:pt x="46" y="200"/>
                  </a:cubicBezTo>
                  <a:cubicBezTo>
                    <a:pt x="46" y="200"/>
                    <a:pt x="46" y="200"/>
                    <a:pt x="46" y="200"/>
                  </a:cubicBezTo>
                  <a:cubicBezTo>
                    <a:pt x="46" y="199"/>
                    <a:pt x="46" y="199"/>
                    <a:pt x="46" y="199"/>
                  </a:cubicBezTo>
                  <a:cubicBezTo>
                    <a:pt x="48" y="200"/>
                    <a:pt x="49" y="200"/>
                    <a:pt x="51" y="200"/>
                  </a:cubicBezTo>
                  <a:cubicBezTo>
                    <a:pt x="57" y="200"/>
                    <a:pt x="62" y="198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3" y="194"/>
                    <a:pt x="163" y="257"/>
                    <a:pt x="161" y="259"/>
                  </a:cubicBezTo>
                  <a:cubicBezTo>
                    <a:pt x="161" y="259"/>
                    <a:pt x="161" y="259"/>
                    <a:pt x="161" y="259"/>
                  </a:cubicBezTo>
                  <a:cubicBezTo>
                    <a:pt x="160" y="261"/>
                    <a:pt x="160" y="263"/>
                    <a:pt x="160" y="266"/>
                  </a:cubicBezTo>
                  <a:cubicBezTo>
                    <a:pt x="160" y="273"/>
                    <a:pt x="166" y="280"/>
                    <a:pt x="174" y="280"/>
                  </a:cubicBezTo>
                  <a:cubicBezTo>
                    <a:pt x="182" y="280"/>
                    <a:pt x="189" y="273"/>
                    <a:pt x="189" y="266"/>
                  </a:cubicBezTo>
                  <a:cubicBezTo>
                    <a:pt x="189" y="259"/>
                    <a:pt x="184" y="254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7" y="252"/>
                    <a:pt x="187" y="170"/>
                    <a:pt x="195" y="107"/>
                  </a:cubicBezTo>
                  <a:cubicBezTo>
                    <a:pt x="213" y="104"/>
                    <a:pt x="255" y="97"/>
                    <a:pt x="262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101"/>
                    <a:pt x="268" y="103"/>
                    <a:pt x="273" y="103"/>
                  </a:cubicBezTo>
                  <a:cubicBezTo>
                    <a:pt x="278" y="103"/>
                    <a:pt x="283" y="99"/>
                    <a:pt x="283" y="94"/>
                  </a:cubicBezTo>
                  <a:cubicBezTo>
                    <a:pt x="283" y="88"/>
                    <a:pt x="278" y="84"/>
                    <a:pt x="273" y="84"/>
                  </a:cubicBezTo>
                  <a:cubicBezTo>
                    <a:pt x="267" y="84"/>
                    <a:pt x="262" y="88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2" y="94"/>
                    <a:pt x="262" y="94"/>
                    <a:pt x="262" y="94"/>
                  </a:cubicBezTo>
                  <a:cubicBezTo>
                    <a:pt x="263" y="96"/>
                    <a:pt x="215" y="104"/>
                    <a:pt x="195" y="107"/>
                  </a:cubicBezTo>
                  <a:cubicBezTo>
                    <a:pt x="201" y="67"/>
                    <a:pt x="206" y="35"/>
                    <a:pt x="207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10" y="35"/>
                    <a:pt x="212" y="34"/>
                    <a:pt x="214" y="33"/>
                  </a:cubicBezTo>
                  <a:cubicBezTo>
                    <a:pt x="223" y="29"/>
                    <a:pt x="227" y="19"/>
                    <a:pt x="223" y="10"/>
                  </a:cubicBezTo>
                  <a:cubicBezTo>
                    <a:pt x="220" y="4"/>
                    <a:pt x="214" y="0"/>
                    <a:pt x="20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5762625" y="2805113"/>
              <a:ext cx="36513" cy="30163"/>
            </a:xfrm>
            <a:custGeom>
              <a:avLst/>
              <a:gdLst>
                <a:gd name="T0" fmla="*/ 0 w 10"/>
                <a:gd name="T1" fmla="*/ 0 h 8"/>
                <a:gd name="T2" fmla="*/ 10 w 10"/>
                <a:gd name="T3" fmla="*/ 8 h 8"/>
                <a:gd name="T4" fmla="*/ 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3" y="3"/>
                    <a:pt x="6" y="6"/>
                    <a:pt x="10" y="8"/>
                  </a:cubicBezTo>
                  <a:cubicBezTo>
                    <a:pt x="6" y="6"/>
                    <a:pt x="3" y="3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5799138" y="2613025"/>
              <a:ext cx="241300" cy="293688"/>
            </a:xfrm>
            <a:custGeom>
              <a:avLst/>
              <a:gdLst>
                <a:gd name="T0" fmla="*/ 28 w 64"/>
                <a:gd name="T1" fmla="*/ 13 h 78"/>
                <a:gd name="T2" fmla="*/ 31 w 64"/>
                <a:gd name="T3" fmla="*/ 12 h 78"/>
                <a:gd name="T4" fmla="*/ 31 w 64"/>
                <a:gd name="T5" fmla="*/ 12 h 78"/>
                <a:gd name="T6" fmla="*/ 31 w 64"/>
                <a:gd name="T7" fmla="*/ 12 h 78"/>
                <a:gd name="T8" fmla="*/ 48 w 64"/>
                <a:gd name="T9" fmla="*/ 38 h 78"/>
                <a:gd name="T10" fmla="*/ 48 w 64"/>
                <a:gd name="T11" fmla="*/ 38 h 78"/>
                <a:gd name="T12" fmla="*/ 46 w 64"/>
                <a:gd name="T13" fmla="*/ 49 h 78"/>
                <a:gd name="T14" fmla="*/ 46 w 64"/>
                <a:gd name="T15" fmla="*/ 49 h 78"/>
                <a:gd name="T16" fmla="*/ 46 w 64"/>
                <a:gd name="T17" fmla="*/ 49 h 78"/>
                <a:gd name="T18" fmla="*/ 20 w 64"/>
                <a:gd name="T19" fmla="*/ 70 h 78"/>
                <a:gd name="T20" fmla="*/ 20 w 64"/>
                <a:gd name="T21" fmla="*/ 70 h 78"/>
                <a:gd name="T22" fmla="*/ 20 w 64"/>
                <a:gd name="T23" fmla="*/ 70 h 78"/>
                <a:gd name="T24" fmla="*/ 18 w 64"/>
                <a:gd name="T25" fmla="*/ 69 h 78"/>
                <a:gd name="T26" fmla="*/ 18 w 64"/>
                <a:gd name="T27" fmla="*/ 69 h 78"/>
                <a:gd name="T28" fmla="*/ 28 w 64"/>
                <a:gd name="T29" fmla="*/ 13 h 78"/>
                <a:gd name="T30" fmla="*/ 28 w 64"/>
                <a:gd name="T31" fmla="*/ 13 h 78"/>
                <a:gd name="T32" fmla="*/ 28 w 64"/>
                <a:gd name="T33" fmla="*/ 13 h 78"/>
                <a:gd name="T34" fmla="*/ 28 w 64"/>
                <a:gd name="T35" fmla="*/ 0 h 78"/>
                <a:gd name="T36" fmla="*/ 25 w 64"/>
                <a:gd name="T37" fmla="*/ 0 h 78"/>
                <a:gd name="T38" fmla="*/ 22 w 64"/>
                <a:gd name="T39" fmla="*/ 9 h 78"/>
                <a:gd name="T40" fmla="*/ 26 w 64"/>
                <a:gd name="T41" fmla="*/ 13 h 78"/>
                <a:gd name="T42" fmla="*/ 26 w 64"/>
                <a:gd name="T43" fmla="*/ 13 h 78"/>
                <a:gd name="T44" fmla="*/ 17 w 64"/>
                <a:gd name="T45" fmla="*/ 69 h 78"/>
                <a:gd name="T46" fmla="*/ 17 w 64"/>
                <a:gd name="T47" fmla="*/ 69 h 78"/>
                <a:gd name="T48" fmla="*/ 17 w 64"/>
                <a:gd name="T49" fmla="*/ 69 h 78"/>
                <a:gd name="T50" fmla="*/ 15 w 64"/>
                <a:gd name="T51" fmla="*/ 69 h 78"/>
                <a:gd name="T52" fmla="*/ 13 w 64"/>
                <a:gd name="T53" fmla="*/ 70 h 78"/>
                <a:gd name="T54" fmla="*/ 14 w 64"/>
                <a:gd name="T55" fmla="*/ 70 h 78"/>
                <a:gd name="T56" fmla="*/ 14 w 64"/>
                <a:gd name="T57" fmla="*/ 70 h 78"/>
                <a:gd name="T58" fmla="*/ 0 w 64"/>
                <a:gd name="T59" fmla="*/ 59 h 78"/>
                <a:gd name="T60" fmla="*/ 12 w 64"/>
                <a:gd name="T61" fmla="*/ 71 h 78"/>
                <a:gd name="T62" fmla="*/ 12 w 64"/>
                <a:gd name="T63" fmla="*/ 71 h 78"/>
                <a:gd name="T64" fmla="*/ 12 w 64"/>
                <a:gd name="T65" fmla="*/ 75 h 78"/>
                <a:gd name="T66" fmla="*/ 17 w 64"/>
                <a:gd name="T67" fmla="*/ 78 h 78"/>
                <a:gd name="T68" fmla="*/ 19 w 64"/>
                <a:gd name="T69" fmla="*/ 78 h 78"/>
                <a:gd name="T70" fmla="*/ 21 w 64"/>
                <a:gd name="T71" fmla="*/ 72 h 78"/>
                <a:gd name="T72" fmla="*/ 21 w 64"/>
                <a:gd name="T73" fmla="*/ 71 h 78"/>
                <a:gd name="T74" fmla="*/ 21 w 64"/>
                <a:gd name="T75" fmla="*/ 71 h 78"/>
                <a:gd name="T76" fmla="*/ 48 w 64"/>
                <a:gd name="T77" fmla="*/ 51 h 78"/>
                <a:gd name="T78" fmla="*/ 48 w 64"/>
                <a:gd name="T79" fmla="*/ 51 h 78"/>
                <a:gd name="T80" fmla="*/ 48 w 64"/>
                <a:gd name="T81" fmla="*/ 51 h 78"/>
                <a:gd name="T82" fmla="*/ 54 w 64"/>
                <a:gd name="T83" fmla="*/ 54 h 78"/>
                <a:gd name="T84" fmla="*/ 58 w 64"/>
                <a:gd name="T85" fmla="*/ 53 h 78"/>
                <a:gd name="T86" fmla="*/ 62 w 64"/>
                <a:gd name="T87" fmla="*/ 41 h 78"/>
                <a:gd name="T88" fmla="*/ 54 w 64"/>
                <a:gd name="T89" fmla="*/ 36 h 78"/>
                <a:gd name="T90" fmla="*/ 50 w 64"/>
                <a:gd name="T91" fmla="*/ 37 h 78"/>
                <a:gd name="T92" fmla="*/ 50 w 64"/>
                <a:gd name="T93" fmla="*/ 37 h 78"/>
                <a:gd name="T94" fmla="*/ 50 w 64"/>
                <a:gd name="T95" fmla="*/ 37 h 78"/>
                <a:gd name="T96" fmla="*/ 33 w 64"/>
                <a:gd name="T97" fmla="*/ 11 h 78"/>
                <a:gd name="T98" fmla="*/ 33 w 64"/>
                <a:gd name="T99" fmla="*/ 11 h 78"/>
                <a:gd name="T100" fmla="*/ 34 w 64"/>
                <a:gd name="T101" fmla="*/ 4 h 78"/>
                <a:gd name="T102" fmla="*/ 28 w 64"/>
                <a:gd name="T10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78">
                  <a:moveTo>
                    <a:pt x="28" y="13"/>
                  </a:move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49" y="37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5" y="41"/>
                    <a:pt x="44" y="45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51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26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moveTo>
                    <a:pt x="28" y="0"/>
                  </a:moveTo>
                  <a:cubicBezTo>
                    <a:pt x="27" y="0"/>
                    <a:pt x="26" y="0"/>
                    <a:pt x="25" y="0"/>
                  </a:cubicBezTo>
                  <a:cubicBezTo>
                    <a:pt x="21" y="2"/>
                    <a:pt x="20" y="6"/>
                    <a:pt x="22" y="9"/>
                  </a:cubicBezTo>
                  <a:cubicBezTo>
                    <a:pt x="22" y="11"/>
                    <a:pt x="24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18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9"/>
                    <a:pt x="15" y="69"/>
                    <a:pt x="15" y="69"/>
                  </a:cubicBezTo>
                  <a:cubicBezTo>
                    <a:pt x="14" y="70"/>
                    <a:pt x="14" y="70"/>
                    <a:pt x="13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0"/>
                    <a:pt x="7" y="65"/>
                    <a:pt x="0" y="59"/>
                  </a:cubicBezTo>
                  <a:cubicBezTo>
                    <a:pt x="7" y="66"/>
                    <a:pt x="13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2" y="74"/>
                    <a:pt x="12" y="75"/>
                  </a:cubicBezTo>
                  <a:cubicBezTo>
                    <a:pt x="13" y="77"/>
                    <a:pt x="15" y="78"/>
                    <a:pt x="17" y="78"/>
                  </a:cubicBezTo>
                  <a:cubicBezTo>
                    <a:pt x="17" y="78"/>
                    <a:pt x="18" y="78"/>
                    <a:pt x="19" y="78"/>
                  </a:cubicBezTo>
                  <a:cubicBezTo>
                    <a:pt x="21" y="77"/>
                    <a:pt x="22" y="74"/>
                    <a:pt x="21" y="72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0" y="70"/>
                    <a:pt x="45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3"/>
                    <a:pt x="52" y="54"/>
                    <a:pt x="54" y="54"/>
                  </a:cubicBezTo>
                  <a:cubicBezTo>
                    <a:pt x="55" y="54"/>
                    <a:pt x="57" y="53"/>
                    <a:pt x="58" y="53"/>
                  </a:cubicBezTo>
                  <a:cubicBezTo>
                    <a:pt x="63" y="51"/>
                    <a:pt x="64" y="46"/>
                    <a:pt x="62" y="41"/>
                  </a:cubicBezTo>
                  <a:cubicBezTo>
                    <a:pt x="61" y="38"/>
                    <a:pt x="57" y="36"/>
                    <a:pt x="54" y="36"/>
                  </a:cubicBezTo>
                  <a:cubicBezTo>
                    <a:pt x="53" y="36"/>
                    <a:pt x="51" y="36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8" y="37"/>
                    <a:pt x="32" y="12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9"/>
                    <a:pt x="35" y="6"/>
                    <a:pt x="34" y="4"/>
                  </a:cubicBezTo>
                  <a:cubicBezTo>
                    <a:pt x="33" y="1"/>
                    <a:pt x="30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6832600" y="3729038"/>
              <a:ext cx="30163" cy="63500"/>
            </a:xfrm>
            <a:custGeom>
              <a:avLst/>
              <a:gdLst>
                <a:gd name="T0" fmla="*/ 0 w 8"/>
                <a:gd name="T1" fmla="*/ 0 h 17"/>
                <a:gd name="T2" fmla="*/ 8 w 8"/>
                <a:gd name="T3" fmla="*/ 17 h 17"/>
                <a:gd name="T4" fmla="*/ 0 w 8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0"/>
                  </a:moveTo>
                  <a:cubicBezTo>
                    <a:pt x="3" y="5"/>
                    <a:pt x="6" y="11"/>
                    <a:pt x="8" y="17"/>
                  </a:cubicBezTo>
                  <a:cubicBezTo>
                    <a:pt x="6" y="11"/>
                    <a:pt x="3" y="5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6656388" y="3328988"/>
              <a:ext cx="17463" cy="3175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2" y="0"/>
                    <a:pt x="4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6040438" y="3951288"/>
              <a:ext cx="44450" cy="19050"/>
            </a:xfrm>
            <a:custGeom>
              <a:avLst/>
              <a:gdLst>
                <a:gd name="T0" fmla="*/ 0 w 12"/>
                <a:gd name="T1" fmla="*/ 0 h 5"/>
                <a:gd name="T2" fmla="*/ 12 w 12"/>
                <a:gd name="T3" fmla="*/ 5 h 5"/>
                <a:gd name="T4" fmla="*/ 0 w 1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4" y="1"/>
                    <a:pt x="8" y="3"/>
                    <a:pt x="12" y="5"/>
                  </a:cubicBezTo>
                  <a:cubicBezTo>
                    <a:pt x="8" y="3"/>
                    <a:pt x="4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7485063" y="3729038"/>
              <a:ext cx="11113" cy="77788"/>
            </a:xfrm>
            <a:custGeom>
              <a:avLst/>
              <a:gdLst>
                <a:gd name="T0" fmla="*/ 3 w 3"/>
                <a:gd name="T1" fmla="*/ 0 h 21"/>
                <a:gd name="T2" fmla="*/ 0 w 3"/>
                <a:gd name="T3" fmla="*/ 21 h 21"/>
                <a:gd name="T4" fmla="*/ 3 w 3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1">
                  <a:moveTo>
                    <a:pt x="3" y="0"/>
                  </a:moveTo>
                  <a:cubicBezTo>
                    <a:pt x="2" y="7"/>
                    <a:pt x="1" y="15"/>
                    <a:pt x="0" y="21"/>
                  </a:cubicBezTo>
                  <a:cubicBezTo>
                    <a:pt x="1" y="15"/>
                    <a:pt x="2" y="7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719388" y="2635250"/>
              <a:ext cx="4916488" cy="1974850"/>
            </a:xfrm>
            <a:custGeom>
              <a:avLst/>
              <a:gdLst>
                <a:gd name="T0" fmla="*/ 893 w 1309"/>
                <a:gd name="T1" fmla="*/ 437 h 524"/>
                <a:gd name="T2" fmla="*/ 374 w 1309"/>
                <a:gd name="T3" fmla="*/ 407 h 524"/>
                <a:gd name="T4" fmla="*/ 109 w 1309"/>
                <a:gd name="T5" fmla="*/ 335 h 524"/>
                <a:gd name="T6" fmla="*/ 711 w 1309"/>
                <a:gd name="T7" fmla="*/ 231 h 524"/>
                <a:gd name="T8" fmla="*/ 511 w 1309"/>
                <a:gd name="T9" fmla="*/ 291 h 524"/>
                <a:gd name="T10" fmla="*/ 1098 w 1309"/>
                <a:gd name="T11" fmla="*/ 219 h 524"/>
                <a:gd name="T12" fmla="*/ 125 w 1309"/>
                <a:gd name="T13" fmla="*/ 212 h 524"/>
                <a:gd name="T14" fmla="*/ 774 w 1309"/>
                <a:gd name="T15" fmla="*/ 164 h 524"/>
                <a:gd name="T16" fmla="*/ 772 w 1309"/>
                <a:gd name="T17" fmla="*/ 166 h 524"/>
                <a:gd name="T18" fmla="*/ 994 w 1309"/>
                <a:gd name="T19" fmla="*/ 178 h 524"/>
                <a:gd name="T20" fmla="*/ 776 w 1309"/>
                <a:gd name="T21" fmla="*/ 159 h 524"/>
                <a:gd name="T22" fmla="*/ 776 w 1309"/>
                <a:gd name="T23" fmla="*/ 159 h 524"/>
                <a:gd name="T24" fmla="*/ 40 w 1309"/>
                <a:gd name="T25" fmla="*/ 153 h 524"/>
                <a:gd name="T26" fmla="*/ 41 w 1309"/>
                <a:gd name="T27" fmla="*/ 138 h 524"/>
                <a:gd name="T28" fmla="*/ 625 w 1309"/>
                <a:gd name="T29" fmla="*/ 165 h 524"/>
                <a:gd name="T30" fmla="*/ 523 w 1309"/>
                <a:gd name="T31" fmla="*/ 211 h 524"/>
                <a:gd name="T32" fmla="*/ 784 w 1309"/>
                <a:gd name="T33" fmla="*/ 34 h 524"/>
                <a:gd name="T34" fmla="*/ 738 w 1309"/>
                <a:gd name="T35" fmla="*/ 161 h 524"/>
                <a:gd name="T36" fmla="*/ 645 w 1309"/>
                <a:gd name="T37" fmla="*/ 268 h 524"/>
                <a:gd name="T38" fmla="*/ 686 w 1309"/>
                <a:gd name="T39" fmla="*/ 160 h 524"/>
                <a:gd name="T40" fmla="*/ 656 w 1309"/>
                <a:gd name="T41" fmla="*/ 136 h 524"/>
                <a:gd name="T42" fmla="*/ 505 w 1309"/>
                <a:gd name="T43" fmla="*/ 214 h 524"/>
                <a:gd name="T44" fmla="*/ 320 w 1309"/>
                <a:gd name="T45" fmla="*/ 318 h 524"/>
                <a:gd name="T46" fmla="*/ 85 w 1309"/>
                <a:gd name="T47" fmla="*/ 202 h 524"/>
                <a:gd name="T48" fmla="*/ 106 w 1309"/>
                <a:gd name="T49" fmla="*/ 162 h 524"/>
                <a:gd name="T50" fmla="*/ 48 w 1309"/>
                <a:gd name="T51" fmla="*/ 132 h 524"/>
                <a:gd name="T52" fmla="*/ 15 w 1309"/>
                <a:gd name="T53" fmla="*/ 168 h 524"/>
                <a:gd name="T54" fmla="*/ 55 w 1309"/>
                <a:gd name="T55" fmla="*/ 246 h 524"/>
                <a:gd name="T56" fmla="*/ 66 w 1309"/>
                <a:gd name="T57" fmla="*/ 318 h 524"/>
                <a:gd name="T58" fmla="*/ 113 w 1309"/>
                <a:gd name="T59" fmla="*/ 332 h 524"/>
                <a:gd name="T60" fmla="*/ 165 w 1309"/>
                <a:gd name="T61" fmla="*/ 300 h 524"/>
                <a:gd name="T62" fmla="*/ 375 w 1309"/>
                <a:gd name="T63" fmla="*/ 342 h 524"/>
                <a:gd name="T64" fmla="*/ 401 w 1309"/>
                <a:gd name="T65" fmla="*/ 388 h 524"/>
                <a:gd name="T66" fmla="*/ 379 w 1309"/>
                <a:gd name="T67" fmla="*/ 337 h 524"/>
                <a:gd name="T68" fmla="*/ 519 w 1309"/>
                <a:gd name="T69" fmla="*/ 309 h 524"/>
                <a:gd name="T70" fmla="*/ 641 w 1309"/>
                <a:gd name="T71" fmla="*/ 298 h 524"/>
                <a:gd name="T72" fmla="*/ 552 w 1309"/>
                <a:gd name="T73" fmla="*/ 435 h 524"/>
                <a:gd name="T74" fmla="*/ 681 w 1309"/>
                <a:gd name="T75" fmla="*/ 478 h 524"/>
                <a:gd name="T76" fmla="*/ 675 w 1309"/>
                <a:gd name="T77" fmla="*/ 489 h 524"/>
                <a:gd name="T78" fmla="*/ 758 w 1309"/>
                <a:gd name="T79" fmla="*/ 416 h 524"/>
                <a:gd name="T80" fmla="*/ 741 w 1309"/>
                <a:gd name="T81" fmla="*/ 317 h 524"/>
                <a:gd name="T82" fmla="*/ 889 w 1309"/>
                <a:gd name="T83" fmla="*/ 439 h 524"/>
                <a:gd name="T84" fmla="*/ 926 w 1309"/>
                <a:gd name="T85" fmla="*/ 363 h 524"/>
                <a:gd name="T86" fmla="*/ 871 w 1309"/>
                <a:gd name="T87" fmla="*/ 413 h 524"/>
                <a:gd name="T88" fmla="*/ 712 w 1309"/>
                <a:gd name="T89" fmla="*/ 233 h 524"/>
                <a:gd name="T90" fmla="*/ 764 w 1309"/>
                <a:gd name="T91" fmla="*/ 165 h 524"/>
                <a:gd name="T92" fmla="*/ 845 w 1309"/>
                <a:gd name="T93" fmla="*/ 209 h 524"/>
                <a:gd name="T94" fmla="*/ 912 w 1309"/>
                <a:gd name="T95" fmla="*/ 234 h 524"/>
                <a:gd name="T96" fmla="*/ 884 w 1309"/>
                <a:gd name="T97" fmla="*/ 349 h 524"/>
                <a:gd name="T98" fmla="*/ 1000 w 1309"/>
                <a:gd name="T99" fmla="*/ 192 h 524"/>
                <a:gd name="T100" fmla="*/ 1083 w 1309"/>
                <a:gd name="T101" fmla="*/ 271 h 524"/>
                <a:gd name="T102" fmla="*/ 1023 w 1309"/>
                <a:gd name="T103" fmla="*/ 286 h 524"/>
                <a:gd name="T104" fmla="*/ 1067 w 1309"/>
                <a:gd name="T105" fmla="*/ 180 h 524"/>
                <a:gd name="T106" fmla="*/ 1069 w 1309"/>
                <a:gd name="T107" fmla="*/ 194 h 524"/>
                <a:gd name="T108" fmla="*/ 1138 w 1309"/>
                <a:gd name="T109" fmla="*/ 197 h 524"/>
                <a:gd name="T110" fmla="*/ 1141 w 1309"/>
                <a:gd name="T111" fmla="*/ 192 h 524"/>
                <a:gd name="T112" fmla="*/ 1130 w 1309"/>
                <a:gd name="T113" fmla="*/ 80 h 524"/>
                <a:gd name="T114" fmla="*/ 1257 w 1309"/>
                <a:gd name="T115" fmla="*/ 243 h 524"/>
                <a:gd name="T116" fmla="*/ 1273 w 1309"/>
                <a:gd name="T117" fmla="*/ 254 h 524"/>
                <a:gd name="T118" fmla="*/ 1148 w 1309"/>
                <a:gd name="T119" fmla="*/ 135 h 524"/>
                <a:gd name="T120" fmla="*/ 1023 w 1309"/>
                <a:gd name="T121" fmla="*/ 153 h 524"/>
                <a:gd name="T122" fmla="*/ 1011 w 1309"/>
                <a:gd name="T123" fmla="*/ 101 h 524"/>
                <a:gd name="T124" fmla="*/ 848 w 1309"/>
                <a:gd name="T125" fmla="*/ 12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524">
                  <a:moveTo>
                    <a:pt x="897" y="418"/>
                  </a:moveTo>
                  <a:cubicBezTo>
                    <a:pt x="895" y="415"/>
                    <a:pt x="923" y="393"/>
                    <a:pt x="929" y="393"/>
                  </a:cubicBezTo>
                  <a:cubicBezTo>
                    <a:pt x="930" y="393"/>
                    <a:pt x="930" y="394"/>
                    <a:pt x="930" y="394"/>
                  </a:cubicBezTo>
                  <a:cubicBezTo>
                    <a:pt x="930" y="394"/>
                    <a:pt x="930" y="394"/>
                    <a:pt x="930" y="394"/>
                  </a:cubicBezTo>
                  <a:cubicBezTo>
                    <a:pt x="932" y="395"/>
                    <a:pt x="934" y="397"/>
                    <a:pt x="936" y="398"/>
                  </a:cubicBezTo>
                  <a:cubicBezTo>
                    <a:pt x="938" y="399"/>
                    <a:pt x="941" y="400"/>
                    <a:pt x="943" y="400"/>
                  </a:cubicBezTo>
                  <a:cubicBezTo>
                    <a:pt x="943" y="400"/>
                    <a:pt x="943" y="400"/>
                    <a:pt x="943" y="400"/>
                  </a:cubicBezTo>
                  <a:cubicBezTo>
                    <a:pt x="948" y="401"/>
                    <a:pt x="942" y="495"/>
                    <a:pt x="939" y="496"/>
                  </a:cubicBezTo>
                  <a:cubicBezTo>
                    <a:pt x="939" y="496"/>
                    <a:pt x="939" y="496"/>
                    <a:pt x="939" y="496"/>
                  </a:cubicBezTo>
                  <a:cubicBezTo>
                    <a:pt x="938" y="496"/>
                    <a:pt x="936" y="496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5" y="497"/>
                    <a:pt x="935" y="497"/>
                    <a:pt x="935" y="497"/>
                  </a:cubicBezTo>
                  <a:cubicBezTo>
                    <a:pt x="932" y="497"/>
                    <a:pt x="891" y="439"/>
                    <a:pt x="893" y="437"/>
                  </a:cubicBezTo>
                  <a:cubicBezTo>
                    <a:pt x="893" y="437"/>
                    <a:pt x="893" y="437"/>
                    <a:pt x="893" y="437"/>
                  </a:cubicBezTo>
                  <a:cubicBezTo>
                    <a:pt x="896" y="434"/>
                    <a:pt x="898" y="430"/>
                    <a:pt x="898" y="426"/>
                  </a:cubicBezTo>
                  <a:cubicBezTo>
                    <a:pt x="899" y="423"/>
                    <a:pt x="898" y="420"/>
                    <a:pt x="896" y="418"/>
                  </a:cubicBezTo>
                  <a:cubicBezTo>
                    <a:pt x="897" y="418"/>
                    <a:pt x="897" y="418"/>
                    <a:pt x="897" y="418"/>
                  </a:cubicBezTo>
                  <a:moveTo>
                    <a:pt x="382" y="350"/>
                  </a:moveTo>
                  <a:cubicBezTo>
                    <a:pt x="383" y="350"/>
                    <a:pt x="384" y="350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5" y="349"/>
                    <a:pt x="385" y="349"/>
                    <a:pt x="385" y="349"/>
                  </a:cubicBezTo>
                  <a:cubicBezTo>
                    <a:pt x="386" y="349"/>
                    <a:pt x="403" y="374"/>
                    <a:pt x="402" y="375"/>
                  </a:cubicBezTo>
                  <a:cubicBezTo>
                    <a:pt x="402" y="375"/>
                    <a:pt x="402" y="375"/>
                    <a:pt x="402" y="375"/>
                  </a:cubicBezTo>
                  <a:cubicBezTo>
                    <a:pt x="399" y="378"/>
                    <a:pt x="398" y="382"/>
                    <a:pt x="400" y="385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0" y="386"/>
                    <a:pt x="400" y="386"/>
                    <a:pt x="400" y="386"/>
                  </a:cubicBezTo>
                  <a:cubicBezTo>
                    <a:pt x="401" y="388"/>
                    <a:pt x="375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4" y="407"/>
                    <a:pt x="374" y="407"/>
                    <a:pt x="374" y="407"/>
                  </a:cubicBezTo>
                  <a:cubicBezTo>
                    <a:pt x="373" y="406"/>
                    <a:pt x="373" y="406"/>
                    <a:pt x="372" y="406"/>
                  </a:cubicBezTo>
                  <a:cubicBezTo>
                    <a:pt x="372" y="406"/>
                    <a:pt x="372" y="406"/>
                    <a:pt x="372" y="406"/>
                  </a:cubicBezTo>
                  <a:cubicBezTo>
                    <a:pt x="371" y="406"/>
                    <a:pt x="380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cubicBezTo>
                    <a:pt x="382" y="350"/>
                    <a:pt x="382" y="350"/>
                    <a:pt x="382" y="350"/>
                  </a:cubicBezTo>
                  <a:moveTo>
                    <a:pt x="110" y="294"/>
                  </a:moveTo>
                  <a:cubicBezTo>
                    <a:pt x="110" y="294"/>
                    <a:pt x="110" y="294"/>
                    <a:pt x="110" y="294"/>
                  </a:cubicBezTo>
                  <a:cubicBezTo>
                    <a:pt x="110" y="294"/>
                    <a:pt x="111" y="295"/>
                    <a:pt x="112" y="295"/>
                  </a:cubicBezTo>
                  <a:cubicBezTo>
                    <a:pt x="112" y="295"/>
                    <a:pt x="112" y="295"/>
                    <a:pt x="112" y="295"/>
                  </a:cubicBezTo>
                  <a:cubicBezTo>
                    <a:pt x="113" y="295"/>
                    <a:pt x="113" y="332"/>
                    <a:pt x="112" y="332"/>
                  </a:cubicBezTo>
                  <a:cubicBezTo>
                    <a:pt x="112" y="332"/>
                    <a:pt x="112" y="332"/>
                    <a:pt x="112" y="332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10" y="333"/>
                    <a:pt x="109" y="334"/>
                    <a:pt x="109" y="335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9" y="334"/>
                    <a:pt x="109" y="334"/>
                    <a:pt x="109" y="334"/>
                  </a:cubicBezTo>
                  <a:cubicBezTo>
                    <a:pt x="107" y="334"/>
                    <a:pt x="70" y="323"/>
                    <a:pt x="70" y="322"/>
                  </a:cubicBezTo>
                  <a:cubicBezTo>
                    <a:pt x="70" y="322"/>
                    <a:pt x="70" y="322"/>
                    <a:pt x="70" y="322"/>
                  </a:cubicBezTo>
                  <a:cubicBezTo>
                    <a:pt x="70" y="321"/>
                    <a:pt x="70" y="321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69" y="319"/>
                    <a:pt x="108" y="294"/>
                    <a:pt x="110" y="294"/>
                  </a:cubicBezTo>
                  <a:cubicBezTo>
                    <a:pt x="110" y="294"/>
                    <a:pt x="110" y="294"/>
                    <a:pt x="110" y="294"/>
                  </a:cubicBezTo>
                  <a:moveTo>
                    <a:pt x="656" y="271"/>
                  </a:moveTo>
                  <a:cubicBezTo>
                    <a:pt x="663" y="262"/>
                    <a:pt x="685" y="240"/>
                    <a:pt x="708" y="218"/>
                  </a:cubicBezTo>
                  <a:cubicBezTo>
                    <a:pt x="710" y="221"/>
                    <a:pt x="712" y="223"/>
                    <a:pt x="711" y="223"/>
                  </a:cubicBezTo>
                  <a:cubicBezTo>
                    <a:pt x="711" y="223"/>
                    <a:pt x="711" y="223"/>
                    <a:pt x="711" y="223"/>
                  </a:cubicBezTo>
                  <a:cubicBezTo>
                    <a:pt x="710" y="225"/>
                    <a:pt x="709" y="228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1"/>
                    <a:pt x="711" y="231"/>
                    <a:pt x="711" y="231"/>
                  </a:cubicBezTo>
                  <a:cubicBezTo>
                    <a:pt x="711" y="232"/>
                    <a:pt x="669" y="263"/>
                    <a:pt x="656" y="271"/>
                  </a:cubicBezTo>
                  <a:moveTo>
                    <a:pt x="516" y="214"/>
                  </a:moveTo>
                  <a:cubicBezTo>
                    <a:pt x="516" y="214"/>
                    <a:pt x="516" y="214"/>
                    <a:pt x="516" y="214"/>
                  </a:cubicBezTo>
                  <a:cubicBezTo>
                    <a:pt x="521" y="214"/>
                    <a:pt x="573" y="327"/>
                    <a:pt x="571" y="328"/>
                  </a:cubicBezTo>
                  <a:cubicBezTo>
                    <a:pt x="571" y="328"/>
                    <a:pt x="571" y="328"/>
                    <a:pt x="571" y="328"/>
                  </a:cubicBezTo>
                  <a:cubicBezTo>
                    <a:pt x="570" y="329"/>
                    <a:pt x="569" y="330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4" y="331"/>
                    <a:pt x="519" y="308"/>
                    <a:pt x="520" y="306"/>
                  </a:cubicBezTo>
                  <a:cubicBezTo>
                    <a:pt x="520" y="306"/>
                    <a:pt x="520" y="306"/>
                    <a:pt x="520" y="306"/>
                  </a:cubicBezTo>
                  <a:cubicBezTo>
                    <a:pt x="521" y="303"/>
                    <a:pt x="521" y="300"/>
                    <a:pt x="520" y="297"/>
                  </a:cubicBezTo>
                  <a:cubicBezTo>
                    <a:pt x="518" y="294"/>
                    <a:pt x="515" y="292"/>
                    <a:pt x="511" y="291"/>
                  </a:cubicBezTo>
                  <a:cubicBezTo>
                    <a:pt x="511" y="291"/>
                    <a:pt x="511" y="291"/>
                    <a:pt x="511" y="291"/>
                  </a:cubicBezTo>
                  <a:cubicBezTo>
                    <a:pt x="509" y="291"/>
                    <a:pt x="508" y="215"/>
                    <a:pt x="513" y="214"/>
                  </a:cubicBezTo>
                  <a:cubicBezTo>
                    <a:pt x="513" y="214"/>
                    <a:pt x="513" y="214"/>
                    <a:pt x="513" y="214"/>
                  </a:cubicBezTo>
                  <a:cubicBezTo>
                    <a:pt x="514" y="214"/>
                    <a:pt x="515" y="214"/>
                    <a:pt x="516" y="214"/>
                  </a:cubicBezTo>
                  <a:cubicBezTo>
                    <a:pt x="516" y="214"/>
                    <a:pt x="516" y="214"/>
                    <a:pt x="516" y="214"/>
                  </a:cubicBezTo>
                  <a:moveTo>
                    <a:pt x="1072" y="189"/>
                  </a:moveTo>
                  <a:cubicBezTo>
                    <a:pt x="1072" y="189"/>
                    <a:pt x="1073" y="189"/>
                    <a:pt x="1075" y="189"/>
                  </a:cubicBezTo>
                  <a:cubicBezTo>
                    <a:pt x="1088" y="189"/>
                    <a:pt x="1130" y="192"/>
                    <a:pt x="1130" y="193"/>
                  </a:cubicBezTo>
                  <a:cubicBezTo>
                    <a:pt x="1130" y="193"/>
                    <a:pt x="1130" y="193"/>
                    <a:pt x="1130" y="193"/>
                  </a:cubicBezTo>
                  <a:cubicBezTo>
                    <a:pt x="1131" y="194"/>
                    <a:pt x="1131" y="194"/>
                    <a:pt x="1131" y="195"/>
                  </a:cubicBezTo>
                  <a:cubicBezTo>
                    <a:pt x="1131" y="195"/>
                    <a:pt x="1131" y="195"/>
                    <a:pt x="1131" y="195"/>
                  </a:cubicBezTo>
                  <a:cubicBezTo>
                    <a:pt x="1132" y="196"/>
                    <a:pt x="1100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8" y="219"/>
                    <a:pt x="1098" y="219"/>
                  </a:cubicBezTo>
                  <a:cubicBezTo>
                    <a:pt x="1098" y="219"/>
                    <a:pt x="1097" y="218"/>
                    <a:pt x="1096" y="218"/>
                  </a:cubicBezTo>
                  <a:cubicBezTo>
                    <a:pt x="1095" y="218"/>
                    <a:pt x="1095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4" y="219"/>
                    <a:pt x="1094" y="219"/>
                    <a:pt x="1094" y="219"/>
                  </a:cubicBezTo>
                  <a:cubicBezTo>
                    <a:pt x="1093" y="219"/>
                    <a:pt x="1069" y="193"/>
                    <a:pt x="1070" y="192"/>
                  </a:cubicBezTo>
                  <a:cubicBezTo>
                    <a:pt x="1070" y="192"/>
                    <a:pt x="1070" y="192"/>
                    <a:pt x="1070" y="192"/>
                  </a:cubicBezTo>
                  <a:cubicBezTo>
                    <a:pt x="1071" y="191"/>
                    <a:pt x="1072" y="190"/>
                    <a:pt x="1072" y="189"/>
                  </a:cubicBezTo>
                  <a:cubicBezTo>
                    <a:pt x="1072" y="189"/>
                    <a:pt x="1072" y="189"/>
                    <a:pt x="1072" y="189"/>
                  </a:cubicBezTo>
                  <a:moveTo>
                    <a:pt x="76" y="193"/>
                  </a:moveTo>
                  <a:cubicBezTo>
                    <a:pt x="75" y="193"/>
                    <a:pt x="62" y="176"/>
                    <a:pt x="54" y="165"/>
                  </a:cubicBezTo>
                  <a:cubicBezTo>
                    <a:pt x="56" y="165"/>
                    <a:pt x="58" y="164"/>
                    <a:pt x="61" y="164"/>
                  </a:cubicBezTo>
                  <a:cubicBezTo>
                    <a:pt x="83" y="181"/>
                    <a:pt x="126" y="212"/>
                    <a:pt x="125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2" y="213"/>
                    <a:pt x="86" y="201"/>
                    <a:pt x="86" y="200"/>
                  </a:cubicBezTo>
                  <a:cubicBezTo>
                    <a:pt x="86" y="200"/>
                    <a:pt x="86" y="200"/>
                    <a:pt x="86" y="200"/>
                  </a:cubicBezTo>
                  <a:cubicBezTo>
                    <a:pt x="86" y="199"/>
                    <a:pt x="86" y="197"/>
                    <a:pt x="86" y="196"/>
                  </a:cubicBezTo>
                  <a:cubicBezTo>
                    <a:pt x="84" y="194"/>
                    <a:pt x="82" y="192"/>
                    <a:pt x="79" y="192"/>
                  </a:cubicBezTo>
                  <a:cubicBezTo>
                    <a:pt x="78" y="192"/>
                    <a:pt x="77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3"/>
                    <a:pt x="76" y="193"/>
                    <a:pt x="76" y="193"/>
                  </a:cubicBezTo>
                  <a:moveTo>
                    <a:pt x="772" y="166"/>
                  </a:moveTo>
                  <a:cubicBezTo>
                    <a:pt x="773" y="165"/>
                    <a:pt x="774" y="165"/>
                    <a:pt x="774" y="164"/>
                  </a:cubicBezTo>
                  <a:cubicBezTo>
                    <a:pt x="774" y="164"/>
                    <a:pt x="774" y="164"/>
                    <a:pt x="774" y="164"/>
                  </a:cubicBezTo>
                  <a:cubicBezTo>
                    <a:pt x="774" y="164"/>
                    <a:pt x="775" y="164"/>
                    <a:pt x="775" y="164"/>
                  </a:cubicBezTo>
                  <a:cubicBezTo>
                    <a:pt x="778" y="164"/>
                    <a:pt x="841" y="198"/>
                    <a:pt x="841" y="199"/>
                  </a:cubicBezTo>
                  <a:cubicBezTo>
                    <a:pt x="841" y="199"/>
                    <a:pt x="841" y="199"/>
                    <a:pt x="841" y="199"/>
                  </a:cubicBezTo>
                  <a:cubicBezTo>
                    <a:pt x="840" y="201"/>
                    <a:pt x="840" y="203"/>
                    <a:pt x="841" y="205"/>
                  </a:cubicBezTo>
                  <a:cubicBezTo>
                    <a:pt x="842" y="206"/>
                    <a:pt x="842" y="207"/>
                    <a:pt x="843" y="208"/>
                  </a:cubicBezTo>
                  <a:cubicBezTo>
                    <a:pt x="843" y="208"/>
                    <a:pt x="843" y="208"/>
                    <a:pt x="843" y="208"/>
                  </a:cubicBezTo>
                  <a:cubicBezTo>
                    <a:pt x="844" y="208"/>
                    <a:pt x="822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8" y="249"/>
                    <a:pt x="818" y="249"/>
                    <a:pt x="818" y="249"/>
                  </a:cubicBezTo>
                  <a:cubicBezTo>
                    <a:pt x="816" y="248"/>
                    <a:pt x="813" y="247"/>
                    <a:pt x="811" y="247"/>
                  </a:cubicBezTo>
                  <a:cubicBezTo>
                    <a:pt x="810" y="247"/>
                    <a:pt x="808" y="247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7" y="248"/>
                    <a:pt x="807" y="248"/>
                    <a:pt x="807" y="248"/>
                  </a:cubicBezTo>
                  <a:cubicBezTo>
                    <a:pt x="803" y="248"/>
                    <a:pt x="771" y="166"/>
                    <a:pt x="772" y="166"/>
                  </a:cubicBezTo>
                  <a:cubicBezTo>
                    <a:pt x="772" y="166"/>
                    <a:pt x="772" y="166"/>
                    <a:pt x="772" y="166"/>
                  </a:cubicBezTo>
                  <a:moveTo>
                    <a:pt x="54" y="165"/>
                  </a:moveTo>
                  <a:cubicBezTo>
                    <a:pt x="50" y="159"/>
                    <a:pt x="47" y="155"/>
                    <a:pt x="47" y="155"/>
                  </a:cubicBezTo>
                  <a:cubicBezTo>
                    <a:pt x="48" y="155"/>
                    <a:pt x="53" y="159"/>
                    <a:pt x="61" y="164"/>
                  </a:cubicBezTo>
                  <a:cubicBezTo>
                    <a:pt x="58" y="164"/>
                    <a:pt x="56" y="164"/>
                    <a:pt x="54" y="165"/>
                  </a:cubicBezTo>
                  <a:moveTo>
                    <a:pt x="47" y="155"/>
                  </a:move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moveTo>
                    <a:pt x="872" y="144"/>
                  </a:moveTo>
                  <a:cubicBezTo>
                    <a:pt x="873" y="144"/>
                    <a:pt x="873" y="144"/>
                    <a:pt x="874" y="144"/>
                  </a:cubicBezTo>
                  <a:cubicBezTo>
                    <a:pt x="886" y="144"/>
                    <a:pt x="995" y="171"/>
                    <a:pt x="995" y="175"/>
                  </a:cubicBezTo>
                  <a:cubicBezTo>
                    <a:pt x="995" y="175"/>
                    <a:pt x="995" y="175"/>
                    <a:pt x="995" y="175"/>
                  </a:cubicBezTo>
                  <a:cubicBezTo>
                    <a:pt x="994" y="176"/>
                    <a:pt x="994" y="177"/>
                    <a:pt x="994" y="178"/>
                  </a:cubicBezTo>
                  <a:cubicBezTo>
                    <a:pt x="994" y="181"/>
                    <a:pt x="995" y="183"/>
                    <a:pt x="996" y="186"/>
                  </a:cubicBezTo>
                  <a:cubicBezTo>
                    <a:pt x="998" y="190"/>
                    <a:pt x="943" y="219"/>
                    <a:pt x="938" y="219"/>
                  </a:cubicBezTo>
                  <a:cubicBezTo>
                    <a:pt x="938" y="219"/>
                    <a:pt x="937" y="219"/>
                    <a:pt x="937" y="219"/>
                  </a:cubicBezTo>
                  <a:cubicBezTo>
                    <a:pt x="937" y="219"/>
                    <a:pt x="937" y="219"/>
                    <a:pt x="937" y="219"/>
                  </a:cubicBezTo>
                  <a:cubicBezTo>
                    <a:pt x="934" y="215"/>
                    <a:pt x="930" y="213"/>
                    <a:pt x="925" y="213"/>
                  </a:cubicBezTo>
                  <a:cubicBezTo>
                    <a:pt x="923" y="213"/>
                    <a:pt x="921" y="213"/>
                    <a:pt x="919" y="214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8" y="215"/>
                    <a:pt x="918" y="215"/>
                    <a:pt x="918" y="215"/>
                  </a:cubicBezTo>
                  <a:cubicBezTo>
                    <a:pt x="915" y="215"/>
                    <a:pt x="866" y="152"/>
                    <a:pt x="869" y="150"/>
                  </a:cubicBezTo>
                  <a:cubicBezTo>
                    <a:pt x="869" y="150"/>
                    <a:pt x="869" y="150"/>
                    <a:pt x="869" y="150"/>
                  </a:cubicBezTo>
                  <a:cubicBezTo>
                    <a:pt x="870" y="148"/>
                    <a:pt x="872" y="146"/>
                    <a:pt x="872" y="144"/>
                  </a:cubicBezTo>
                  <a:cubicBezTo>
                    <a:pt x="872" y="144"/>
                    <a:pt x="872" y="144"/>
                    <a:pt x="872" y="144"/>
                  </a:cubicBezTo>
                  <a:moveTo>
                    <a:pt x="776" y="159"/>
                  </a:moveTo>
                  <a:cubicBezTo>
                    <a:pt x="776" y="157"/>
                    <a:pt x="826" y="144"/>
                    <a:pt x="836" y="144"/>
                  </a:cubicBezTo>
                  <a:cubicBezTo>
                    <a:pt x="837" y="144"/>
                    <a:pt x="838" y="144"/>
                    <a:pt x="838" y="144"/>
                  </a:cubicBezTo>
                  <a:cubicBezTo>
                    <a:pt x="838" y="144"/>
                    <a:pt x="838" y="144"/>
                    <a:pt x="838" y="144"/>
                  </a:cubicBezTo>
                  <a:cubicBezTo>
                    <a:pt x="840" y="149"/>
                    <a:pt x="845" y="153"/>
                    <a:pt x="851" y="154"/>
                  </a:cubicBezTo>
                  <a:cubicBezTo>
                    <a:pt x="851" y="154"/>
                    <a:pt x="851" y="154"/>
                    <a:pt x="851" y="154"/>
                  </a:cubicBezTo>
                  <a:cubicBezTo>
                    <a:pt x="854" y="155"/>
                    <a:pt x="849" y="194"/>
                    <a:pt x="847" y="195"/>
                  </a:cubicBezTo>
                  <a:cubicBezTo>
                    <a:pt x="847" y="195"/>
                    <a:pt x="847" y="195"/>
                    <a:pt x="847" y="195"/>
                  </a:cubicBezTo>
                  <a:cubicBezTo>
                    <a:pt x="846" y="195"/>
                    <a:pt x="846" y="195"/>
                    <a:pt x="845" y="195"/>
                  </a:cubicBezTo>
                  <a:cubicBezTo>
                    <a:pt x="844" y="196"/>
                    <a:pt x="843" y="196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42" y="197"/>
                    <a:pt x="842" y="197"/>
                    <a:pt x="842" y="197"/>
                  </a:cubicBezTo>
                  <a:cubicBezTo>
                    <a:pt x="839" y="197"/>
                    <a:pt x="775" y="163"/>
                    <a:pt x="776" y="162"/>
                  </a:cubicBezTo>
                  <a:cubicBezTo>
                    <a:pt x="776" y="162"/>
                    <a:pt x="776" y="162"/>
                    <a:pt x="776" y="162"/>
                  </a:cubicBezTo>
                  <a:cubicBezTo>
                    <a:pt x="776" y="161"/>
                    <a:pt x="776" y="160"/>
                    <a:pt x="776" y="159"/>
                  </a:cubicBezTo>
                  <a:cubicBezTo>
                    <a:pt x="776" y="159"/>
                    <a:pt x="776" y="159"/>
                    <a:pt x="776" y="159"/>
                  </a:cubicBezTo>
                  <a:moveTo>
                    <a:pt x="48" y="137"/>
                  </a:moveTo>
                  <a:cubicBezTo>
                    <a:pt x="48" y="137"/>
                    <a:pt x="48" y="137"/>
                    <a:pt x="48" y="137"/>
                  </a:cubicBezTo>
                  <a:cubicBezTo>
                    <a:pt x="51" y="137"/>
                    <a:pt x="108" y="159"/>
                    <a:pt x="108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8" y="161"/>
                    <a:pt x="108" y="161"/>
                    <a:pt x="108" y="161"/>
                  </a:cubicBezTo>
                  <a:cubicBezTo>
                    <a:pt x="107" y="161"/>
                    <a:pt x="84" y="163"/>
                    <a:pt x="61" y="164"/>
                  </a:cubicBezTo>
                  <a:cubicBezTo>
                    <a:pt x="53" y="158"/>
                    <a:pt x="47" y="154"/>
                    <a:pt x="4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3"/>
                    <a:pt x="48" y="151"/>
                    <a:pt x="48" y="150"/>
                  </a:cubicBezTo>
                  <a:cubicBezTo>
                    <a:pt x="47" y="149"/>
                    <a:pt x="45" y="148"/>
                    <a:pt x="44" y="148"/>
                  </a:cubicBezTo>
                  <a:cubicBezTo>
                    <a:pt x="43" y="148"/>
                    <a:pt x="43" y="148"/>
                    <a:pt x="42" y="148"/>
                  </a:cubicBezTo>
                  <a:cubicBezTo>
                    <a:pt x="40" y="149"/>
                    <a:pt x="39" y="152"/>
                    <a:pt x="40" y="153"/>
                  </a:cubicBezTo>
                  <a:cubicBezTo>
                    <a:pt x="41" y="155"/>
                    <a:pt x="42" y="156"/>
                    <a:pt x="44" y="156"/>
                  </a:cubicBezTo>
                  <a:cubicBezTo>
                    <a:pt x="45" y="156"/>
                    <a:pt x="45" y="156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9" y="159"/>
                    <a:pt x="53" y="165"/>
                  </a:cubicBezTo>
                  <a:cubicBezTo>
                    <a:pt x="38" y="165"/>
                    <a:pt x="24" y="166"/>
                    <a:pt x="18" y="166"/>
                  </a:cubicBezTo>
                  <a:cubicBezTo>
                    <a:pt x="16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4" y="165"/>
                    <a:pt x="14" y="165"/>
                    <a:pt x="14" y="164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3" y="162"/>
                    <a:pt x="40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2" y="139"/>
                    <a:pt x="43" y="139"/>
                    <a:pt x="44" y="139"/>
                  </a:cubicBezTo>
                  <a:cubicBezTo>
                    <a:pt x="45" y="139"/>
                    <a:pt x="45" y="139"/>
                    <a:pt x="46" y="139"/>
                  </a:cubicBezTo>
                  <a:cubicBezTo>
                    <a:pt x="47" y="138"/>
                    <a:pt x="48" y="138"/>
                    <a:pt x="48" y="137"/>
                  </a:cubicBezTo>
                  <a:cubicBezTo>
                    <a:pt x="48" y="137"/>
                    <a:pt x="48" y="137"/>
                    <a:pt x="48" y="137"/>
                  </a:cubicBezTo>
                  <a:moveTo>
                    <a:pt x="586" y="70"/>
                  </a:moveTo>
                  <a:cubicBezTo>
                    <a:pt x="586" y="70"/>
                    <a:pt x="586" y="70"/>
                    <a:pt x="586" y="70"/>
                  </a:cubicBezTo>
                  <a:cubicBezTo>
                    <a:pt x="588" y="70"/>
                    <a:pt x="590" y="71"/>
                    <a:pt x="592" y="71"/>
                  </a:cubicBezTo>
                  <a:cubicBezTo>
                    <a:pt x="594" y="71"/>
                    <a:pt x="596" y="70"/>
                    <a:pt x="598" y="70"/>
                  </a:cubicBezTo>
                  <a:cubicBezTo>
                    <a:pt x="597" y="70"/>
                    <a:pt x="597" y="70"/>
                    <a:pt x="597" y="70"/>
                  </a:cubicBezTo>
                  <a:cubicBezTo>
                    <a:pt x="597" y="70"/>
                    <a:pt x="597" y="70"/>
                    <a:pt x="598" y="70"/>
                  </a:cubicBezTo>
                  <a:cubicBezTo>
                    <a:pt x="601" y="70"/>
                    <a:pt x="642" y="138"/>
                    <a:pt x="637" y="142"/>
                  </a:cubicBezTo>
                  <a:cubicBezTo>
                    <a:pt x="637" y="142"/>
                    <a:pt x="637" y="142"/>
                    <a:pt x="637" y="142"/>
                  </a:cubicBezTo>
                  <a:cubicBezTo>
                    <a:pt x="630" y="147"/>
                    <a:pt x="625" y="156"/>
                    <a:pt x="625" y="165"/>
                  </a:cubicBezTo>
                  <a:cubicBezTo>
                    <a:pt x="625" y="179"/>
                    <a:pt x="634" y="190"/>
                    <a:pt x="648" y="194"/>
                  </a:cubicBezTo>
                  <a:cubicBezTo>
                    <a:pt x="653" y="195"/>
                    <a:pt x="643" y="267"/>
                    <a:pt x="640" y="268"/>
                  </a:cubicBezTo>
                  <a:cubicBezTo>
                    <a:pt x="640" y="268"/>
                    <a:pt x="640" y="268"/>
                    <a:pt x="640" y="268"/>
                  </a:cubicBezTo>
                  <a:cubicBezTo>
                    <a:pt x="632" y="268"/>
                    <a:pt x="625" y="274"/>
                    <a:pt x="625" y="283"/>
                  </a:cubicBezTo>
                  <a:cubicBezTo>
                    <a:pt x="625" y="286"/>
                    <a:pt x="626" y="288"/>
                    <a:pt x="628" y="291"/>
                  </a:cubicBezTo>
                  <a:cubicBezTo>
                    <a:pt x="628" y="291"/>
                    <a:pt x="628" y="291"/>
                    <a:pt x="628" y="291"/>
                  </a:cubicBezTo>
                  <a:cubicBezTo>
                    <a:pt x="629" y="293"/>
                    <a:pt x="586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1" y="328"/>
                    <a:pt x="579" y="327"/>
                    <a:pt x="576" y="327"/>
                  </a:cubicBezTo>
                  <a:cubicBezTo>
                    <a:pt x="576" y="327"/>
                    <a:pt x="575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4" y="327"/>
                    <a:pt x="574" y="327"/>
                    <a:pt x="574" y="327"/>
                  </a:cubicBezTo>
                  <a:cubicBezTo>
                    <a:pt x="572" y="327"/>
                    <a:pt x="518" y="213"/>
                    <a:pt x="523" y="211"/>
                  </a:cubicBezTo>
                  <a:cubicBezTo>
                    <a:pt x="523" y="211"/>
                    <a:pt x="523" y="211"/>
                    <a:pt x="523" y="211"/>
                  </a:cubicBezTo>
                  <a:cubicBezTo>
                    <a:pt x="530" y="206"/>
                    <a:pt x="535" y="199"/>
                    <a:pt x="535" y="190"/>
                  </a:cubicBezTo>
                  <a:cubicBezTo>
                    <a:pt x="535" y="182"/>
                    <a:pt x="531" y="175"/>
                    <a:pt x="525" y="171"/>
                  </a:cubicBezTo>
                  <a:cubicBezTo>
                    <a:pt x="525" y="171"/>
                    <a:pt x="525" y="171"/>
                    <a:pt x="525" y="171"/>
                  </a:cubicBezTo>
                  <a:cubicBezTo>
                    <a:pt x="521" y="168"/>
                    <a:pt x="583" y="70"/>
                    <a:pt x="586" y="70"/>
                  </a:cubicBezTo>
                  <a:cubicBezTo>
                    <a:pt x="586" y="70"/>
                    <a:pt x="586" y="70"/>
                    <a:pt x="586" y="70"/>
                  </a:cubicBezTo>
                  <a:moveTo>
                    <a:pt x="678" y="145"/>
                  </a:moveTo>
                  <a:cubicBezTo>
                    <a:pt x="674" y="141"/>
                    <a:pt x="762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67" y="34"/>
                    <a:pt x="767" y="34"/>
                    <a:pt x="767" y="34"/>
                  </a:cubicBezTo>
                  <a:cubicBezTo>
                    <a:pt x="770" y="35"/>
                    <a:pt x="773" y="36"/>
                    <a:pt x="776" y="36"/>
                  </a:cubicBezTo>
                  <a:cubicBezTo>
                    <a:pt x="779" y="36"/>
                    <a:pt x="781" y="35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4" y="34"/>
                    <a:pt x="784" y="34"/>
                    <a:pt x="784" y="34"/>
                  </a:cubicBezTo>
                  <a:cubicBezTo>
                    <a:pt x="788" y="34"/>
                    <a:pt x="846" y="121"/>
                    <a:pt x="843" y="124"/>
                  </a:cubicBezTo>
                  <a:cubicBezTo>
                    <a:pt x="843" y="123"/>
                    <a:pt x="843" y="123"/>
                    <a:pt x="843" y="123"/>
                  </a:cubicBezTo>
                  <a:cubicBezTo>
                    <a:pt x="839" y="127"/>
                    <a:pt x="837" y="132"/>
                    <a:pt x="837" y="137"/>
                  </a:cubicBezTo>
                  <a:cubicBezTo>
                    <a:pt x="837" y="138"/>
                    <a:pt x="837" y="138"/>
                    <a:pt x="837" y="139"/>
                  </a:cubicBezTo>
                  <a:cubicBezTo>
                    <a:pt x="837" y="139"/>
                    <a:pt x="837" y="139"/>
                    <a:pt x="837" y="139"/>
                  </a:cubicBezTo>
                  <a:cubicBezTo>
                    <a:pt x="837" y="142"/>
                    <a:pt x="781" y="156"/>
                    <a:pt x="776" y="156"/>
                  </a:cubicBezTo>
                  <a:cubicBezTo>
                    <a:pt x="776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5" y="156"/>
                    <a:pt x="775" y="156"/>
                    <a:pt x="775" y="156"/>
                  </a:cubicBezTo>
                  <a:cubicBezTo>
                    <a:pt x="774" y="153"/>
                    <a:pt x="771" y="152"/>
                    <a:pt x="768" y="152"/>
                  </a:cubicBezTo>
                  <a:cubicBezTo>
                    <a:pt x="767" y="152"/>
                    <a:pt x="766" y="152"/>
                    <a:pt x="765" y="153"/>
                  </a:cubicBezTo>
                  <a:cubicBezTo>
                    <a:pt x="763" y="154"/>
                    <a:pt x="761" y="156"/>
                    <a:pt x="761" y="158"/>
                  </a:cubicBezTo>
                  <a:cubicBezTo>
                    <a:pt x="761" y="158"/>
                    <a:pt x="761" y="158"/>
                    <a:pt x="761" y="158"/>
                  </a:cubicBezTo>
                  <a:cubicBezTo>
                    <a:pt x="761" y="159"/>
                    <a:pt x="751" y="160"/>
                    <a:pt x="738" y="161"/>
                  </a:cubicBezTo>
                  <a:cubicBezTo>
                    <a:pt x="744" y="161"/>
                    <a:pt x="749" y="161"/>
                    <a:pt x="753" y="161"/>
                  </a:cubicBezTo>
                  <a:cubicBezTo>
                    <a:pt x="758" y="161"/>
                    <a:pt x="761" y="161"/>
                    <a:pt x="761" y="161"/>
                  </a:cubicBezTo>
                  <a:cubicBezTo>
                    <a:pt x="761" y="161"/>
                    <a:pt x="761" y="161"/>
                    <a:pt x="761" y="161"/>
                  </a:cubicBezTo>
                  <a:cubicBezTo>
                    <a:pt x="761" y="161"/>
                    <a:pt x="761" y="162"/>
                    <a:pt x="761" y="162"/>
                  </a:cubicBezTo>
                  <a:cubicBezTo>
                    <a:pt x="762" y="163"/>
                    <a:pt x="762" y="163"/>
                    <a:pt x="762" y="164"/>
                  </a:cubicBezTo>
                  <a:cubicBezTo>
                    <a:pt x="762" y="164"/>
                    <a:pt x="762" y="164"/>
                    <a:pt x="762" y="164"/>
                  </a:cubicBezTo>
                  <a:cubicBezTo>
                    <a:pt x="763" y="164"/>
                    <a:pt x="736" y="191"/>
                    <a:pt x="708" y="218"/>
                  </a:cubicBezTo>
                  <a:cubicBezTo>
                    <a:pt x="706" y="216"/>
                    <a:pt x="704" y="214"/>
                    <a:pt x="702" y="212"/>
                  </a:cubicBezTo>
                  <a:cubicBezTo>
                    <a:pt x="704" y="214"/>
                    <a:pt x="706" y="216"/>
                    <a:pt x="707" y="218"/>
                  </a:cubicBezTo>
                  <a:cubicBezTo>
                    <a:pt x="680" y="244"/>
                    <a:pt x="652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50" y="270"/>
                    <a:pt x="650" y="270"/>
                    <a:pt x="650" y="270"/>
                  </a:cubicBezTo>
                  <a:cubicBezTo>
                    <a:pt x="649" y="269"/>
                    <a:pt x="647" y="269"/>
                    <a:pt x="645" y="268"/>
                  </a:cubicBezTo>
                  <a:cubicBezTo>
                    <a:pt x="645" y="268"/>
                    <a:pt x="645" y="268"/>
                    <a:pt x="645" y="268"/>
                  </a:cubicBezTo>
                  <a:cubicBezTo>
                    <a:pt x="642" y="267"/>
                    <a:pt x="650" y="195"/>
                    <a:pt x="656" y="195"/>
                  </a:cubicBezTo>
                  <a:cubicBezTo>
                    <a:pt x="656" y="195"/>
                    <a:pt x="656" y="195"/>
                    <a:pt x="656" y="195"/>
                  </a:cubicBezTo>
                  <a:cubicBezTo>
                    <a:pt x="663" y="194"/>
                    <a:pt x="669" y="192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cubicBezTo>
                    <a:pt x="677" y="189"/>
                    <a:pt x="683" y="194"/>
                    <a:pt x="690" y="200"/>
                  </a:cubicBezTo>
                  <a:cubicBezTo>
                    <a:pt x="683" y="192"/>
                    <a:pt x="678" y="186"/>
                    <a:pt x="679" y="184"/>
                  </a:cubicBezTo>
                  <a:cubicBezTo>
                    <a:pt x="679" y="184"/>
                    <a:pt x="679" y="184"/>
                    <a:pt x="679" y="184"/>
                  </a:cubicBezTo>
                  <a:cubicBezTo>
                    <a:pt x="683" y="179"/>
                    <a:pt x="686" y="174"/>
                    <a:pt x="686" y="168"/>
                  </a:cubicBezTo>
                  <a:cubicBezTo>
                    <a:pt x="686" y="168"/>
                    <a:pt x="686" y="168"/>
                    <a:pt x="686" y="168"/>
                  </a:cubicBezTo>
                  <a:cubicBezTo>
                    <a:pt x="686" y="165"/>
                    <a:pt x="701" y="163"/>
                    <a:pt x="718" y="162"/>
                  </a:cubicBezTo>
                  <a:cubicBezTo>
                    <a:pt x="713" y="162"/>
                    <a:pt x="709" y="162"/>
                    <a:pt x="705" y="162"/>
                  </a:cubicBezTo>
                  <a:cubicBezTo>
                    <a:pt x="694" y="162"/>
                    <a:pt x="686" y="161"/>
                    <a:pt x="686" y="160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85" y="154"/>
                    <a:pt x="682" y="149"/>
                    <a:pt x="678" y="145"/>
                  </a:cubicBezTo>
                  <a:cubicBezTo>
                    <a:pt x="678" y="145"/>
                    <a:pt x="678" y="145"/>
                    <a:pt x="678" y="145"/>
                  </a:cubicBezTo>
                  <a:moveTo>
                    <a:pt x="789" y="31"/>
                  </a:move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moveTo>
                    <a:pt x="776" y="0"/>
                  </a:moveTo>
                  <a:cubicBezTo>
                    <a:pt x="766" y="0"/>
                    <a:pt x="757" y="8"/>
                    <a:pt x="757" y="18"/>
                  </a:cubicBezTo>
                  <a:cubicBezTo>
                    <a:pt x="757" y="23"/>
                    <a:pt x="759" y="27"/>
                    <a:pt x="763" y="30"/>
                  </a:cubicBezTo>
                  <a:cubicBezTo>
                    <a:pt x="762" y="30"/>
                    <a:pt x="762" y="30"/>
                    <a:pt x="762" y="30"/>
                  </a:cubicBezTo>
                  <a:cubicBezTo>
                    <a:pt x="765" y="33"/>
                    <a:pt x="678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71" y="140"/>
                    <a:pt x="671" y="140"/>
                    <a:pt x="671" y="140"/>
                  </a:cubicBezTo>
                  <a:cubicBezTo>
                    <a:pt x="666" y="137"/>
                    <a:pt x="661" y="136"/>
                    <a:pt x="656" y="136"/>
                  </a:cubicBezTo>
                  <a:cubicBezTo>
                    <a:pt x="652" y="136"/>
                    <a:pt x="648" y="136"/>
                    <a:pt x="645" y="138"/>
                  </a:cubicBezTo>
                  <a:cubicBezTo>
                    <a:pt x="645" y="138"/>
                    <a:pt x="645" y="138"/>
                    <a:pt x="644" y="138"/>
                  </a:cubicBezTo>
                  <a:cubicBezTo>
                    <a:pt x="638" y="138"/>
                    <a:pt x="600" y="69"/>
                    <a:pt x="602" y="67"/>
                  </a:cubicBezTo>
                  <a:cubicBezTo>
                    <a:pt x="602" y="68"/>
                    <a:pt x="602" y="68"/>
                    <a:pt x="602" y="68"/>
                  </a:cubicBezTo>
                  <a:cubicBezTo>
                    <a:pt x="606" y="65"/>
                    <a:pt x="608" y="60"/>
                    <a:pt x="608" y="56"/>
                  </a:cubicBezTo>
                  <a:cubicBezTo>
                    <a:pt x="608" y="47"/>
                    <a:pt x="601" y="41"/>
                    <a:pt x="592" y="41"/>
                  </a:cubicBezTo>
                  <a:cubicBezTo>
                    <a:pt x="584" y="41"/>
                    <a:pt x="576" y="47"/>
                    <a:pt x="576" y="56"/>
                  </a:cubicBezTo>
                  <a:cubicBezTo>
                    <a:pt x="576" y="60"/>
                    <a:pt x="579" y="64"/>
                    <a:pt x="582" y="67"/>
                  </a:cubicBezTo>
                  <a:cubicBezTo>
                    <a:pt x="582" y="67"/>
                    <a:pt x="582" y="67"/>
                    <a:pt x="582" y="67"/>
                  </a:cubicBezTo>
                  <a:cubicBezTo>
                    <a:pt x="584" y="69"/>
                    <a:pt x="525" y="167"/>
                    <a:pt x="519" y="167"/>
                  </a:cubicBezTo>
                  <a:cubicBezTo>
                    <a:pt x="519" y="167"/>
                    <a:pt x="519" y="167"/>
                    <a:pt x="519" y="167"/>
                  </a:cubicBezTo>
                  <a:cubicBezTo>
                    <a:pt x="516" y="166"/>
                    <a:pt x="512" y="165"/>
                    <a:pt x="509" y="165"/>
                  </a:cubicBezTo>
                  <a:cubicBezTo>
                    <a:pt x="495" y="165"/>
                    <a:pt x="483" y="176"/>
                    <a:pt x="483" y="190"/>
                  </a:cubicBezTo>
                  <a:cubicBezTo>
                    <a:pt x="483" y="202"/>
                    <a:pt x="493" y="213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10" y="215"/>
                    <a:pt x="509" y="291"/>
                    <a:pt x="507" y="291"/>
                  </a:cubicBezTo>
                  <a:cubicBezTo>
                    <a:pt x="507" y="291"/>
                    <a:pt x="507" y="291"/>
                    <a:pt x="507" y="291"/>
                  </a:cubicBezTo>
                  <a:cubicBezTo>
                    <a:pt x="506" y="291"/>
                    <a:pt x="505" y="291"/>
                    <a:pt x="504" y="292"/>
                  </a:cubicBezTo>
                  <a:cubicBezTo>
                    <a:pt x="500" y="294"/>
                    <a:pt x="497" y="298"/>
                    <a:pt x="497" y="302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497" y="304"/>
                    <a:pt x="361" y="319"/>
                    <a:pt x="345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9"/>
                    <a:pt x="343" y="319"/>
                    <a:pt x="343" y="319"/>
                  </a:cubicBezTo>
                  <a:cubicBezTo>
                    <a:pt x="343" y="318"/>
                    <a:pt x="342" y="318"/>
                    <a:pt x="342" y="317"/>
                  </a:cubicBezTo>
                  <a:cubicBezTo>
                    <a:pt x="340" y="313"/>
                    <a:pt x="336" y="311"/>
                    <a:pt x="331" y="311"/>
                  </a:cubicBezTo>
                  <a:cubicBezTo>
                    <a:pt x="330" y="311"/>
                    <a:pt x="328" y="311"/>
                    <a:pt x="326" y="312"/>
                  </a:cubicBezTo>
                  <a:cubicBezTo>
                    <a:pt x="323" y="313"/>
                    <a:pt x="321" y="315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20" y="318"/>
                    <a:pt x="320" y="318"/>
                    <a:pt x="320" y="318"/>
                  </a:cubicBezTo>
                  <a:cubicBezTo>
                    <a:pt x="310" y="318"/>
                    <a:pt x="180" y="290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3"/>
                    <a:pt x="178" y="279"/>
                    <a:pt x="175" y="276"/>
                  </a:cubicBezTo>
                  <a:cubicBezTo>
                    <a:pt x="172" y="273"/>
                    <a:pt x="169" y="272"/>
                    <a:pt x="165" y="272"/>
                  </a:cubicBezTo>
                  <a:cubicBezTo>
                    <a:pt x="161" y="272"/>
                    <a:pt x="157" y="274"/>
                    <a:pt x="154" y="277"/>
                  </a:cubicBezTo>
                  <a:cubicBezTo>
                    <a:pt x="154" y="278"/>
                    <a:pt x="153" y="279"/>
                    <a:pt x="153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153" y="280"/>
                    <a:pt x="152" y="280"/>
                    <a:pt x="152" y="280"/>
                  </a:cubicBezTo>
                  <a:cubicBezTo>
                    <a:pt x="148" y="280"/>
                    <a:pt x="124" y="272"/>
                    <a:pt x="103" y="265"/>
                  </a:cubicBezTo>
                  <a:cubicBezTo>
                    <a:pt x="94" y="241"/>
                    <a:pt x="82" y="205"/>
                    <a:pt x="83" y="205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84" y="204"/>
                    <a:pt x="85" y="203"/>
                    <a:pt x="85" y="202"/>
                  </a:cubicBezTo>
                  <a:cubicBezTo>
                    <a:pt x="85" y="202"/>
                    <a:pt x="85" y="202"/>
                    <a:pt x="85" y="202"/>
                  </a:cubicBezTo>
                  <a:cubicBezTo>
                    <a:pt x="85" y="202"/>
                    <a:pt x="86" y="202"/>
                    <a:pt x="86" y="202"/>
                  </a:cubicBezTo>
                  <a:cubicBezTo>
                    <a:pt x="90" y="202"/>
                    <a:pt x="125" y="213"/>
                    <a:pt x="125" y="214"/>
                  </a:cubicBezTo>
                  <a:cubicBezTo>
                    <a:pt x="125" y="214"/>
                    <a:pt x="125" y="214"/>
                    <a:pt x="125" y="214"/>
                  </a:cubicBezTo>
                  <a:cubicBezTo>
                    <a:pt x="125" y="215"/>
                    <a:pt x="125" y="216"/>
                    <a:pt x="125" y="217"/>
                  </a:cubicBezTo>
                  <a:cubicBezTo>
                    <a:pt x="126" y="218"/>
                    <a:pt x="128" y="219"/>
                    <a:pt x="130" y="219"/>
                  </a:cubicBezTo>
                  <a:cubicBezTo>
                    <a:pt x="130" y="219"/>
                    <a:pt x="131" y="219"/>
                    <a:pt x="132" y="219"/>
                  </a:cubicBezTo>
                  <a:cubicBezTo>
                    <a:pt x="134" y="218"/>
                    <a:pt x="135" y="215"/>
                    <a:pt x="134" y="213"/>
                  </a:cubicBezTo>
                  <a:cubicBezTo>
                    <a:pt x="133" y="211"/>
                    <a:pt x="131" y="210"/>
                    <a:pt x="130" y="210"/>
                  </a:cubicBezTo>
                  <a:cubicBezTo>
                    <a:pt x="129" y="210"/>
                    <a:pt x="128" y="210"/>
                    <a:pt x="128" y="210"/>
                  </a:cubicBezTo>
                  <a:cubicBezTo>
                    <a:pt x="127" y="211"/>
                    <a:pt x="127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5" y="211"/>
                    <a:pt x="83" y="181"/>
                    <a:pt x="61" y="164"/>
                  </a:cubicBezTo>
                  <a:cubicBezTo>
                    <a:pt x="81" y="163"/>
                    <a:pt x="100" y="162"/>
                    <a:pt x="106" y="162"/>
                  </a:cubicBezTo>
                  <a:cubicBezTo>
                    <a:pt x="107" y="162"/>
                    <a:pt x="108" y="162"/>
                    <a:pt x="108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9" y="165"/>
                    <a:pt x="111" y="166"/>
                    <a:pt x="112" y="166"/>
                  </a:cubicBezTo>
                  <a:cubicBezTo>
                    <a:pt x="113" y="166"/>
                    <a:pt x="114" y="166"/>
                    <a:pt x="114" y="165"/>
                  </a:cubicBezTo>
                  <a:cubicBezTo>
                    <a:pt x="117" y="164"/>
                    <a:pt x="118" y="162"/>
                    <a:pt x="117" y="159"/>
                  </a:cubicBezTo>
                  <a:cubicBezTo>
                    <a:pt x="116" y="158"/>
                    <a:pt x="114" y="157"/>
                    <a:pt x="112" y="157"/>
                  </a:cubicBezTo>
                  <a:cubicBezTo>
                    <a:pt x="112" y="157"/>
                    <a:pt x="111" y="157"/>
                    <a:pt x="110" y="157"/>
                  </a:cubicBezTo>
                  <a:cubicBezTo>
                    <a:pt x="109" y="158"/>
                    <a:pt x="109" y="158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6" y="159"/>
                    <a:pt x="49" y="136"/>
                    <a:pt x="49" y="135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3"/>
                    <a:pt x="48" y="132"/>
                  </a:cubicBezTo>
                  <a:cubicBezTo>
                    <a:pt x="48" y="131"/>
                    <a:pt x="46" y="130"/>
                    <a:pt x="44" y="130"/>
                  </a:cubicBezTo>
                  <a:cubicBezTo>
                    <a:pt x="43" y="130"/>
                    <a:pt x="43" y="130"/>
                    <a:pt x="42" y="130"/>
                  </a:cubicBezTo>
                  <a:cubicBezTo>
                    <a:pt x="40" y="131"/>
                    <a:pt x="39" y="134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8"/>
                    <a:pt x="14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1" y="161"/>
                    <a:pt x="9" y="161"/>
                    <a:pt x="8" y="161"/>
                  </a:cubicBezTo>
                  <a:cubicBezTo>
                    <a:pt x="7" y="161"/>
                    <a:pt x="6" y="161"/>
                    <a:pt x="5" y="161"/>
                  </a:cubicBezTo>
                  <a:cubicBezTo>
                    <a:pt x="1" y="163"/>
                    <a:pt x="0" y="167"/>
                    <a:pt x="2" y="170"/>
                  </a:cubicBezTo>
                  <a:cubicBezTo>
                    <a:pt x="3" y="172"/>
                    <a:pt x="5" y="174"/>
                    <a:pt x="8" y="174"/>
                  </a:cubicBezTo>
                  <a:cubicBezTo>
                    <a:pt x="9" y="174"/>
                    <a:pt x="10" y="174"/>
                    <a:pt x="11" y="173"/>
                  </a:cubicBezTo>
                  <a:cubicBezTo>
                    <a:pt x="13" y="172"/>
                    <a:pt x="14" y="170"/>
                    <a:pt x="15" y="168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5" y="167"/>
                    <a:pt x="33" y="166"/>
                    <a:pt x="53" y="165"/>
                  </a:cubicBezTo>
                  <a:cubicBezTo>
                    <a:pt x="62" y="176"/>
                    <a:pt x="75" y="194"/>
                    <a:pt x="74" y="194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2" y="196"/>
                    <a:pt x="72" y="199"/>
                    <a:pt x="73" y="202"/>
                  </a:cubicBezTo>
                  <a:cubicBezTo>
                    <a:pt x="74" y="204"/>
                    <a:pt x="77" y="206"/>
                    <a:pt x="79" y="206"/>
                  </a:cubicBezTo>
                  <a:cubicBezTo>
                    <a:pt x="80" y="206"/>
                    <a:pt x="80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81" y="206"/>
                    <a:pt x="81" y="206"/>
                  </a:cubicBezTo>
                  <a:cubicBezTo>
                    <a:pt x="81" y="206"/>
                    <a:pt x="94" y="241"/>
                    <a:pt x="103" y="265"/>
                  </a:cubicBezTo>
                  <a:cubicBezTo>
                    <a:pt x="91" y="261"/>
                    <a:pt x="79" y="257"/>
                    <a:pt x="73" y="254"/>
                  </a:cubicBezTo>
                  <a:cubicBezTo>
                    <a:pt x="74" y="251"/>
                    <a:pt x="72" y="247"/>
                    <a:pt x="70" y="245"/>
                  </a:cubicBezTo>
                  <a:cubicBezTo>
                    <a:pt x="68" y="244"/>
                    <a:pt x="65" y="243"/>
                    <a:pt x="63" y="243"/>
                  </a:cubicBezTo>
                  <a:cubicBezTo>
                    <a:pt x="60" y="243"/>
                    <a:pt x="57" y="244"/>
                    <a:pt x="55" y="246"/>
                  </a:cubicBezTo>
                  <a:cubicBezTo>
                    <a:pt x="52" y="251"/>
                    <a:pt x="52" y="257"/>
                    <a:pt x="57" y="260"/>
                  </a:cubicBezTo>
                  <a:cubicBezTo>
                    <a:pt x="59" y="262"/>
                    <a:pt x="61" y="262"/>
                    <a:pt x="63" y="262"/>
                  </a:cubicBezTo>
                  <a:cubicBezTo>
                    <a:pt x="66" y="262"/>
                    <a:pt x="69" y="261"/>
                    <a:pt x="71" y="259"/>
                  </a:cubicBezTo>
                  <a:cubicBezTo>
                    <a:pt x="72" y="258"/>
                    <a:pt x="72" y="257"/>
                    <a:pt x="73" y="256"/>
                  </a:cubicBezTo>
                  <a:cubicBezTo>
                    <a:pt x="79" y="258"/>
                    <a:pt x="91" y="261"/>
                    <a:pt x="103" y="265"/>
                  </a:cubicBezTo>
                  <a:cubicBezTo>
                    <a:pt x="108" y="278"/>
                    <a:pt x="111" y="288"/>
                    <a:pt x="111" y="288"/>
                  </a:cubicBezTo>
                  <a:cubicBezTo>
                    <a:pt x="111" y="288"/>
                    <a:pt x="111" y="288"/>
                    <a:pt x="111" y="288"/>
                  </a:cubicBezTo>
                  <a:cubicBezTo>
                    <a:pt x="109" y="289"/>
                    <a:pt x="108" y="291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09" y="293"/>
                    <a:pt x="70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9" y="319"/>
                    <a:pt x="69" y="319"/>
                    <a:pt x="69" y="319"/>
                  </a:cubicBezTo>
                  <a:cubicBezTo>
                    <a:pt x="68" y="319"/>
                    <a:pt x="67" y="318"/>
                    <a:pt x="66" y="318"/>
                  </a:cubicBezTo>
                  <a:cubicBezTo>
                    <a:pt x="66" y="318"/>
                    <a:pt x="66" y="318"/>
                    <a:pt x="65" y="318"/>
                  </a:cubicBezTo>
                  <a:cubicBezTo>
                    <a:pt x="63" y="319"/>
                    <a:pt x="63" y="321"/>
                    <a:pt x="63" y="323"/>
                  </a:cubicBezTo>
                  <a:cubicBezTo>
                    <a:pt x="64" y="324"/>
                    <a:pt x="65" y="325"/>
                    <a:pt x="67" y="325"/>
                  </a:cubicBezTo>
                  <a:cubicBezTo>
                    <a:pt x="67" y="325"/>
                    <a:pt x="67" y="324"/>
                    <a:pt x="68" y="324"/>
                  </a:cubicBezTo>
                  <a:cubicBezTo>
                    <a:pt x="69" y="324"/>
                    <a:pt x="69" y="323"/>
                    <a:pt x="69" y="323"/>
                  </a:cubicBezTo>
                  <a:cubicBezTo>
                    <a:pt x="69" y="323"/>
                    <a:pt x="69" y="323"/>
                    <a:pt x="69" y="323"/>
                  </a:cubicBezTo>
                  <a:cubicBezTo>
                    <a:pt x="69" y="323"/>
                    <a:pt x="69" y="323"/>
                    <a:pt x="70" y="323"/>
                  </a:cubicBezTo>
                  <a:cubicBezTo>
                    <a:pt x="71" y="323"/>
                    <a:pt x="109" y="335"/>
                    <a:pt x="109" y="336"/>
                  </a:cubicBezTo>
                  <a:cubicBezTo>
                    <a:pt x="109" y="335"/>
                    <a:pt x="109" y="335"/>
                    <a:pt x="109" y="335"/>
                  </a:cubicBezTo>
                  <a:cubicBezTo>
                    <a:pt x="108" y="336"/>
                    <a:pt x="109" y="337"/>
                    <a:pt x="109" y="338"/>
                  </a:cubicBezTo>
                  <a:cubicBezTo>
                    <a:pt x="110" y="339"/>
                    <a:pt x="111" y="340"/>
                    <a:pt x="112" y="340"/>
                  </a:cubicBezTo>
                  <a:cubicBezTo>
                    <a:pt x="113" y="340"/>
                    <a:pt x="114" y="340"/>
                    <a:pt x="114" y="340"/>
                  </a:cubicBezTo>
                  <a:cubicBezTo>
                    <a:pt x="116" y="339"/>
                    <a:pt x="117" y="336"/>
                    <a:pt x="116" y="335"/>
                  </a:cubicBezTo>
                  <a:cubicBezTo>
                    <a:pt x="115" y="333"/>
                    <a:pt x="114" y="333"/>
                    <a:pt x="113" y="332"/>
                  </a:cubicBezTo>
                  <a:cubicBezTo>
                    <a:pt x="113" y="332"/>
                    <a:pt x="113" y="332"/>
                    <a:pt x="113" y="332"/>
                  </a:cubicBezTo>
                  <a:cubicBezTo>
                    <a:pt x="112" y="332"/>
                    <a:pt x="112" y="295"/>
                    <a:pt x="113" y="295"/>
                  </a:cubicBezTo>
                  <a:cubicBezTo>
                    <a:pt x="113" y="295"/>
                    <a:pt x="113" y="295"/>
                    <a:pt x="113" y="295"/>
                  </a:cubicBezTo>
                  <a:cubicBezTo>
                    <a:pt x="113" y="295"/>
                    <a:pt x="114" y="295"/>
                    <a:pt x="114" y="295"/>
                  </a:cubicBezTo>
                  <a:cubicBezTo>
                    <a:pt x="116" y="294"/>
                    <a:pt x="117" y="291"/>
                    <a:pt x="116" y="290"/>
                  </a:cubicBezTo>
                  <a:cubicBezTo>
                    <a:pt x="115" y="288"/>
                    <a:pt x="114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12" y="287"/>
                    <a:pt x="112" y="287"/>
                  </a:cubicBezTo>
                  <a:cubicBezTo>
                    <a:pt x="112" y="287"/>
                    <a:pt x="108" y="278"/>
                    <a:pt x="103" y="265"/>
                  </a:cubicBezTo>
                  <a:cubicBezTo>
                    <a:pt x="126" y="273"/>
                    <a:pt x="151" y="282"/>
                    <a:pt x="151" y="284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50" y="289"/>
                    <a:pt x="152" y="294"/>
                    <a:pt x="156" y="297"/>
                  </a:cubicBezTo>
                  <a:cubicBezTo>
                    <a:pt x="159" y="299"/>
                    <a:pt x="162" y="300"/>
                    <a:pt x="165" y="300"/>
                  </a:cubicBezTo>
                  <a:cubicBezTo>
                    <a:pt x="170" y="300"/>
                    <a:pt x="174" y="299"/>
                    <a:pt x="177" y="295"/>
                  </a:cubicBezTo>
                  <a:cubicBezTo>
                    <a:pt x="178" y="294"/>
                    <a:pt x="178" y="293"/>
                    <a:pt x="179" y="291"/>
                  </a:cubicBezTo>
                  <a:cubicBezTo>
                    <a:pt x="179" y="291"/>
                    <a:pt x="179" y="291"/>
                    <a:pt x="179" y="291"/>
                  </a:cubicBezTo>
                  <a:cubicBezTo>
                    <a:pt x="179" y="291"/>
                    <a:pt x="179" y="291"/>
                    <a:pt x="180" y="291"/>
                  </a:cubicBezTo>
                  <a:cubicBezTo>
                    <a:pt x="191" y="291"/>
                    <a:pt x="320" y="319"/>
                    <a:pt x="319" y="321"/>
                  </a:cubicBezTo>
                  <a:cubicBezTo>
                    <a:pt x="319" y="321"/>
                    <a:pt x="319" y="321"/>
                    <a:pt x="319" y="321"/>
                  </a:cubicBezTo>
                  <a:cubicBezTo>
                    <a:pt x="319" y="323"/>
                    <a:pt x="320" y="325"/>
                    <a:pt x="321" y="327"/>
                  </a:cubicBezTo>
                  <a:cubicBezTo>
                    <a:pt x="323" y="331"/>
                    <a:pt x="327" y="333"/>
                    <a:pt x="331" y="333"/>
                  </a:cubicBezTo>
                  <a:cubicBezTo>
                    <a:pt x="333" y="333"/>
                    <a:pt x="335" y="333"/>
                    <a:pt x="336" y="332"/>
                  </a:cubicBezTo>
                  <a:cubicBezTo>
                    <a:pt x="339" y="331"/>
                    <a:pt x="340" y="330"/>
                    <a:pt x="341" y="328"/>
                  </a:cubicBezTo>
                  <a:cubicBezTo>
                    <a:pt x="341" y="328"/>
                    <a:pt x="341" y="328"/>
                    <a:pt x="341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47" y="328"/>
                    <a:pt x="375" y="340"/>
                    <a:pt x="375" y="342"/>
                  </a:cubicBezTo>
                  <a:cubicBezTo>
                    <a:pt x="375" y="342"/>
                    <a:pt x="375" y="342"/>
                    <a:pt x="375" y="342"/>
                  </a:cubicBezTo>
                  <a:cubicBezTo>
                    <a:pt x="375" y="343"/>
                    <a:pt x="375" y="345"/>
                    <a:pt x="375" y="346"/>
                  </a:cubicBezTo>
                  <a:cubicBezTo>
                    <a:pt x="376" y="348"/>
                    <a:pt x="378" y="349"/>
                    <a:pt x="380" y="350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1" y="350"/>
                    <a:pt x="371" y="406"/>
                    <a:pt x="370" y="406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1" y="406"/>
                    <a:pt x="371" y="406"/>
                    <a:pt x="370" y="406"/>
                  </a:cubicBezTo>
                  <a:cubicBezTo>
                    <a:pt x="370" y="406"/>
                    <a:pt x="369" y="406"/>
                    <a:pt x="368" y="406"/>
                  </a:cubicBezTo>
                  <a:cubicBezTo>
                    <a:pt x="366" y="407"/>
                    <a:pt x="365" y="410"/>
                    <a:pt x="366" y="412"/>
                  </a:cubicBezTo>
                  <a:cubicBezTo>
                    <a:pt x="367" y="414"/>
                    <a:pt x="369" y="415"/>
                    <a:pt x="370" y="415"/>
                  </a:cubicBezTo>
                  <a:cubicBezTo>
                    <a:pt x="371" y="415"/>
                    <a:pt x="372" y="415"/>
                    <a:pt x="373" y="414"/>
                  </a:cubicBezTo>
                  <a:cubicBezTo>
                    <a:pt x="375" y="413"/>
                    <a:pt x="376" y="411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5" y="408"/>
                    <a:pt x="375" y="408"/>
                    <a:pt x="375" y="408"/>
                  </a:cubicBezTo>
                  <a:cubicBezTo>
                    <a:pt x="374" y="407"/>
                    <a:pt x="399" y="388"/>
                    <a:pt x="401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2" y="388"/>
                    <a:pt x="402" y="388"/>
                    <a:pt x="402" y="388"/>
                  </a:cubicBezTo>
                  <a:cubicBezTo>
                    <a:pt x="403" y="390"/>
                    <a:pt x="406" y="390"/>
                    <a:pt x="408" y="390"/>
                  </a:cubicBezTo>
                  <a:cubicBezTo>
                    <a:pt x="409" y="390"/>
                    <a:pt x="411" y="390"/>
                    <a:pt x="412" y="390"/>
                  </a:cubicBezTo>
                  <a:cubicBezTo>
                    <a:pt x="416" y="388"/>
                    <a:pt x="418" y="382"/>
                    <a:pt x="416" y="378"/>
                  </a:cubicBezTo>
                  <a:cubicBezTo>
                    <a:pt x="415" y="375"/>
                    <a:pt x="411" y="373"/>
                    <a:pt x="408" y="373"/>
                  </a:cubicBezTo>
                  <a:cubicBezTo>
                    <a:pt x="407" y="373"/>
                    <a:pt x="405" y="373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4" y="374"/>
                    <a:pt x="404" y="374"/>
                    <a:pt x="404" y="374"/>
                  </a:cubicBezTo>
                  <a:cubicBezTo>
                    <a:pt x="402" y="374"/>
                    <a:pt x="385" y="349"/>
                    <a:pt x="386" y="348"/>
                  </a:cubicBezTo>
                  <a:cubicBezTo>
                    <a:pt x="386" y="348"/>
                    <a:pt x="386" y="348"/>
                    <a:pt x="386" y="348"/>
                  </a:cubicBezTo>
                  <a:cubicBezTo>
                    <a:pt x="389" y="346"/>
                    <a:pt x="389" y="343"/>
                    <a:pt x="388" y="340"/>
                  </a:cubicBezTo>
                  <a:cubicBezTo>
                    <a:pt x="387" y="338"/>
                    <a:pt x="384" y="337"/>
                    <a:pt x="382" y="337"/>
                  </a:cubicBezTo>
                  <a:cubicBezTo>
                    <a:pt x="381" y="337"/>
                    <a:pt x="380" y="337"/>
                    <a:pt x="379" y="337"/>
                  </a:cubicBezTo>
                  <a:cubicBezTo>
                    <a:pt x="378" y="338"/>
                    <a:pt x="377" y="339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6" y="340"/>
                    <a:pt x="376" y="340"/>
                    <a:pt x="376" y="340"/>
                  </a:cubicBezTo>
                  <a:cubicBezTo>
                    <a:pt x="373" y="340"/>
                    <a:pt x="342" y="327"/>
                    <a:pt x="343" y="325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3" y="324"/>
                    <a:pt x="343" y="323"/>
                    <a:pt x="343" y="322"/>
                  </a:cubicBezTo>
                  <a:cubicBezTo>
                    <a:pt x="343" y="322"/>
                    <a:pt x="343" y="322"/>
                    <a:pt x="343" y="322"/>
                  </a:cubicBezTo>
                  <a:cubicBezTo>
                    <a:pt x="343" y="320"/>
                    <a:pt x="479" y="305"/>
                    <a:pt x="496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7" y="305"/>
                    <a:pt x="497" y="305"/>
                    <a:pt x="497" y="305"/>
                  </a:cubicBezTo>
                  <a:cubicBezTo>
                    <a:pt x="498" y="306"/>
                    <a:pt x="498" y="306"/>
                    <a:pt x="498" y="307"/>
                  </a:cubicBezTo>
                  <a:cubicBezTo>
                    <a:pt x="500" y="311"/>
                    <a:pt x="504" y="314"/>
                    <a:pt x="509" y="314"/>
                  </a:cubicBezTo>
                  <a:cubicBezTo>
                    <a:pt x="511" y="314"/>
                    <a:pt x="512" y="313"/>
                    <a:pt x="514" y="313"/>
                  </a:cubicBezTo>
                  <a:cubicBezTo>
                    <a:pt x="516" y="312"/>
                    <a:pt x="517" y="311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19" y="309"/>
                    <a:pt x="519" y="309"/>
                    <a:pt x="519" y="309"/>
                  </a:cubicBezTo>
                  <a:cubicBezTo>
                    <a:pt x="523" y="309"/>
                    <a:pt x="568" y="332"/>
                    <a:pt x="567" y="333"/>
                  </a:cubicBezTo>
                  <a:cubicBezTo>
                    <a:pt x="567" y="333"/>
                    <a:pt x="567" y="333"/>
                    <a:pt x="567" y="333"/>
                  </a:cubicBezTo>
                  <a:cubicBezTo>
                    <a:pt x="566" y="336"/>
                    <a:pt x="566" y="338"/>
                    <a:pt x="567" y="341"/>
                  </a:cubicBezTo>
                  <a:cubicBezTo>
                    <a:pt x="569" y="344"/>
                    <a:pt x="573" y="346"/>
                    <a:pt x="576" y="346"/>
                  </a:cubicBezTo>
                  <a:cubicBezTo>
                    <a:pt x="578" y="346"/>
                    <a:pt x="579" y="346"/>
                    <a:pt x="581" y="345"/>
                  </a:cubicBezTo>
                  <a:cubicBezTo>
                    <a:pt x="586" y="343"/>
                    <a:pt x="588" y="337"/>
                    <a:pt x="586" y="332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5" y="331"/>
                    <a:pt x="585" y="331"/>
                    <a:pt x="585" y="331"/>
                  </a:cubicBezTo>
                  <a:cubicBezTo>
                    <a:pt x="584" y="330"/>
                    <a:pt x="626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1" y="294"/>
                    <a:pt x="631" y="294"/>
                    <a:pt x="631" y="294"/>
                  </a:cubicBezTo>
                  <a:cubicBezTo>
                    <a:pt x="634" y="296"/>
                    <a:pt x="637" y="298"/>
                    <a:pt x="641" y="298"/>
                  </a:cubicBezTo>
                  <a:cubicBezTo>
                    <a:pt x="647" y="298"/>
                    <a:pt x="653" y="294"/>
                    <a:pt x="655" y="289"/>
                  </a:cubicBezTo>
                  <a:cubicBezTo>
                    <a:pt x="655" y="289"/>
                    <a:pt x="655" y="289"/>
                    <a:pt x="655" y="289"/>
                  </a:cubicBezTo>
                  <a:cubicBezTo>
                    <a:pt x="655" y="289"/>
                    <a:pt x="656" y="289"/>
                    <a:pt x="656" y="289"/>
                  </a:cubicBezTo>
                  <a:cubicBezTo>
                    <a:pt x="666" y="289"/>
                    <a:pt x="737" y="308"/>
                    <a:pt x="737" y="310"/>
                  </a:cubicBezTo>
                  <a:cubicBezTo>
                    <a:pt x="737" y="310"/>
                    <a:pt x="737" y="310"/>
                    <a:pt x="737" y="310"/>
                  </a:cubicBezTo>
                  <a:cubicBezTo>
                    <a:pt x="737" y="311"/>
                    <a:pt x="737" y="312"/>
                    <a:pt x="738" y="314"/>
                  </a:cubicBezTo>
                  <a:cubicBezTo>
                    <a:pt x="738" y="314"/>
                    <a:pt x="739" y="315"/>
                    <a:pt x="739" y="316"/>
                  </a:cubicBezTo>
                  <a:cubicBezTo>
                    <a:pt x="739" y="316"/>
                    <a:pt x="739" y="316"/>
                    <a:pt x="739" y="316"/>
                  </a:cubicBezTo>
                  <a:cubicBezTo>
                    <a:pt x="740" y="317"/>
                    <a:pt x="692" y="378"/>
                    <a:pt x="689" y="378"/>
                  </a:cubicBezTo>
                  <a:cubicBezTo>
                    <a:pt x="689" y="378"/>
                    <a:pt x="689" y="378"/>
                    <a:pt x="689" y="378"/>
                  </a:cubicBezTo>
                  <a:cubicBezTo>
                    <a:pt x="687" y="377"/>
                    <a:pt x="684" y="376"/>
                    <a:pt x="682" y="376"/>
                  </a:cubicBezTo>
                  <a:cubicBezTo>
                    <a:pt x="674" y="376"/>
                    <a:pt x="667" y="382"/>
                    <a:pt x="667" y="390"/>
                  </a:cubicBezTo>
                  <a:cubicBezTo>
                    <a:pt x="667" y="391"/>
                    <a:pt x="667" y="392"/>
                    <a:pt x="668" y="393"/>
                  </a:cubicBezTo>
                  <a:cubicBezTo>
                    <a:pt x="668" y="396"/>
                    <a:pt x="559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2" y="435"/>
                    <a:pt x="552" y="435"/>
                    <a:pt x="552" y="435"/>
                  </a:cubicBezTo>
                  <a:cubicBezTo>
                    <a:pt x="550" y="431"/>
                    <a:pt x="545" y="429"/>
                    <a:pt x="540" y="429"/>
                  </a:cubicBezTo>
                  <a:cubicBezTo>
                    <a:pt x="533" y="429"/>
                    <a:pt x="527" y="434"/>
                    <a:pt x="527" y="442"/>
                  </a:cubicBezTo>
                  <a:cubicBezTo>
                    <a:pt x="527" y="449"/>
                    <a:pt x="533" y="455"/>
                    <a:pt x="540" y="455"/>
                  </a:cubicBezTo>
                  <a:cubicBezTo>
                    <a:pt x="548" y="455"/>
                    <a:pt x="554" y="449"/>
                    <a:pt x="554" y="442"/>
                  </a:cubicBezTo>
                  <a:cubicBezTo>
                    <a:pt x="554" y="441"/>
                    <a:pt x="554" y="440"/>
                    <a:pt x="553" y="439"/>
                  </a:cubicBezTo>
                  <a:cubicBezTo>
                    <a:pt x="553" y="436"/>
                    <a:pt x="661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69" y="397"/>
                    <a:pt x="669" y="397"/>
                    <a:pt x="669" y="397"/>
                  </a:cubicBezTo>
                  <a:cubicBezTo>
                    <a:pt x="671" y="401"/>
                    <a:pt x="675" y="403"/>
                    <a:pt x="680" y="404"/>
                  </a:cubicBezTo>
                  <a:cubicBezTo>
                    <a:pt x="680" y="404"/>
                    <a:pt x="680" y="404"/>
                    <a:pt x="680" y="404"/>
                  </a:cubicBezTo>
                  <a:cubicBezTo>
                    <a:pt x="683" y="404"/>
                    <a:pt x="682" y="478"/>
                    <a:pt x="681" y="478"/>
                  </a:cubicBezTo>
                  <a:cubicBezTo>
                    <a:pt x="681" y="478"/>
                    <a:pt x="681" y="478"/>
                    <a:pt x="681" y="478"/>
                  </a:cubicBezTo>
                  <a:cubicBezTo>
                    <a:pt x="680" y="478"/>
                    <a:pt x="679" y="479"/>
                    <a:pt x="679" y="479"/>
                  </a:cubicBezTo>
                  <a:cubicBezTo>
                    <a:pt x="676" y="480"/>
                    <a:pt x="674" y="483"/>
                    <a:pt x="674" y="486"/>
                  </a:cubicBezTo>
                  <a:cubicBezTo>
                    <a:pt x="674" y="486"/>
                    <a:pt x="674" y="486"/>
                    <a:pt x="674" y="486"/>
                  </a:cubicBezTo>
                  <a:cubicBezTo>
                    <a:pt x="674" y="488"/>
                    <a:pt x="615" y="505"/>
                    <a:pt x="607" y="505"/>
                  </a:cubicBezTo>
                  <a:cubicBezTo>
                    <a:pt x="607" y="505"/>
                    <a:pt x="606" y="505"/>
                    <a:pt x="606" y="505"/>
                  </a:cubicBezTo>
                  <a:cubicBezTo>
                    <a:pt x="606" y="505"/>
                    <a:pt x="606" y="505"/>
                    <a:pt x="606" y="505"/>
                  </a:cubicBezTo>
                  <a:cubicBezTo>
                    <a:pt x="604" y="501"/>
                    <a:pt x="599" y="498"/>
                    <a:pt x="594" y="498"/>
                  </a:cubicBezTo>
                  <a:cubicBezTo>
                    <a:pt x="592" y="498"/>
                    <a:pt x="590" y="498"/>
                    <a:pt x="588" y="499"/>
                  </a:cubicBezTo>
                  <a:cubicBezTo>
                    <a:pt x="582" y="502"/>
                    <a:pt x="579" y="510"/>
                    <a:pt x="582" y="516"/>
                  </a:cubicBezTo>
                  <a:cubicBezTo>
                    <a:pt x="584" y="521"/>
                    <a:pt x="589" y="524"/>
                    <a:pt x="594" y="524"/>
                  </a:cubicBezTo>
                  <a:cubicBezTo>
                    <a:pt x="596" y="524"/>
                    <a:pt x="598" y="523"/>
                    <a:pt x="600" y="523"/>
                  </a:cubicBezTo>
                  <a:cubicBezTo>
                    <a:pt x="605" y="520"/>
                    <a:pt x="608" y="515"/>
                    <a:pt x="608" y="509"/>
                  </a:cubicBezTo>
                  <a:cubicBezTo>
                    <a:pt x="608" y="509"/>
                    <a:pt x="608" y="509"/>
                    <a:pt x="608" y="509"/>
                  </a:cubicBezTo>
                  <a:cubicBezTo>
                    <a:pt x="607" y="507"/>
                    <a:pt x="670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5" y="489"/>
                    <a:pt x="675" y="489"/>
                    <a:pt x="675" y="489"/>
                  </a:cubicBezTo>
                  <a:cubicBezTo>
                    <a:pt x="676" y="491"/>
                    <a:pt x="679" y="493"/>
                    <a:pt x="682" y="493"/>
                  </a:cubicBezTo>
                  <a:cubicBezTo>
                    <a:pt x="683" y="493"/>
                    <a:pt x="684" y="493"/>
                    <a:pt x="685" y="492"/>
                  </a:cubicBezTo>
                  <a:cubicBezTo>
                    <a:pt x="689" y="490"/>
                    <a:pt x="690" y="486"/>
                    <a:pt x="689" y="482"/>
                  </a:cubicBezTo>
                  <a:cubicBezTo>
                    <a:pt x="688" y="480"/>
                    <a:pt x="685" y="479"/>
                    <a:pt x="683" y="478"/>
                  </a:cubicBezTo>
                  <a:cubicBezTo>
                    <a:pt x="683" y="478"/>
                    <a:pt x="683" y="478"/>
                    <a:pt x="683" y="478"/>
                  </a:cubicBezTo>
                  <a:cubicBezTo>
                    <a:pt x="682" y="478"/>
                    <a:pt x="681" y="404"/>
                    <a:pt x="684" y="404"/>
                  </a:cubicBezTo>
                  <a:cubicBezTo>
                    <a:pt x="684" y="404"/>
                    <a:pt x="684" y="404"/>
                    <a:pt x="684" y="404"/>
                  </a:cubicBezTo>
                  <a:cubicBezTo>
                    <a:pt x="689" y="403"/>
                    <a:pt x="693" y="400"/>
                    <a:pt x="695" y="396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5" y="396"/>
                    <a:pt x="695" y="396"/>
                    <a:pt x="696" y="396"/>
                  </a:cubicBezTo>
                  <a:cubicBezTo>
                    <a:pt x="704" y="396"/>
                    <a:pt x="759" y="413"/>
                    <a:pt x="758" y="416"/>
                  </a:cubicBezTo>
                  <a:cubicBezTo>
                    <a:pt x="758" y="416"/>
                    <a:pt x="758" y="416"/>
                    <a:pt x="758" y="416"/>
                  </a:cubicBezTo>
                  <a:cubicBezTo>
                    <a:pt x="758" y="417"/>
                    <a:pt x="758" y="418"/>
                    <a:pt x="758" y="419"/>
                  </a:cubicBezTo>
                  <a:cubicBezTo>
                    <a:pt x="758" y="429"/>
                    <a:pt x="766" y="437"/>
                    <a:pt x="776" y="437"/>
                  </a:cubicBezTo>
                  <a:cubicBezTo>
                    <a:pt x="786" y="437"/>
                    <a:pt x="795" y="429"/>
                    <a:pt x="795" y="419"/>
                  </a:cubicBezTo>
                  <a:cubicBezTo>
                    <a:pt x="795" y="409"/>
                    <a:pt x="786" y="401"/>
                    <a:pt x="776" y="401"/>
                  </a:cubicBezTo>
                  <a:cubicBezTo>
                    <a:pt x="769" y="401"/>
                    <a:pt x="763" y="405"/>
                    <a:pt x="760" y="411"/>
                  </a:cubicBezTo>
                  <a:cubicBezTo>
                    <a:pt x="760" y="411"/>
                    <a:pt x="760" y="411"/>
                    <a:pt x="760" y="411"/>
                  </a:cubicBezTo>
                  <a:cubicBezTo>
                    <a:pt x="760" y="411"/>
                    <a:pt x="759" y="411"/>
                    <a:pt x="759" y="411"/>
                  </a:cubicBezTo>
                  <a:cubicBezTo>
                    <a:pt x="749" y="411"/>
                    <a:pt x="696" y="395"/>
                    <a:pt x="696" y="392"/>
                  </a:cubicBezTo>
                  <a:cubicBezTo>
                    <a:pt x="696" y="392"/>
                    <a:pt x="696" y="392"/>
                    <a:pt x="696" y="392"/>
                  </a:cubicBezTo>
                  <a:cubicBezTo>
                    <a:pt x="696" y="391"/>
                    <a:pt x="696" y="391"/>
                    <a:pt x="696" y="390"/>
                  </a:cubicBezTo>
                  <a:cubicBezTo>
                    <a:pt x="696" y="386"/>
                    <a:pt x="695" y="383"/>
                    <a:pt x="692" y="380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690" y="378"/>
                    <a:pt x="739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1" y="317"/>
                    <a:pt x="741" y="317"/>
                    <a:pt x="741" y="317"/>
                  </a:cubicBezTo>
                  <a:cubicBezTo>
                    <a:pt x="742" y="318"/>
                    <a:pt x="743" y="318"/>
                    <a:pt x="745" y="318"/>
                  </a:cubicBezTo>
                  <a:cubicBezTo>
                    <a:pt x="746" y="318"/>
                    <a:pt x="747" y="318"/>
                    <a:pt x="748" y="317"/>
                  </a:cubicBezTo>
                  <a:cubicBezTo>
                    <a:pt x="748" y="317"/>
                    <a:pt x="749" y="316"/>
                    <a:pt x="750" y="316"/>
                  </a:cubicBezTo>
                  <a:cubicBezTo>
                    <a:pt x="749" y="316"/>
                    <a:pt x="749" y="316"/>
                    <a:pt x="749" y="316"/>
                  </a:cubicBezTo>
                  <a:cubicBezTo>
                    <a:pt x="749" y="316"/>
                    <a:pt x="750" y="316"/>
                    <a:pt x="750" y="316"/>
                  </a:cubicBezTo>
                  <a:cubicBezTo>
                    <a:pt x="752" y="316"/>
                    <a:pt x="870" y="414"/>
                    <a:pt x="868" y="417"/>
                  </a:cubicBezTo>
                  <a:cubicBezTo>
                    <a:pt x="868" y="417"/>
                    <a:pt x="868" y="417"/>
                    <a:pt x="868" y="417"/>
                  </a:cubicBezTo>
                  <a:cubicBezTo>
                    <a:pt x="867" y="419"/>
                    <a:pt x="866" y="421"/>
                    <a:pt x="866" y="424"/>
                  </a:cubicBezTo>
                  <a:cubicBezTo>
                    <a:pt x="865" y="433"/>
                    <a:pt x="872" y="440"/>
                    <a:pt x="881" y="441"/>
                  </a:cubicBezTo>
                  <a:cubicBezTo>
                    <a:pt x="882" y="441"/>
                    <a:pt x="882" y="441"/>
                    <a:pt x="882" y="441"/>
                  </a:cubicBezTo>
                  <a:cubicBezTo>
                    <a:pt x="885" y="441"/>
                    <a:pt x="887" y="440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89" y="439"/>
                    <a:pt x="889" y="439"/>
                    <a:pt x="889" y="439"/>
                  </a:cubicBezTo>
                  <a:cubicBezTo>
                    <a:pt x="893" y="439"/>
                    <a:pt x="933" y="497"/>
                    <a:pt x="931" y="499"/>
                  </a:cubicBezTo>
                  <a:cubicBezTo>
                    <a:pt x="931" y="499"/>
                    <a:pt x="931" y="499"/>
                    <a:pt x="931" y="499"/>
                  </a:cubicBezTo>
                  <a:cubicBezTo>
                    <a:pt x="929" y="501"/>
                    <a:pt x="927" y="504"/>
                    <a:pt x="927" y="508"/>
                  </a:cubicBezTo>
                  <a:cubicBezTo>
                    <a:pt x="926" y="515"/>
                    <a:pt x="932" y="522"/>
                    <a:pt x="940" y="522"/>
                  </a:cubicBezTo>
                  <a:cubicBezTo>
                    <a:pt x="940" y="522"/>
                    <a:pt x="940" y="522"/>
                    <a:pt x="941" y="522"/>
                  </a:cubicBezTo>
                  <a:cubicBezTo>
                    <a:pt x="948" y="522"/>
                    <a:pt x="954" y="516"/>
                    <a:pt x="954" y="509"/>
                  </a:cubicBezTo>
                  <a:cubicBezTo>
                    <a:pt x="955" y="503"/>
                    <a:pt x="950" y="497"/>
                    <a:pt x="944" y="496"/>
                  </a:cubicBezTo>
                  <a:cubicBezTo>
                    <a:pt x="944" y="496"/>
                    <a:pt x="944" y="496"/>
                    <a:pt x="944" y="496"/>
                  </a:cubicBezTo>
                  <a:cubicBezTo>
                    <a:pt x="941" y="495"/>
                    <a:pt x="946" y="401"/>
                    <a:pt x="951" y="401"/>
                  </a:cubicBezTo>
                  <a:cubicBezTo>
                    <a:pt x="951" y="401"/>
                    <a:pt x="951" y="401"/>
                    <a:pt x="951" y="401"/>
                  </a:cubicBezTo>
                  <a:cubicBezTo>
                    <a:pt x="959" y="400"/>
                    <a:pt x="967" y="395"/>
                    <a:pt x="971" y="388"/>
                  </a:cubicBezTo>
                  <a:cubicBezTo>
                    <a:pt x="978" y="376"/>
                    <a:pt x="973" y="361"/>
                    <a:pt x="960" y="354"/>
                  </a:cubicBezTo>
                  <a:cubicBezTo>
                    <a:pt x="957" y="352"/>
                    <a:pt x="952" y="351"/>
                    <a:pt x="948" y="351"/>
                  </a:cubicBezTo>
                  <a:cubicBezTo>
                    <a:pt x="940" y="351"/>
                    <a:pt x="931" y="355"/>
                    <a:pt x="926" y="363"/>
                  </a:cubicBezTo>
                  <a:cubicBezTo>
                    <a:pt x="926" y="363"/>
                    <a:pt x="926" y="363"/>
                    <a:pt x="926" y="363"/>
                  </a:cubicBezTo>
                  <a:cubicBezTo>
                    <a:pt x="926" y="363"/>
                    <a:pt x="926" y="363"/>
                    <a:pt x="925" y="363"/>
                  </a:cubicBezTo>
                  <a:cubicBezTo>
                    <a:pt x="921" y="363"/>
                    <a:pt x="909" y="359"/>
                    <a:pt x="896" y="354"/>
                  </a:cubicBezTo>
                  <a:cubicBezTo>
                    <a:pt x="911" y="360"/>
                    <a:pt x="924" y="367"/>
                    <a:pt x="923" y="369"/>
                  </a:cubicBezTo>
                  <a:cubicBezTo>
                    <a:pt x="923" y="369"/>
                    <a:pt x="923" y="369"/>
                    <a:pt x="923" y="369"/>
                  </a:cubicBezTo>
                  <a:cubicBezTo>
                    <a:pt x="921" y="376"/>
                    <a:pt x="922" y="382"/>
                    <a:pt x="926" y="388"/>
                  </a:cubicBezTo>
                  <a:cubicBezTo>
                    <a:pt x="926" y="388"/>
                    <a:pt x="926" y="388"/>
                    <a:pt x="926" y="388"/>
                  </a:cubicBezTo>
                  <a:cubicBezTo>
                    <a:pt x="928" y="392"/>
                    <a:pt x="898" y="414"/>
                    <a:pt x="894" y="414"/>
                  </a:cubicBezTo>
                  <a:cubicBezTo>
                    <a:pt x="893" y="414"/>
                    <a:pt x="893" y="414"/>
                    <a:pt x="893" y="413"/>
                  </a:cubicBezTo>
                  <a:cubicBezTo>
                    <a:pt x="893" y="413"/>
                    <a:pt x="893" y="413"/>
                    <a:pt x="893" y="413"/>
                  </a:cubicBezTo>
                  <a:cubicBezTo>
                    <a:pt x="890" y="411"/>
                    <a:pt x="887" y="410"/>
                    <a:pt x="883" y="409"/>
                  </a:cubicBezTo>
                  <a:cubicBezTo>
                    <a:pt x="883" y="409"/>
                    <a:pt x="882" y="409"/>
                    <a:pt x="882" y="409"/>
                  </a:cubicBezTo>
                  <a:cubicBezTo>
                    <a:pt x="878" y="409"/>
                    <a:pt x="874" y="411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71" y="413"/>
                    <a:pt x="871" y="413"/>
                    <a:pt x="871" y="413"/>
                  </a:cubicBezTo>
                  <a:cubicBezTo>
                    <a:pt x="867" y="413"/>
                    <a:pt x="750" y="316"/>
                    <a:pt x="751" y="314"/>
                  </a:cubicBezTo>
                  <a:cubicBezTo>
                    <a:pt x="751" y="314"/>
                    <a:pt x="751" y="314"/>
                    <a:pt x="751" y="314"/>
                  </a:cubicBezTo>
                  <a:cubicBezTo>
                    <a:pt x="752" y="312"/>
                    <a:pt x="753" y="310"/>
                    <a:pt x="752" y="307"/>
                  </a:cubicBezTo>
                  <a:cubicBezTo>
                    <a:pt x="750" y="305"/>
                    <a:pt x="747" y="303"/>
                    <a:pt x="745" y="303"/>
                  </a:cubicBezTo>
                  <a:cubicBezTo>
                    <a:pt x="744" y="303"/>
                    <a:pt x="742" y="303"/>
                    <a:pt x="741" y="304"/>
                  </a:cubicBezTo>
                  <a:cubicBezTo>
                    <a:pt x="740" y="305"/>
                    <a:pt x="738" y="306"/>
                    <a:pt x="738" y="307"/>
                  </a:cubicBezTo>
                  <a:cubicBezTo>
                    <a:pt x="738" y="307"/>
                    <a:pt x="738" y="307"/>
                    <a:pt x="738" y="307"/>
                  </a:cubicBezTo>
                  <a:cubicBezTo>
                    <a:pt x="738" y="307"/>
                    <a:pt x="738" y="307"/>
                    <a:pt x="737" y="307"/>
                  </a:cubicBezTo>
                  <a:cubicBezTo>
                    <a:pt x="732" y="307"/>
                    <a:pt x="656" y="287"/>
                    <a:pt x="657" y="284"/>
                  </a:cubicBezTo>
                  <a:cubicBezTo>
                    <a:pt x="657" y="285"/>
                    <a:pt x="657" y="285"/>
                    <a:pt x="657" y="285"/>
                  </a:cubicBezTo>
                  <a:cubicBezTo>
                    <a:pt x="657" y="284"/>
                    <a:pt x="657" y="283"/>
                    <a:pt x="657" y="283"/>
                  </a:cubicBezTo>
                  <a:cubicBezTo>
                    <a:pt x="657" y="280"/>
                    <a:pt x="656" y="278"/>
                    <a:pt x="655" y="275"/>
                  </a:cubicBezTo>
                  <a:cubicBezTo>
                    <a:pt x="653" y="273"/>
                    <a:pt x="710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2" y="233"/>
                    <a:pt x="712" y="233"/>
                    <a:pt x="712" y="233"/>
                  </a:cubicBezTo>
                  <a:cubicBezTo>
                    <a:pt x="714" y="234"/>
                    <a:pt x="716" y="235"/>
                    <a:pt x="718" y="235"/>
                  </a:cubicBezTo>
                  <a:cubicBezTo>
                    <a:pt x="719" y="235"/>
                    <a:pt x="720" y="235"/>
                    <a:pt x="721" y="234"/>
                  </a:cubicBezTo>
                  <a:cubicBezTo>
                    <a:pt x="725" y="233"/>
                    <a:pt x="726" y="228"/>
                    <a:pt x="724" y="225"/>
                  </a:cubicBezTo>
                  <a:cubicBezTo>
                    <a:pt x="723" y="222"/>
                    <a:pt x="720" y="220"/>
                    <a:pt x="718" y="220"/>
                  </a:cubicBezTo>
                  <a:cubicBezTo>
                    <a:pt x="716" y="220"/>
                    <a:pt x="715" y="221"/>
                    <a:pt x="714" y="221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3" y="222"/>
                    <a:pt x="713" y="222"/>
                  </a:cubicBezTo>
                  <a:cubicBezTo>
                    <a:pt x="713" y="222"/>
                    <a:pt x="711" y="220"/>
                    <a:pt x="708" y="218"/>
                  </a:cubicBezTo>
                  <a:cubicBezTo>
                    <a:pt x="735" y="191"/>
                    <a:pt x="763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4" y="165"/>
                    <a:pt x="764" y="165"/>
                    <a:pt x="764" y="165"/>
                  </a:cubicBezTo>
                  <a:cubicBezTo>
                    <a:pt x="765" y="166"/>
                    <a:pt x="767" y="167"/>
                    <a:pt x="768" y="167"/>
                  </a:cubicBezTo>
                  <a:cubicBezTo>
                    <a:pt x="769" y="167"/>
                    <a:pt x="769" y="167"/>
                    <a:pt x="770" y="166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0" y="167"/>
                    <a:pt x="770" y="167"/>
                    <a:pt x="770" y="167"/>
                  </a:cubicBezTo>
                  <a:cubicBezTo>
                    <a:pt x="772" y="167"/>
                    <a:pt x="805" y="248"/>
                    <a:pt x="802" y="250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793" y="254"/>
                    <a:pt x="790" y="265"/>
                    <a:pt x="794" y="273"/>
                  </a:cubicBezTo>
                  <a:cubicBezTo>
                    <a:pt x="797" y="280"/>
                    <a:pt x="804" y="284"/>
                    <a:pt x="811" y="284"/>
                  </a:cubicBezTo>
                  <a:cubicBezTo>
                    <a:pt x="814" y="284"/>
                    <a:pt x="817" y="283"/>
                    <a:pt x="819" y="282"/>
                  </a:cubicBezTo>
                  <a:cubicBezTo>
                    <a:pt x="829" y="278"/>
                    <a:pt x="833" y="267"/>
                    <a:pt x="828" y="258"/>
                  </a:cubicBezTo>
                  <a:cubicBezTo>
                    <a:pt x="827" y="255"/>
                    <a:pt x="825" y="253"/>
                    <a:pt x="822" y="251"/>
                  </a:cubicBezTo>
                  <a:cubicBezTo>
                    <a:pt x="823" y="251"/>
                    <a:pt x="823" y="251"/>
                    <a:pt x="823" y="251"/>
                  </a:cubicBezTo>
                  <a:cubicBezTo>
                    <a:pt x="820" y="249"/>
                    <a:pt x="844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5" y="209"/>
                    <a:pt x="845" y="209"/>
                    <a:pt x="845" y="209"/>
                  </a:cubicBezTo>
                  <a:cubicBezTo>
                    <a:pt x="846" y="209"/>
                    <a:pt x="847" y="209"/>
                    <a:pt x="848" y="209"/>
                  </a:cubicBezTo>
                  <a:cubicBezTo>
                    <a:pt x="849" y="209"/>
                    <a:pt x="850" y="209"/>
                    <a:pt x="851" y="208"/>
                  </a:cubicBezTo>
                  <a:cubicBezTo>
                    <a:pt x="855" y="207"/>
                    <a:pt x="857" y="202"/>
                    <a:pt x="855" y="199"/>
                  </a:cubicBezTo>
                  <a:cubicBezTo>
                    <a:pt x="854" y="197"/>
                    <a:pt x="852" y="195"/>
                    <a:pt x="850" y="195"/>
                  </a:cubicBezTo>
                  <a:cubicBezTo>
                    <a:pt x="850" y="195"/>
                    <a:pt x="850" y="195"/>
                    <a:pt x="850" y="195"/>
                  </a:cubicBezTo>
                  <a:cubicBezTo>
                    <a:pt x="849" y="194"/>
                    <a:pt x="852" y="155"/>
                    <a:pt x="856" y="155"/>
                  </a:cubicBezTo>
                  <a:cubicBezTo>
                    <a:pt x="856" y="155"/>
                    <a:pt x="856" y="155"/>
                    <a:pt x="856" y="155"/>
                  </a:cubicBezTo>
                  <a:cubicBezTo>
                    <a:pt x="859" y="155"/>
                    <a:pt x="862" y="154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4" y="153"/>
                    <a:pt x="864" y="153"/>
                    <a:pt x="864" y="153"/>
                  </a:cubicBezTo>
                  <a:cubicBezTo>
                    <a:pt x="869" y="153"/>
                    <a:pt x="917" y="215"/>
                    <a:pt x="914" y="217"/>
                  </a:cubicBezTo>
                  <a:cubicBezTo>
                    <a:pt x="915" y="217"/>
                    <a:pt x="915" y="217"/>
                    <a:pt x="915" y="217"/>
                  </a:cubicBezTo>
                  <a:cubicBezTo>
                    <a:pt x="910" y="222"/>
                    <a:pt x="909" y="228"/>
                    <a:pt x="912" y="234"/>
                  </a:cubicBezTo>
                  <a:cubicBezTo>
                    <a:pt x="913" y="236"/>
                    <a:pt x="914" y="238"/>
                    <a:pt x="916" y="239"/>
                  </a:cubicBezTo>
                  <a:cubicBezTo>
                    <a:pt x="915" y="239"/>
                    <a:pt x="915" y="239"/>
                    <a:pt x="915" y="239"/>
                  </a:cubicBezTo>
                  <a:cubicBezTo>
                    <a:pt x="918" y="241"/>
                    <a:pt x="860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8" y="330"/>
                    <a:pt x="858" y="330"/>
                    <a:pt x="858" y="330"/>
                  </a:cubicBezTo>
                  <a:cubicBezTo>
                    <a:pt x="857" y="329"/>
                    <a:pt x="856" y="329"/>
                    <a:pt x="855" y="329"/>
                  </a:cubicBezTo>
                  <a:cubicBezTo>
                    <a:pt x="854" y="329"/>
                    <a:pt x="853" y="329"/>
                    <a:pt x="852" y="330"/>
                  </a:cubicBezTo>
                  <a:cubicBezTo>
                    <a:pt x="848" y="332"/>
                    <a:pt x="847" y="336"/>
                    <a:pt x="848" y="340"/>
                  </a:cubicBezTo>
                  <a:cubicBezTo>
                    <a:pt x="850" y="342"/>
                    <a:pt x="852" y="344"/>
                    <a:pt x="855" y="344"/>
                  </a:cubicBezTo>
                  <a:cubicBezTo>
                    <a:pt x="856" y="344"/>
                    <a:pt x="858" y="344"/>
                    <a:pt x="859" y="343"/>
                  </a:cubicBezTo>
                  <a:cubicBezTo>
                    <a:pt x="860" y="343"/>
                    <a:pt x="861" y="342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2" y="341"/>
                    <a:pt x="862" y="341"/>
                    <a:pt x="862" y="341"/>
                  </a:cubicBezTo>
                  <a:cubicBezTo>
                    <a:pt x="863" y="341"/>
                    <a:pt x="873" y="344"/>
                    <a:pt x="884" y="349"/>
                  </a:cubicBezTo>
                  <a:cubicBezTo>
                    <a:pt x="872" y="344"/>
                    <a:pt x="863" y="339"/>
                    <a:pt x="863" y="338"/>
                  </a:cubicBezTo>
                  <a:cubicBezTo>
                    <a:pt x="863" y="338"/>
                    <a:pt x="863" y="338"/>
                    <a:pt x="863" y="338"/>
                  </a:cubicBezTo>
                  <a:cubicBezTo>
                    <a:pt x="863" y="337"/>
                    <a:pt x="863" y="335"/>
                    <a:pt x="862" y="333"/>
                  </a:cubicBezTo>
                  <a:cubicBezTo>
                    <a:pt x="862" y="332"/>
                    <a:pt x="861" y="332"/>
                    <a:pt x="860" y="331"/>
                  </a:cubicBezTo>
                  <a:cubicBezTo>
                    <a:pt x="860" y="331"/>
                    <a:pt x="860" y="331"/>
                    <a:pt x="860" y="331"/>
                  </a:cubicBezTo>
                  <a:cubicBezTo>
                    <a:pt x="859" y="330"/>
                    <a:pt x="916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19" y="241"/>
                    <a:pt x="919" y="241"/>
                    <a:pt x="919" y="241"/>
                  </a:cubicBezTo>
                  <a:cubicBezTo>
                    <a:pt x="921" y="242"/>
                    <a:pt x="923" y="242"/>
                    <a:pt x="925" y="242"/>
                  </a:cubicBezTo>
                  <a:cubicBezTo>
                    <a:pt x="928" y="242"/>
                    <a:pt x="930" y="242"/>
                    <a:pt x="932" y="241"/>
                  </a:cubicBezTo>
                  <a:cubicBezTo>
                    <a:pt x="939" y="238"/>
                    <a:pt x="942" y="230"/>
                    <a:pt x="940" y="223"/>
                  </a:cubicBezTo>
                  <a:cubicBezTo>
                    <a:pt x="940" y="223"/>
                    <a:pt x="940" y="223"/>
                    <a:pt x="940" y="223"/>
                  </a:cubicBezTo>
                  <a:cubicBezTo>
                    <a:pt x="939" y="220"/>
                    <a:pt x="990" y="192"/>
                    <a:pt x="999" y="192"/>
                  </a:cubicBezTo>
                  <a:cubicBezTo>
                    <a:pt x="999" y="192"/>
                    <a:pt x="999" y="192"/>
                    <a:pt x="1000" y="192"/>
                  </a:cubicBezTo>
                  <a:cubicBezTo>
                    <a:pt x="1000" y="192"/>
                    <a:pt x="1000" y="192"/>
                    <a:pt x="1000" y="192"/>
                  </a:cubicBezTo>
                  <a:cubicBezTo>
                    <a:pt x="1003" y="196"/>
                    <a:pt x="1008" y="200"/>
                    <a:pt x="1013" y="201"/>
                  </a:cubicBezTo>
                  <a:cubicBezTo>
                    <a:pt x="1013" y="201"/>
                    <a:pt x="1013" y="201"/>
                    <a:pt x="1013" y="201"/>
                  </a:cubicBezTo>
                  <a:cubicBezTo>
                    <a:pt x="1018" y="202"/>
                    <a:pt x="1008" y="276"/>
                    <a:pt x="1004" y="276"/>
                  </a:cubicBezTo>
                  <a:cubicBezTo>
                    <a:pt x="1004" y="276"/>
                    <a:pt x="1004" y="276"/>
                    <a:pt x="1004" y="276"/>
                  </a:cubicBezTo>
                  <a:cubicBezTo>
                    <a:pt x="993" y="277"/>
                    <a:pt x="984" y="286"/>
                    <a:pt x="984" y="297"/>
                  </a:cubicBezTo>
                  <a:cubicBezTo>
                    <a:pt x="984" y="308"/>
                    <a:pt x="994" y="317"/>
                    <a:pt x="1005" y="317"/>
                  </a:cubicBezTo>
                  <a:cubicBezTo>
                    <a:pt x="1017" y="317"/>
                    <a:pt x="1026" y="308"/>
                    <a:pt x="1026" y="297"/>
                  </a:cubicBezTo>
                  <a:cubicBezTo>
                    <a:pt x="1026" y="295"/>
                    <a:pt x="1026" y="293"/>
                    <a:pt x="1025" y="291"/>
                  </a:cubicBezTo>
                  <a:cubicBezTo>
                    <a:pt x="1025" y="291"/>
                    <a:pt x="1025" y="291"/>
                    <a:pt x="1025" y="291"/>
                  </a:cubicBezTo>
                  <a:cubicBezTo>
                    <a:pt x="1024" y="287"/>
                    <a:pt x="1073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6" y="268"/>
                    <a:pt x="1076" y="268"/>
                    <a:pt x="1076" y="268"/>
                  </a:cubicBezTo>
                  <a:cubicBezTo>
                    <a:pt x="1078" y="270"/>
                    <a:pt x="1080" y="271"/>
                    <a:pt x="1083" y="271"/>
                  </a:cubicBezTo>
                  <a:cubicBezTo>
                    <a:pt x="1083" y="271"/>
                    <a:pt x="1084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85" y="271"/>
                    <a:pt x="1085" y="271"/>
                  </a:cubicBezTo>
                  <a:cubicBezTo>
                    <a:pt x="1085" y="271"/>
                    <a:pt x="1090" y="279"/>
                    <a:pt x="1095" y="290"/>
                  </a:cubicBezTo>
                  <a:cubicBezTo>
                    <a:pt x="1090" y="279"/>
                    <a:pt x="1087" y="270"/>
                    <a:pt x="1087" y="270"/>
                  </a:cubicBezTo>
                  <a:cubicBezTo>
                    <a:pt x="1087" y="270"/>
                    <a:pt x="1087" y="270"/>
                    <a:pt x="1087" y="270"/>
                  </a:cubicBezTo>
                  <a:cubicBezTo>
                    <a:pt x="1090" y="268"/>
                    <a:pt x="1091" y="264"/>
                    <a:pt x="1090" y="261"/>
                  </a:cubicBezTo>
                  <a:cubicBezTo>
                    <a:pt x="1088" y="258"/>
                    <a:pt x="1086" y="257"/>
                    <a:pt x="1083" y="257"/>
                  </a:cubicBezTo>
                  <a:cubicBezTo>
                    <a:pt x="1082" y="257"/>
                    <a:pt x="1080" y="257"/>
                    <a:pt x="1079" y="257"/>
                  </a:cubicBezTo>
                  <a:cubicBezTo>
                    <a:pt x="1076" y="259"/>
                    <a:pt x="1074" y="262"/>
                    <a:pt x="1075" y="266"/>
                  </a:cubicBezTo>
                  <a:cubicBezTo>
                    <a:pt x="1075" y="266"/>
                    <a:pt x="1075" y="266"/>
                    <a:pt x="1075" y="266"/>
                  </a:cubicBezTo>
                  <a:cubicBezTo>
                    <a:pt x="1076" y="267"/>
                    <a:pt x="1032" y="286"/>
                    <a:pt x="1024" y="286"/>
                  </a:cubicBezTo>
                  <a:cubicBezTo>
                    <a:pt x="1024" y="286"/>
                    <a:pt x="1023" y="286"/>
                    <a:pt x="1023" y="286"/>
                  </a:cubicBezTo>
                  <a:cubicBezTo>
                    <a:pt x="1023" y="286"/>
                    <a:pt x="1023" y="286"/>
                    <a:pt x="1023" y="286"/>
                  </a:cubicBezTo>
                  <a:cubicBezTo>
                    <a:pt x="1020" y="282"/>
                    <a:pt x="1016" y="279"/>
                    <a:pt x="1011" y="277"/>
                  </a:cubicBezTo>
                  <a:cubicBezTo>
                    <a:pt x="1011" y="277"/>
                    <a:pt x="1011" y="277"/>
                    <a:pt x="1011" y="277"/>
                  </a:cubicBezTo>
                  <a:cubicBezTo>
                    <a:pt x="1007" y="276"/>
                    <a:pt x="1016" y="202"/>
                    <a:pt x="1021" y="202"/>
                  </a:cubicBezTo>
                  <a:cubicBezTo>
                    <a:pt x="1021" y="202"/>
                    <a:pt x="1021" y="202"/>
                    <a:pt x="1021" y="202"/>
                  </a:cubicBezTo>
                  <a:cubicBezTo>
                    <a:pt x="1031" y="201"/>
                    <a:pt x="1040" y="195"/>
                    <a:pt x="1044" y="186"/>
                  </a:cubicBezTo>
                  <a:cubicBezTo>
                    <a:pt x="1044" y="184"/>
                    <a:pt x="1046" y="184"/>
                    <a:pt x="1048" y="184"/>
                  </a:cubicBezTo>
                  <a:cubicBezTo>
                    <a:pt x="1048" y="184"/>
                    <a:pt x="1048" y="184"/>
                    <a:pt x="1048" y="184"/>
                  </a:cubicBezTo>
                  <a:cubicBezTo>
                    <a:pt x="1046" y="183"/>
                    <a:pt x="1045" y="182"/>
                    <a:pt x="1045" y="180"/>
                  </a:cubicBezTo>
                  <a:cubicBezTo>
                    <a:pt x="1045" y="180"/>
                    <a:pt x="1045" y="180"/>
                    <a:pt x="1045" y="180"/>
                  </a:cubicBezTo>
                  <a:cubicBezTo>
                    <a:pt x="1045" y="179"/>
                    <a:pt x="1045" y="178"/>
                    <a:pt x="1045" y="178"/>
                  </a:cubicBezTo>
                  <a:cubicBezTo>
                    <a:pt x="1045" y="172"/>
                    <a:pt x="1043" y="167"/>
                    <a:pt x="1040" y="163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7" y="159"/>
                    <a:pt x="1115" y="80"/>
                    <a:pt x="1121" y="78"/>
                  </a:cubicBezTo>
                  <a:cubicBezTo>
                    <a:pt x="1120" y="84"/>
                    <a:pt x="1068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7" y="180"/>
                    <a:pt x="1067" y="180"/>
                    <a:pt x="1067" y="180"/>
                  </a:cubicBezTo>
                  <a:cubicBezTo>
                    <a:pt x="1066" y="180"/>
                    <a:pt x="1065" y="180"/>
                    <a:pt x="1064" y="180"/>
                  </a:cubicBezTo>
                  <a:cubicBezTo>
                    <a:pt x="1061" y="180"/>
                    <a:pt x="1059" y="182"/>
                    <a:pt x="1058" y="184"/>
                  </a:cubicBezTo>
                  <a:cubicBezTo>
                    <a:pt x="1058" y="184"/>
                    <a:pt x="1058" y="184"/>
                    <a:pt x="1058" y="184"/>
                  </a:cubicBezTo>
                  <a:cubicBezTo>
                    <a:pt x="1057" y="185"/>
                    <a:pt x="1056" y="185"/>
                    <a:pt x="1055" y="185"/>
                  </a:cubicBezTo>
                  <a:cubicBezTo>
                    <a:pt x="1054" y="185"/>
                    <a:pt x="1054" y="185"/>
                    <a:pt x="1053" y="185"/>
                  </a:cubicBezTo>
                  <a:cubicBezTo>
                    <a:pt x="1055" y="186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87"/>
                    <a:pt x="1057" y="187"/>
                    <a:pt x="1057" y="187"/>
                  </a:cubicBezTo>
                  <a:cubicBezTo>
                    <a:pt x="1057" y="191"/>
                    <a:pt x="1060" y="195"/>
                    <a:pt x="1064" y="195"/>
                  </a:cubicBezTo>
                  <a:cubicBezTo>
                    <a:pt x="1066" y="195"/>
                    <a:pt x="1067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69" y="194"/>
                    <a:pt x="1069" y="194"/>
                    <a:pt x="1069" y="194"/>
                  </a:cubicBezTo>
                  <a:cubicBezTo>
                    <a:pt x="1070" y="194"/>
                    <a:pt x="1093" y="219"/>
                    <a:pt x="1093" y="220"/>
                  </a:cubicBezTo>
                  <a:cubicBezTo>
                    <a:pt x="1093" y="220"/>
                    <a:pt x="1093" y="220"/>
                    <a:pt x="1093" y="220"/>
                  </a:cubicBezTo>
                  <a:cubicBezTo>
                    <a:pt x="1092" y="221"/>
                    <a:pt x="1091" y="222"/>
                    <a:pt x="1092" y="224"/>
                  </a:cubicBezTo>
                  <a:cubicBezTo>
                    <a:pt x="1093" y="225"/>
                    <a:pt x="1094" y="226"/>
                    <a:pt x="1096" y="226"/>
                  </a:cubicBezTo>
                  <a:cubicBezTo>
                    <a:pt x="1096" y="226"/>
                    <a:pt x="1097" y="226"/>
                    <a:pt x="1097" y="226"/>
                  </a:cubicBezTo>
                  <a:cubicBezTo>
                    <a:pt x="1099" y="225"/>
                    <a:pt x="1100" y="222"/>
                    <a:pt x="1099" y="221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099" y="220"/>
                    <a:pt x="1099" y="220"/>
                  </a:cubicBezTo>
                  <a:cubicBezTo>
                    <a:pt x="1099" y="220"/>
                    <a:pt x="1130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2" y="196"/>
                    <a:pt x="1132" y="196"/>
                    <a:pt x="1132" y="196"/>
                  </a:cubicBezTo>
                  <a:cubicBezTo>
                    <a:pt x="1133" y="197"/>
                    <a:pt x="1134" y="197"/>
                    <a:pt x="1136" y="197"/>
                  </a:cubicBezTo>
                  <a:cubicBezTo>
                    <a:pt x="1136" y="197"/>
                    <a:pt x="1137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8" y="197"/>
                    <a:pt x="1138" y="197"/>
                    <a:pt x="1138" y="197"/>
                  </a:cubicBezTo>
                  <a:cubicBezTo>
                    <a:pt x="1139" y="197"/>
                    <a:pt x="1171" y="245"/>
                    <a:pt x="1169" y="247"/>
                  </a:cubicBezTo>
                  <a:cubicBezTo>
                    <a:pt x="1169" y="247"/>
                    <a:pt x="1169" y="247"/>
                    <a:pt x="1169" y="247"/>
                  </a:cubicBezTo>
                  <a:cubicBezTo>
                    <a:pt x="1164" y="251"/>
                    <a:pt x="1162" y="258"/>
                    <a:pt x="1165" y="264"/>
                  </a:cubicBezTo>
                  <a:cubicBezTo>
                    <a:pt x="1168" y="269"/>
                    <a:pt x="1173" y="272"/>
                    <a:pt x="1179" y="272"/>
                  </a:cubicBezTo>
                  <a:cubicBezTo>
                    <a:pt x="1181" y="272"/>
                    <a:pt x="1183" y="272"/>
                    <a:pt x="1185" y="271"/>
                  </a:cubicBezTo>
                  <a:cubicBezTo>
                    <a:pt x="1193" y="268"/>
                    <a:pt x="1196" y="259"/>
                    <a:pt x="1192" y="252"/>
                  </a:cubicBezTo>
                  <a:cubicBezTo>
                    <a:pt x="1190" y="246"/>
                    <a:pt x="1184" y="243"/>
                    <a:pt x="1179" y="243"/>
                  </a:cubicBezTo>
                  <a:cubicBezTo>
                    <a:pt x="1177" y="243"/>
                    <a:pt x="1175" y="244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73" y="245"/>
                    <a:pt x="1173" y="245"/>
                    <a:pt x="1173" y="245"/>
                  </a:cubicBezTo>
                  <a:cubicBezTo>
                    <a:pt x="1169" y="245"/>
                    <a:pt x="1138" y="197"/>
                    <a:pt x="1139" y="196"/>
                  </a:cubicBezTo>
                  <a:cubicBezTo>
                    <a:pt x="1139" y="196"/>
                    <a:pt x="1139" y="196"/>
                    <a:pt x="1139" y="196"/>
                  </a:cubicBezTo>
                  <a:cubicBezTo>
                    <a:pt x="1140" y="195"/>
                    <a:pt x="1141" y="194"/>
                    <a:pt x="1141" y="192"/>
                  </a:cubicBezTo>
                  <a:cubicBezTo>
                    <a:pt x="1141" y="190"/>
                    <a:pt x="1139" y="187"/>
                    <a:pt x="1136" y="187"/>
                  </a:cubicBezTo>
                  <a:cubicBezTo>
                    <a:pt x="1133" y="187"/>
                    <a:pt x="1131" y="189"/>
                    <a:pt x="1131" y="191"/>
                  </a:cubicBezTo>
                  <a:cubicBezTo>
                    <a:pt x="1131" y="191"/>
                    <a:pt x="1131" y="191"/>
                    <a:pt x="1131" y="191"/>
                  </a:cubicBezTo>
                  <a:cubicBezTo>
                    <a:pt x="1131" y="191"/>
                    <a:pt x="1130" y="191"/>
                    <a:pt x="1129" y="191"/>
                  </a:cubicBezTo>
                  <a:cubicBezTo>
                    <a:pt x="1119" y="191"/>
                    <a:pt x="1072" y="188"/>
                    <a:pt x="1072" y="187"/>
                  </a:cubicBezTo>
                  <a:cubicBezTo>
                    <a:pt x="1072" y="187"/>
                    <a:pt x="1072" y="187"/>
                    <a:pt x="1072" y="187"/>
                  </a:cubicBezTo>
                  <a:cubicBezTo>
                    <a:pt x="1072" y="185"/>
                    <a:pt x="1071" y="183"/>
                    <a:pt x="1069" y="181"/>
                  </a:cubicBezTo>
                  <a:cubicBezTo>
                    <a:pt x="1069" y="182"/>
                    <a:pt x="1069" y="182"/>
                    <a:pt x="1069" y="182"/>
                  </a:cubicBezTo>
                  <a:cubicBezTo>
                    <a:pt x="1068" y="181"/>
                    <a:pt x="1122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5" y="80"/>
                    <a:pt x="1125" y="80"/>
                    <a:pt x="1125" y="80"/>
                  </a:cubicBezTo>
                  <a:cubicBezTo>
                    <a:pt x="1126" y="80"/>
                    <a:pt x="1127" y="80"/>
                    <a:pt x="1129" y="80"/>
                  </a:cubicBezTo>
                  <a:cubicBezTo>
                    <a:pt x="1129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0" y="80"/>
                    <a:pt x="1130" y="80"/>
                    <a:pt x="1130" y="80"/>
                  </a:cubicBezTo>
                  <a:cubicBezTo>
                    <a:pt x="1133" y="80"/>
                    <a:pt x="1146" y="135"/>
                    <a:pt x="1143" y="136"/>
                  </a:cubicBezTo>
                  <a:cubicBezTo>
                    <a:pt x="1143" y="136"/>
                    <a:pt x="1143" y="136"/>
                    <a:pt x="1143" y="136"/>
                  </a:cubicBezTo>
                  <a:cubicBezTo>
                    <a:pt x="1143" y="136"/>
                    <a:pt x="1142" y="136"/>
                    <a:pt x="1142" y="137"/>
                  </a:cubicBezTo>
                  <a:cubicBezTo>
                    <a:pt x="1133" y="141"/>
                    <a:pt x="1129" y="151"/>
                    <a:pt x="1133" y="160"/>
                  </a:cubicBezTo>
                  <a:cubicBezTo>
                    <a:pt x="1136" y="167"/>
                    <a:pt x="1143" y="171"/>
                    <a:pt x="1150" y="171"/>
                  </a:cubicBezTo>
                  <a:cubicBezTo>
                    <a:pt x="1153" y="171"/>
                    <a:pt x="1155" y="170"/>
                    <a:pt x="1158" y="169"/>
                  </a:cubicBezTo>
                  <a:cubicBezTo>
                    <a:pt x="1161" y="168"/>
                    <a:pt x="1163" y="166"/>
                    <a:pt x="1164" y="164"/>
                  </a:cubicBezTo>
                  <a:cubicBezTo>
                    <a:pt x="1164" y="164"/>
                    <a:pt x="1164" y="164"/>
                    <a:pt x="1164" y="164"/>
                  </a:cubicBezTo>
                  <a:cubicBezTo>
                    <a:pt x="1164" y="164"/>
                    <a:pt x="1165" y="164"/>
                    <a:pt x="1165" y="164"/>
                  </a:cubicBezTo>
                  <a:cubicBezTo>
                    <a:pt x="1171" y="164"/>
                    <a:pt x="1256" y="212"/>
                    <a:pt x="1254" y="217"/>
                  </a:cubicBezTo>
                  <a:cubicBezTo>
                    <a:pt x="1253" y="220"/>
                    <a:pt x="1252" y="224"/>
                    <a:pt x="1252" y="228"/>
                  </a:cubicBezTo>
                  <a:cubicBezTo>
                    <a:pt x="1252" y="233"/>
                    <a:pt x="1254" y="238"/>
                    <a:pt x="1257" y="243"/>
                  </a:cubicBezTo>
                  <a:cubicBezTo>
                    <a:pt x="1257" y="243"/>
                    <a:pt x="1257" y="243"/>
                    <a:pt x="1257" y="243"/>
                  </a:cubicBezTo>
                  <a:cubicBezTo>
                    <a:pt x="1259" y="247"/>
                    <a:pt x="1178" y="318"/>
                    <a:pt x="1154" y="334"/>
                  </a:cubicBezTo>
                  <a:cubicBezTo>
                    <a:pt x="1151" y="326"/>
                    <a:pt x="1143" y="320"/>
                    <a:pt x="1134" y="320"/>
                  </a:cubicBezTo>
                  <a:cubicBezTo>
                    <a:pt x="1126" y="320"/>
                    <a:pt x="1120" y="324"/>
                    <a:pt x="1116" y="329"/>
                  </a:cubicBezTo>
                  <a:cubicBezTo>
                    <a:pt x="1113" y="324"/>
                    <a:pt x="1108" y="316"/>
                    <a:pt x="1103" y="307"/>
                  </a:cubicBezTo>
                  <a:cubicBezTo>
                    <a:pt x="1109" y="319"/>
                    <a:pt x="1113" y="329"/>
                    <a:pt x="1113" y="334"/>
                  </a:cubicBezTo>
                  <a:cubicBezTo>
                    <a:pt x="1112" y="336"/>
                    <a:pt x="1112" y="339"/>
                    <a:pt x="1112" y="341"/>
                  </a:cubicBezTo>
                  <a:cubicBezTo>
                    <a:pt x="1112" y="353"/>
                    <a:pt x="1122" y="363"/>
                    <a:pt x="1134" y="363"/>
                  </a:cubicBezTo>
                  <a:cubicBezTo>
                    <a:pt x="1146" y="363"/>
                    <a:pt x="1156" y="353"/>
                    <a:pt x="1156" y="341"/>
                  </a:cubicBezTo>
                  <a:cubicBezTo>
                    <a:pt x="1156" y="341"/>
                    <a:pt x="1156" y="341"/>
                    <a:pt x="1156" y="341"/>
                  </a:cubicBezTo>
                  <a:cubicBezTo>
                    <a:pt x="1169" y="323"/>
                    <a:pt x="1255" y="249"/>
                    <a:pt x="1262" y="249"/>
                  </a:cubicBezTo>
                  <a:cubicBezTo>
                    <a:pt x="1262" y="249"/>
                    <a:pt x="1263" y="249"/>
                    <a:pt x="1263" y="249"/>
                  </a:cubicBezTo>
                  <a:cubicBezTo>
                    <a:pt x="1263" y="249"/>
                    <a:pt x="1263" y="249"/>
                    <a:pt x="1263" y="249"/>
                  </a:cubicBezTo>
                  <a:cubicBezTo>
                    <a:pt x="1266" y="251"/>
                    <a:pt x="1269" y="253"/>
                    <a:pt x="1273" y="254"/>
                  </a:cubicBezTo>
                  <a:cubicBezTo>
                    <a:pt x="1273" y="254"/>
                    <a:pt x="1273" y="254"/>
                    <a:pt x="1273" y="254"/>
                  </a:cubicBezTo>
                  <a:cubicBezTo>
                    <a:pt x="1275" y="255"/>
                    <a:pt x="1274" y="272"/>
                    <a:pt x="1272" y="290"/>
                  </a:cubicBezTo>
                  <a:cubicBezTo>
                    <a:pt x="1275" y="272"/>
                    <a:pt x="1278" y="255"/>
                    <a:pt x="1281" y="255"/>
                  </a:cubicBezTo>
                  <a:cubicBezTo>
                    <a:pt x="1281" y="255"/>
                    <a:pt x="1281" y="255"/>
                    <a:pt x="1281" y="255"/>
                  </a:cubicBezTo>
                  <a:cubicBezTo>
                    <a:pt x="1297" y="255"/>
                    <a:pt x="1309" y="243"/>
                    <a:pt x="1309" y="228"/>
                  </a:cubicBezTo>
                  <a:cubicBezTo>
                    <a:pt x="1309" y="212"/>
                    <a:pt x="1297" y="200"/>
                    <a:pt x="1281" y="200"/>
                  </a:cubicBezTo>
                  <a:cubicBezTo>
                    <a:pt x="1272" y="200"/>
                    <a:pt x="1264" y="204"/>
                    <a:pt x="1258" y="210"/>
                  </a:cubicBezTo>
                  <a:cubicBezTo>
                    <a:pt x="1258" y="210"/>
                    <a:pt x="1258" y="210"/>
                    <a:pt x="1258" y="210"/>
                  </a:cubicBezTo>
                  <a:cubicBezTo>
                    <a:pt x="1248" y="210"/>
                    <a:pt x="1166" y="163"/>
                    <a:pt x="1167" y="159"/>
                  </a:cubicBezTo>
                  <a:cubicBezTo>
                    <a:pt x="1167" y="159"/>
                    <a:pt x="1167" y="159"/>
                    <a:pt x="1167" y="159"/>
                  </a:cubicBezTo>
                  <a:cubicBezTo>
                    <a:pt x="1169" y="155"/>
                    <a:pt x="1169" y="150"/>
                    <a:pt x="1167" y="145"/>
                  </a:cubicBezTo>
                  <a:cubicBezTo>
                    <a:pt x="1164" y="139"/>
                    <a:pt x="1157" y="135"/>
                    <a:pt x="1150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9" y="135"/>
                    <a:pt x="1149" y="135"/>
                    <a:pt x="1149" y="135"/>
                  </a:cubicBezTo>
                  <a:cubicBezTo>
                    <a:pt x="1149" y="135"/>
                    <a:pt x="1149" y="135"/>
                    <a:pt x="1148" y="135"/>
                  </a:cubicBezTo>
                  <a:cubicBezTo>
                    <a:pt x="1145" y="135"/>
                    <a:pt x="1132" y="80"/>
                    <a:pt x="1134" y="79"/>
                  </a:cubicBezTo>
                  <a:cubicBezTo>
                    <a:pt x="1134" y="79"/>
                    <a:pt x="1134" y="79"/>
                    <a:pt x="1134" y="79"/>
                  </a:cubicBezTo>
                  <a:cubicBezTo>
                    <a:pt x="1135" y="79"/>
                    <a:pt x="1135" y="79"/>
                    <a:pt x="1135" y="79"/>
                  </a:cubicBezTo>
                  <a:cubicBezTo>
                    <a:pt x="1141" y="76"/>
                    <a:pt x="1144" y="68"/>
                    <a:pt x="1141" y="62"/>
                  </a:cubicBezTo>
                  <a:cubicBezTo>
                    <a:pt x="1139" y="57"/>
                    <a:pt x="1134" y="54"/>
                    <a:pt x="1129" y="54"/>
                  </a:cubicBezTo>
                  <a:cubicBezTo>
                    <a:pt x="1127" y="54"/>
                    <a:pt x="1125" y="55"/>
                    <a:pt x="1123" y="56"/>
                  </a:cubicBezTo>
                  <a:cubicBezTo>
                    <a:pt x="1116" y="59"/>
                    <a:pt x="1113" y="66"/>
                    <a:pt x="1117" y="73"/>
                  </a:cubicBezTo>
                  <a:cubicBezTo>
                    <a:pt x="1117" y="74"/>
                    <a:pt x="1118" y="74"/>
                    <a:pt x="1118" y="75"/>
                  </a:cubicBezTo>
                  <a:cubicBezTo>
                    <a:pt x="1118" y="75"/>
                    <a:pt x="1118" y="75"/>
                    <a:pt x="1118" y="75"/>
                  </a:cubicBezTo>
                  <a:cubicBezTo>
                    <a:pt x="1120" y="77"/>
                    <a:pt x="1041" y="158"/>
                    <a:pt x="1035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4" y="158"/>
                    <a:pt x="1034" y="158"/>
                    <a:pt x="1034" y="158"/>
                  </a:cubicBezTo>
                  <a:cubicBezTo>
                    <a:pt x="1031" y="155"/>
                    <a:pt x="1027" y="154"/>
                    <a:pt x="1023" y="153"/>
                  </a:cubicBezTo>
                  <a:cubicBezTo>
                    <a:pt x="1023" y="153"/>
                    <a:pt x="1023" y="153"/>
                    <a:pt x="1023" y="153"/>
                  </a:cubicBezTo>
                  <a:cubicBezTo>
                    <a:pt x="1018" y="153"/>
                    <a:pt x="1019" y="84"/>
                    <a:pt x="1022" y="84"/>
                  </a:cubicBezTo>
                  <a:cubicBezTo>
                    <a:pt x="1022" y="84"/>
                    <a:pt x="1022" y="84"/>
                    <a:pt x="1022" y="84"/>
                  </a:cubicBezTo>
                  <a:cubicBezTo>
                    <a:pt x="1028" y="83"/>
                    <a:pt x="1033" y="77"/>
                    <a:pt x="1033" y="71"/>
                  </a:cubicBezTo>
                  <a:cubicBezTo>
                    <a:pt x="1033" y="64"/>
                    <a:pt x="1027" y="58"/>
                    <a:pt x="1020" y="58"/>
                  </a:cubicBezTo>
                  <a:cubicBezTo>
                    <a:pt x="1015" y="58"/>
                    <a:pt x="1011" y="60"/>
                    <a:pt x="1009" y="63"/>
                  </a:cubicBezTo>
                  <a:cubicBezTo>
                    <a:pt x="1009" y="63"/>
                    <a:pt x="1009" y="63"/>
                    <a:pt x="1009" y="63"/>
                  </a:cubicBezTo>
                  <a:cubicBezTo>
                    <a:pt x="1009" y="63"/>
                    <a:pt x="1009" y="63"/>
                    <a:pt x="1008" y="63"/>
                  </a:cubicBezTo>
                  <a:cubicBezTo>
                    <a:pt x="1006" y="63"/>
                    <a:pt x="1000" y="60"/>
                    <a:pt x="994" y="57"/>
                  </a:cubicBezTo>
                  <a:cubicBezTo>
                    <a:pt x="1001" y="61"/>
                    <a:pt x="1008" y="65"/>
                    <a:pt x="1007" y="66"/>
                  </a:cubicBezTo>
                  <a:cubicBezTo>
                    <a:pt x="1007" y="66"/>
                    <a:pt x="1007" y="66"/>
                    <a:pt x="1007" y="66"/>
                  </a:cubicBezTo>
                  <a:cubicBezTo>
                    <a:pt x="1007" y="68"/>
                    <a:pt x="1006" y="69"/>
                    <a:pt x="1006" y="71"/>
                  </a:cubicBezTo>
                  <a:cubicBezTo>
                    <a:pt x="1006" y="76"/>
                    <a:pt x="1010" y="81"/>
                    <a:pt x="1014" y="83"/>
                  </a:cubicBezTo>
                  <a:cubicBezTo>
                    <a:pt x="1014" y="83"/>
                    <a:pt x="1014" y="83"/>
                    <a:pt x="1014" y="83"/>
                  </a:cubicBezTo>
                  <a:cubicBezTo>
                    <a:pt x="1016" y="83"/>
                    <a:pt x="1013" y="92"/>
                    <a:pt x="1011" y="101"/>
                  </a:cubicBezTo>
                  <a:cubicBezTo>
                    <a:pt x="1013" y="93"/>
                    <a:pt x="1016" y="85"/>
                    <a:pt x="1018" y="84"/>
                  </a:cubicBezTo>
                  <a:cubicBezTo>
                    <a:pt x="1020" y="87"/>
                    <a:pt x="1021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6" y="153"/>
                    <a:pt x="1016" y="153"/>
                    <a:pt x="1016" y="153"/>
                  </a:cubicBezTo>
                  <a:cubicBezTo>
                    <a:pt x="1014" y="153"/>
                    <a:pt x="1012" y="151"/>
                    <a:pt x="1011" y="147"/>
                  </a:cubicBezTo>
                  <a:cubicBezTo>
                    <a:pt x="1012" y="151"/>
                    <a:pt x="1012" y="154"/>
                    <a:pt x="1010" y="155"/>
                  </a:cubicBezTo>
                  <a:cubicBezTo>
                    <a:pt x="1004" y="157"/>
                    <a:pt x="999" y="162"/>
                    <a:pt x="996" y="168"/>
                  </a:cubicBezTo>
                  <a:cubicBezTo>
                    <a:pt x="996" y="168"/>
                    <a:pt x="996" y="168"/>
                    <a:pt x="994" y="168"/>
                  </a:cubicBezTo>
                  <a:cubicBezTo>
                    <a:pt x="978" y="168"/>
                    <a:pt x="874" y="142"/>
                    <a:pt x="874" y="139"/>
                  </a:cubicBezTo>
                  <a:cubicBezTo>
                    <a:pt x="874" y="139"/>
                    <a:pt x="874" y="139"/>
                    <a:pt x="874" y="139"/>
                  </a:cubicBezTo>
                  <a:cubicBezTo>
                    <a:pt x="874" y="138"/>
                    <a:pt x="874" y="138"/>
                    <a:pt x="874" y="137"/>
                  </a:cubicBezTo>
                  <a:cubicBezTo>
                    <a:pt x="874" y="127"/>
                    <a:pt x="866" y="119"/>
                    <a:pt x="855" y="119"/>
                  </a:cubicBezTo>
                  <a:cubicBezTo>
                    <a:pt x="853" y="119"/>
                    <a:pt x="850" y="120"/>
                    <a:pt x="848" y="121"/>
                  </a:cubicBezTo>
                  <a:cubicBezTo>
                    <a:pt x="848" y="120"/>
                    <a:pt x="848" y="120"/>
                    <a:pt x="848" y="120"/>
                  </a:cubicBezTo>
                  <a:cubicBezTo>
                    <a:pt x="848" y="121"/>
                    <a:pt x="848" y="121"/>
                    <a:pt x="848" y="121"/>
                  </a:cubicBezTo>
                  <a:cubicBezTo>
                    <a:pt x="843" y="121"/>
                    <a:pt x="786" y="34"/>
                    <a:pt x="789" y="31"/>
                  </a:cubicBezTo>
                  <a:cubicBezTo>
                    <a:pt x="789" y="31"/>
                    <a:pt x="789" y="31"/>
                    <a:pt x="789" y="31"/>
                  </a:cubicBezTo>
                  <a:cubicBezTo>
                    <a:pt x="791" y="31"/>
                    <a:pt x="800" y="38"/>
                    <a:pt x="810" y="45"/>
                  </a:cubicBezTo>
                  <a:cubicBezTo>
                    <a:pt x="800" y="37"/>
                    <a:pt x="791" y="29"/>
                    <a:pt x="792" y="28"/>
                  </a:cubicBezTo>
                  <a:cubicBezTo>
                    <a:pt x="792" y="28"/>
                    <a:pt x="792" y="28"/>
                    <a:pt x="792" y="28"/>
                  </a:cubicBezTo>
                  <a:cubicBezTo>
                    <a:pt x="794" y="25"/>
                    <a:pt x="795" y="22"/>
                    <a:pt x="795" y="18"/>
                  </a:cubicBezTo>
                  <a:cubicBezTo>
                    <a:pt x="795" y="8"/>
                    <a:pt x="787" y="0"/>
                    <a:pt x="77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6035675" y="2900363"/>
              <a:ext cx="52388" cy="41275"/>
            </a:xfrm>
            <a:custGeom>
              <a:avLst/>
              <a:gdLst>
                <a:gd name="T0" fmla="*/ 14 w 14"/>
                <a:gd name="T1" fmla="*/ 0 h 11"/>
                <a:gd name="T2" fmla="*/ 0 w 14"/>
                <a:gd name="T3" fmla="*/ 11 h 11"/>
                <a:gd name="T4" fmla="*/ 14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9" y="4"/>
                    <a:pt x="4" y="8"/>
                    <a:pt x="0" y="11"/>
                  </a:cubicBezTo>
                  <a:cubicBezTo>
                    <a:pt x="4" y="8"/>
                    <a:pt x="10" y="4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5457825" y="2247900"/>
              <a:ext cx="1231900" cy="652463"/>
            </a:xfrm>
            <a:custGeom>
              <a:avLst/>
              <a:gdLst>
                <a:gd name="T0" fmla="*/ 294 w 328"/>
                <a:gd name="T1" fmla="*/ 53 h 173"/>
                <a:gd name="T2" fmla="*/ 290 w 328"/>
                <a:gd name="T3" fmla="*/ 68 h 173"/>
                <a:gd name="T4" fmla="*/ 237 w 328"/>
                <a:gd name="T5" fmla="*/ 89 h 173"/>
                <a:gd name="T6" fmla="*/ 255 w 328"/>
                <a:gd name="T7" fmla="*/ 21 h 173"/>
                <a:gd name="T8" fmla="*/ 257 w 328"/>
                <a:gd name="T9" fmla="*/ 22 h 173"/>
                <a:gd name="T10" fmla="*/ 257 w 328"/>
                <a:gd name="T11" fmla="*/ 0 h 173"/>
                <a:gd name="T12" fmla="*/ 252 w 328"/>
                <a:gd name="T13" fmla="*/ 20 h 173"/>
                <a:gd name="T14" fmla="*/ 230 w 328"/>
                <a:gd name="T15" fmla="*/ 84 h 173"/>
                <a:gd name="T16" fmla="*/ 225 w 328"/>
                <a:gd name="T17" fmla="*/ 84 h 173"/>
                <a:gd name="T18" fmla="*/ 213 w 328"/>
                <a:gd name="T19" fmla="*/ 59 h 173"/>
                <a:gd name="T20" fmla="*/ 199 w 328"/>
                <a:gd name="T21" fmla="*/ 34 h 173"/>
                <a:gd name="T22" fmla="*/ 185 w 328"/>
                <a:gd name="T23" fmla="*/ 44 h 173"/>
                <a:gd name="T24" fmla="*/ 104 w 328"/>
                <a:gd name="T25" fmla="*/ 22 h 173"/>
                <a:gd name="T26" fmla="*/ 88 w 328"/>
                <a:gd name="T27" fmla="*/ 38 h 173"/>
                <a:gd name="T28" fmla="*/ 16 w 328"/>
                <a:gd name="T29" fmla="*/ 52 h 173"/>
                <a:gd name="T30" fmla="*/ 6 w 328"/>
                <a:gd name="T31" fmla="*/ 48 h 173"/>
                <a:gd name="T32" fmla="*/ 12 w 328"/>
                <a:gd name="T33" fmla="*/ 61 h 173"/>
                <a:gd name="T34" fmla="*/ 86 w 328"/>
                <a:gd name="T35" fmla="*/ 42 h 173"/>
                <a:gd name="T36" fmla="*/ 104 w 328"/>
                <a:gd name="T37" fmla="*/ 54 h 173"/>
                <a:gd name="T38" fmla="*/ 128 w 328"/>
                <a:gd name="T39" fmla="*/ 41 h 173"/>
                <a:gd name="T40" fmla="*/ 192 w 328"/>
                <a:gd name="T41" fmla="*/ 53 h 173"/>
                <a:gd name="T42" fmla="*/ 210 w 328"/>
                <a:gd name="T43" fmla="*/ 60 h 173"/>
                <a:gd name="T44" fmla="*/ 222 w 328"/>
                <a:gd name="T45" fmla="*/ 86 h 173"/>
                <a:gd name="T46" fmla="*/ 222 w 328"/>
                <a:gd name="T47" fmla="*/ 101 h 173"/>
                <a:gd name="T48" fmla="*/ 205 w 328"/>
                <a:gd name="T49" fmla="*/ 130 h 173"/>
                <a:gd name="T50" fmla="*/ 178 w 328"/>
                <a:gd name="T51" fmla="*/ 162 h 173"/>
                <a:gd name="T52" fmla="*/ 181 w 328"/>
                <a:gd name="T53" fmla="*/ 166 h 173"/>
                <a:gd name="T54" fmla="*/ 198 w 328"/>
                <a:gd name="T55" fmla="*/ 172 h 173"/>
                <a:gd name="T56" fmla="*/ 226 w 328"/>
                <a:gd name="T57" fmla="*/ 150 h 173"/>
                <a:gd name="T58" fmla="*/ 211 w 328"/>
                <a:gd name="T59" fmla="*/ 132 h 173"/>
                <a:gd name="T60" fmla="*/ 225 w 328"/>
                <a:gd name="T61" fmla="*/ 103 h 173"/>
                <a:gd name="T62" fmla="*/ 230 w 328"/>
                <a:gd name="T63" fmla="*/ 103 h 173"/>
                <a:gd name="T64" fmla="*/ 244 w 328"/>
                <a:gd name="T65" fmla="*/ 146 h 173"/>
                <a:gd name="T66" fmla="*/ 242 w 328"/>
                <a:gd name="T67" fmla="*/ 149 h 173"/>
                <a:gd name="T68" fmla="*/ 242 w 328"/>
                <a:gd name="T69" fmla="*/ 151 h 173"/>
                <a:gd name="T70" fmla="*/ 248 w 328"/>
                <a:gd name="T71" fmla="*/ 154 h 173"/>
                <a:gd name="T72" fmla="*/ 250 w 328"/>
                <a:gd name="T73" fmla="*/ 153 h 173"/>
                <a:gd name="T74" fmla="*/ 251 w 328"/>
                <a:gd name="T75" fmla="*/ 152 h 173"/>
                <a:gd name="T76" fmla="*/ 246 w 328"/>
                <a:gd name="T77" fmla="*/ 146 h 173"/>
                <a:gd name="T78" fmla="*/ 232 w 328"/>
                <a:gd name="T79" fmla="*/ 102 h 173"/>
                <a:gd name="T80" fmla="*/ 238 w 328"/>
                <a:gd name="T81" fmla="*/ 92 h 173"/>
                <a:gd name="T82" fmla="*/ 292 w 328"/>
                <a:gd name="T83" fmla="*/ 72 h 173"/>
                <a:gd name="T84" fmla="*/ 324 w 328"/>
                <a:gd name="T85" fmla="*/ 57 h 173"/>
                <a:gd name="T86" fmla="*/ 297 w 328"/>
                <a:gd name="T87" fmla="*/ 50 h 173"/>
                <a:gd name="T88" fmla="*/ 266 w 328"/>
                <a:gd name="T89" fmla="*/ 17 h 173"/>
                <a:gd name="T90" fmla="*/ 257 w 328"/>
                <a:gd name="T9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" h="173">
                  <a:moveTo>
                    <a:pt x="263" y="20"/>
                  </a:moveTo>
                  <a:cubicBezTo>
                    <a:pt x="263" y="20"/>
                    <a:pt x="263" y="20"/>
                    <a:pt x="263" y="20"/>
                  </a:cubicBezTo>
                  <a:cubicBezTo>
                    <a:pt x="266" y="20"/>
                    <a:pt x="296" y="51"/>
                    <a:pt x="294" y="53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0" y="57"/>
                    <a:pt x="289" y="63"/>
                    <a:pt x="290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71"/>
                    <a:pt x="242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6" y="87"/>
                    <a:pt x="234" y="86"/>
                    <a:pt x="233" y="85"/>
                  </a:cubicBezTo>
                  <a:cubicBezTo>
                    <a:pt x="233" y="85"/>
                    <a:pt x="233" y="85"/>
                    <a:pt x="233" y="85"/>
                  </a:cubicBezTo>
                  <a:cubicBezTo>
                    <a:pt x="231" y="84"/>
                    <a:pt x="253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6" y="21"/>
                    <a:pt x="256" y="22"/>
                    <a:pt x="257" y="22"/>
                  </a:cubicBezTo>
                  <a:cubicBezTo>
                    <a:pt x="259" y="22"/>
                    <a:pt x="261" y="21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moveTo>
                    <a:pt x="257" y="0"/>
                  </a:moveTo>
                  <a:cubicBezTo>
                    <a:pt x="251" y="0"/>
                    <a:pt x="246" y="5"/>
                    <a:pt x="246" y="11"/>
                  </a:cubicBezTo>
                  <a:cubicBezTo>
                    <a:pt x="246" y="15"/>
                    <a:pt x="248" y="19"/>
                    <a:pt x="252" y="20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4" y="21"/>
                    <a:pt x="232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29" y="84"/>
                    <a:pt x="229" y="84"/>
                    <a:pt x="228" y="84"/>
                  </a:cubicBezTo>
                  <a:cubicBezTo>
                    <a:pt x="227" y="84"/>
                    <a:pt x="226" y="84"/>
                    <a:pt x="225" y="85"/>
                  </a:cubicBezTo>
                  <a:cubicBezTo>
                    <a:pt x="225" y="84"/>
                    <a:pt x="225" y="84"/>
                    <a:pt x="225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3" y="85"/>
                    <a:pt x="211" y="60"/>
                    <a:pt x="214" y="59"/>
                  </a:cubicBezTo>
                  <a:cubicBezTo>
                    <a:pt x="213" y="59"/>
                    <a:pt x="213" y="59"/>
                    <a:pt x="213" y="59"/>
                  </a:cubicBezTo>
                  <a:cubicBezTo>
                    <a:pt x="220" y="55"/>
                    <a:pt x="222" y="47"/>
                    <a:pt x="219" y="41"/>
                  </a:cubicBezTo>
                  <a:cubicBezTo>
                    <a:pt x="216" y="36"/>
                    <a:pt x="211" y="33"/>
                    <a:pt x="205" y="33"/>
                  </a:cubicBezTo>
                  <a:cubicBezTo>
                    <a:pt x="203" y="33"/>
                    <a:pt x="201" y="33"/>
                    <a:pt x="199" y="34"/>
                  </a:cubicBezTo>
                  <a:cubicBezTo>
                    <a:pt x="195" y="36"/>
                    <a:pt x="192" y="39"/>
                    <a:pt x="191" y="4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1" y="44"/>
                    <a:pt x="189" y="44"/>
                    <a:pt x="185" y="44"/>
                  </a:cubicBezTo>
                  <a:cubicBezTo>
                    <a:pt x="168" y="44"/>
                    <a:pt x="121" y="39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28"/>
                    <a:pt x="114" y="22"/>
                    <a:pt x="104" y="22"/>
                  </a:cubicBezTo>
                  <a:cubicBezTo>
                    <a:pt x="95" y="22"/>
                    <a:pt x="88" y="29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41"/>
                    <a:pt x="24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48"/>
                    <a:pt x="12" y="47"/>
                    <a:pt x="9" y="47"/>
                  </a:cubicBezTo>
                  <a:cubicBezTo>
                    <a:pt x="8" y="47"/>
                    <a:pt x="7" y="47"/>
                    <a:pt x="6" y="48"/>
                  </a:cubicBezTo>
                  <a:cubicBezTo>
                    <a:pt x="2" y="49"/>
                    <a:pt x="0" y="54"/>
                    <a:pt x="2" y="57"/>
                  </a:cubicBezTo>
                  <a:cubicBezTo>
                    <a:pt x="3" y="60"/>
                    <a:pt x="6" y="61"/>
                    <a:pt x="9" y="61"/>
                  </a:cubicBezTo>
                  <a:cubicBezTo>
                    <a:pt x="10" y="61"/>
                    <a:pt x="11" y="61"/>
                    <a:pt x="12" y="61"/>
                  </a:cubicBezTo>
                  <a:cubicBezTo>
                    <a:pt x="15" y="60"/>
                    <a:pt x="17" y="57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3"/>
                    <a:pt x="73" y="42"/>
                    <a:pt x="86" y="42"/>
                  </a:cubicBezTo>
                  <a:cubicBezTo>
                    <a:pt x="87" y="42"/>
                    <a:pt x="88" y="43"/>
                    <a:pt x="89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91" y="49"/>
                    <a:pt x="97" y="54"/>
                    <a:pt x="104" y="54"/>
                  </a:cubicBezTo>
                  <a:cubicBezTo>
                    <a:pt x="112" y="54"/>
                    <a:pt x="119" y="49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1"/>
                    <a:pt x="124" y="41"/>
                    <a:pt x="128" y="41"/>
                  </a:cubicBezTo>
                  <a:cubicBezTo>
                    <a:pt x="145" y="41"/>
                    <a:pt x="191" y="46"/>
                    <a:pt x="191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1" y="49"/>
                    <a:pt x="191" y="51"/>
                    <a:pt x="192" y="53"/>
                  </a:cubicBezTo>
                  <a:cubicBezTo>
                    <a:pt x="195" y="58"/>
                    <a:pt x="200" y="61"/>
                    <a:pt x="205" y="61"/>
                  </a:cubicBezTo>
                  <a:cubicBezTo>
                    <a:pt x="207" y="61"/>
                    <a:pt x="208" y="61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3" y="60"/>
                    <a:pt x="224" y="85"/>
                    <a:pt x="222" y="86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8" y="88"/>
                    <a:pt x="217" y="94"/>
                    <a:pt x="219" y="98"/>
                  </a:cubicBezTo>
                  <a:cubicBezTo>
                    <a:pt x="220" y="99"/>
                    <a:pt x="221" y="101"/>
                    <a:pt x="222" y="101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3" y="103"/>
                    <a:pt x="210" y="130"/>
                    <a:pt x="206" y="130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03" y="129"/>
                    <a:pt x="201" y="128"/>
                    <a:pt x="198" y="128"/>
                  </a:cubicBezTo>
                  <a:cubicBezTo>
                    <a:pt x="185" y="128"/>
                    <a:pt x="175" y="138"/>
                    <a:pt x="175" y="150"/>
                  </a:cubicBezTo>
                  <a:cubicBezTo>
                    <a:pt x="175" y="155"/>
                    <a:pt x="176" y="159"/>
                    <a:pt x="178" y="162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9" y="163"/>
                    <a:pt x="174" y="168"/>
                    <a:pt x="168" y="173"/>
                  </a:cubicBezTo>
                  <a:cubicBezTo>
                    <a:pt x="174" y="169"/>
                    <a:pt x="179" y="166"/>
                    <a:pt x="181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2" y="166"/>
                    <a:pt x="182" y="166"/>
                    <a:pt x="182" y="166"/>
                  </a:cubicBezTo>
                  <a:cubicBezTo>
                    <a:pt x="186" y="170"/>
                    <a:pt x="192" y="172"/>
                    <a:pt x="198" y="172"/>
                  </a:cubicBezTo>
                  <a:cubicBezTo>
                    <a:pt x="210" y="172"/>
                    <a:pt x="219" y="164"/>
                    <a:pt x="221" y="153"/>
                  </a:cubicBezTo>
                  <a:cubicBezTo>
                    <a:pt x="221" y="153"/>
                    <a:pt x="221" y="153"/>
                    <a:pt x="221" y="153"/>
                  </a:cubicBezTo>
                  <a:cubicBezTo>
                    <a:pt x="221" y="151"/>
                    <a:pt x="223" y="151"/>
                    <a:pt x="226" y="150"/>
                  </a:cubicBezTo>
                  <a:cubicBezTo>
                    <a:pt x="223" y="150"/>
                    <a:pt x="221" y="149"/>
                    <a:pt x="221" y="148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0" y="141"/>
                    <a:pt x="216" y="136"/>
                    <a:pt x="211" y="132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207" y="130"/>
                    <a:pt x="223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6" y="103"/>
                    <a:pt x="227" y="103"/>
                    <a:pt x="228" y="103"/>
                  </a:cubicBezTo>
                  <a:cubicBezTo>
                    <a:pt x="229" y="103"/>
                    <a:pt x="229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0" y="103"/>
                    <a:pt x="230" y="103"/>
                    <a:pt x="230" y="103"/>
                  </a:cubicBezTo>
                  <a:cubicBezTo>
                    <a:pt x="232" y="103"/>
                    <a:pt x="245" y="146"/>
                    <a:pt x="244" y="146"/>
                  </a:cubicBezTo>
                  <a:cubicBezTo>
                    <a:pt x="244" y="146"/>
                    <a:pt x="244" y="146"/>
                    <a:pt x="244" y="146"/>
                  </a:cubicBezTo>
                  <a:cubicBezTo>
                    <a:pt x="243" y="147"/>
                    <a:pt x="242" y="148"/>
                    <a:pt x="242" y="150"/>
                  </a:cubicBezTo>
                  <a:cubicBezTo>
                    <a:pt x="242" y="149"/>
                    <a:pt x="242" y="149"/>
                    <a:pt x="242" y="149"/>
                  </a:cubicBezTo>
                  <a:cubicBezTo>
                    <a:pt x="242" y="150"/>
                    <a:pt x="240" y="150"/>
                    <a:pt x="237" y="150"/>
                  </a:cubicBezTo>
                  <a:cubicBezTo>
                    <a:pt x="240" y="151"/>
                    <a:pt x="242" y="151"/>
                    <a:pt x="242" y="151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2" y="151"/>
                    <a:pt x="242" y="152"/>
                    <a:pt x="242" y="152"/>
                  </a:cubicBezTo>
                  <a:cubicBezTo>
                    <a:pt x="243" y="154"/>
                    <a:pt x="245" y="155"/>
                    <a:pt x="246" y="155"/>
                  </a:cubicBezTo>
                  <a:cubicBezTo>
                    <a:pt x="247" y="155"/>
                    <a:pt x="248" y="155"/>
                    <a:pt x="248" y="154"/>
                  </a:cubicBezTo>
                  <a:cubicBezTo>
                    <a:pt x="249" y="154"/>
                    <a:pt x="250" y="154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1" y="153"/>
                    <a:pt x="256" y="155"/>
                    <a:pt x="262" y="158"/>
                  </a:cubicBezTo>
                  <a:cubicBezTo>
                    <a:pt x="256" y="155"/>
                    <a:pt x="251" y="152"/>
                    <a:pt x="251" y="152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1" y="151"/>
                    <a:pt x="251" y="150"/>
                    <a:pt x="251" y="148"/>
                  </a:cubicBezTo>
                  <a:cubicBezTo>
                    <a:pt x="250" y="147"/>
                    <a:pt x="248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5" y="146"/>
                    <a:pt x="231" y="103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7" y="101"/>
                    <a:pt x="239" y="96"/>
                    <a:pt x="238" y="92"/>
                  </a:cubicBezTo>
                  <a:cubicBezTo>
                    <a:pt x="238" y="92"/>
                    <a:pt x="238" y="92"/>
                    <a:pt x="238" y="92"/>
                  </a:cubicBezTo>
                  <a:cubicBezTo>
                    <a:pt x="237" y="90"/>
                    <a:pt x="283" y="72"/>
                    <a:pt x="291" y="72"/>
                  </a:cubicBezTo>
                  <a:cubicBezTo>
                    <a:pt x="292" y="72"/>
                    <a:pt x="292" y="72"/>
                    <a:pt x="292" y="73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5" y="78"/>
                    <a:pt x="301" y="81"/>
                    <a:pt x="308" y="81"/>
                  </a:cubicBezTo>
                  <a:cubicBezTo>
                    <a:pt x="310" y="81"/>
                    <a:pt x="313" y="81"/>
                    <a:pt x="315" y="80"/>
                  </a:cubicBezTo>
                  <a:cubicBezTo>
                    <a:pt x="324" y="76"/>
                    <a:pt x="328" y="65"/>
                    <a:pt x="324" y="57"/>
                  </a:cubicBezTo>
                  <a:cubicBezTo>
                    <a:pt x="321" y="51"/>
                    <a:pt x="314" y="47"/>
                    <a:pt x="308" y="47"/>
                  </a:cubicBezTo>
                  <a:cubicBezTo>
                    <a:pt x="305" y="47"/>
                    <a:pt x="302" y="47"/>
                    <a:pt x="300" y="49"/>
                  </a:cubicBezTo>
                  <a:cubicBezTo>
                    <a:pt x="299" y="49"/>
                    <a:pt x="298" y="49"/>
                    <a:pt x="297" y="50"/>
                  </a:cubicBezTo>
                  <a:cubicBezTo>
                    <a:pt x="298" y="50"/>
                    <a:pt x="298" y="50"/>
                    <a:pt x="298" y="50"/>
                  </a:cubicBezTo>
                  <a:cubicBezTo>
                    <a:pt x="298" y="50"/>
                    <a:pt x="297" y="50"/>
                    <a:pt x="297" y="50"/>
                  </a:cubicBezTo>
                  <a:cubicBezTo>
                    <a:pt x="293" y="50"/>
                    <a:pt x="264" y="19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ubicBezTo>
                    <a:pt x="267" y="16"/>
                    <a:pt x="268" y="13"/>
                    <a:pt x="268" y="11"/>
                  </a:cubicBezTo>
                  <a:cubicBezTo>
                    <a:pt x="268" y="5"/>
                    <a:pt x="263" y="0"/>
                    <a:pt x="25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7312025" y="3098800"/>
              <a:ext cx="12700" cy="26988"/>
            </a:xfrm>
            <a:custGeom>
              <a:avLst/>
              <a:gdLst>
                <a:gd name="T0" fmla="*/ 0 w 3"/>
                <a:gd name="T1" fmla="*/ 0 h 7"/>
                <a:gd name="T2" fmla="*/ 3 w 3"/>
                <a:gd name="T3" fmla="*/ 7 h 7"/>
                <a:gd name="T4" fmla="*/ 0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4"/>
                    <a:pt x="3" y="7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6307138" y="2813050"/>
              <a:ext cx="41275" cy="3175"/>
            </a:xfrm>
            <a:custGeom>
              <a:avLst/>
              <a:gdLst>
                <a:gd name="T0" fmla="*/ 5 w 11"/>
                <a:gd name="T1" fmla="*/ 0 h 1"/>
                <a:gd name="T2" fmla="*/ 0 w 11"/>
                <a:gd name="T3" fmla="*/ 0 h 1"/>
                <a:gd name="T4" fmla="*/ 5 w 11"/>
                <a:gd name="T5" fmla="*/ 1 h 1"/>
                <a:gd name="T6" fmla="*/ 11 w 11"/>
                <a:gd name="T7" fmla="*/ 0 h 1"/>
                <a:gd name="T8" fmla="*/ 5 w 1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6442075" y="2843213"/>
              <a:ext cx="11113" cy="7938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6502400" y="3136900"/>
              <a:ext cx="14288" cy="52388"/>
            </a:xfrm>
            <a:custGeom>
              <a:avLst/>
              <a:gdLst>
                <a:gd name="T0" fmla="*/ 0 w 4"/>
                <a:gd name="T1" fmla="*/ 0 h 14"/>
                <a:gd name="T2" fmla="*/ 4 w 4"/>
                <a:gd name="T3" fmla="*/ 14 h 14"/>
                <a:gd name="T4" fmla="*/ 0 w 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cubicBezTo>
                    <a:pt x="1" y="4"/>
                    <a:pt x="2" y="9"/>
                    <a:pt x="4" y="14"/>
                  </a:cubicBezTo>
                  <a:cubicBezTo>
                    <a:pt x="3" y="9"/>
                    <a:pt x="1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980113" y="2941638"/>
              <a:ext cx="528638" cy="195263"/>
            </a:xfrm>
            <a:custGeom>
              <a:avLst/>
              <a:gdLst>
                <a:gd name="T0" fmla="*/ 95 w 141"/>
                <a:gd name="T1" fmla="*/ 22 h 52"/>
                <a:gd name="T2" fmla="*/ 101 w 141"/>
                <a:gd name="T3" fmla="*/ 23 h 52"/>
                <a:gd name="T4" fmla="*/ 103 w 141"/>
                <a:gd name="T5" fmla="*/ 22 h 52"/>
                <a:gd name="T6" fmla="*/ 133 w 141"/>
                <a:gd name="T7" fmla="*/ 41 h 52"/>
                <a:gd name="T8" fmla="*/ 132 w 141"/>
                <a:gd name="T9" fmla="*/ 42 h 52"/>
                <a:gd name="T10" fmla="*/ 70 w 141"/>
                <a:gd name="T11" fmla="*/ 45 h 52"/>
                <a:gd name="T12" fmla="*/ 65 w 141"/>
                <a:gd name="T13" fmla="*/ 45 h 52"/>
                <a:gd name="T14" fmla="*/ 64 w 141"/>
                <a:gd name="T15" fmla="*/ 43 h 52"/>
                <a:gd name="T16" fmla="*/ 95 w 141"/>
                <a:gd name="T17" fmla="*/ 22 h 52"/>
                <a:gd name="T18" fmla="*/ 15 w 141"/>
                <a:gd name="T19" fmla="*/ 0 h 52"/>
                <a:gd name="T20" fmla="*/ 7 w 141"/>
                <a:gd name="T21" fmla="*/ 6 h 52"/>
                <a:gd name="T22" fmla="*/ 4 w 141"/>
                <a:gd name="T23" fmla="*/ 5 h 52"/>
                <a:gd name="T24" fmla="*/ 1 w 141"/>
                <a:gd name="T25" fmla="*/ 10 h 52"/>
                <a:gd name="T26" fmla="*/ 6 w 141"/>
                <a:gd name="T27" fmla="*/ 12 h 52"/>
                <a:gd name="T28" fmla="*/ 7 w 141"/>
                <a:gd name="T29" fmla="*/ 11 h 52"/>
                <a:gd name="T30" fmla="*/ 52 w 141"/>
                <a:gd name="T31" fmla="*/ 43 h 52"/>
                <a:gd name="T32" fmla="*/ 52 w 141"/>
                <a:gd name="T33" fmla="*/ 49 h 52"/>
                <a:gd name="T34" fmla="*/ 61 w 141"/>
                <a:gd name="T35" fmla="*/ 52 h 52"/>
                <a:gd name="T36" fmla="*/ 65 w 141"/>
                <a:gd name="T37" fmla="*/ 47 h 52"/>
                <a:gd name="T38" fmla="*/ 132 w 141"/>
                <a:gd name="T39" fmla="*/ 43 h 52"/>
                <a:gd name="T40" fmla="*/ 133 w 141"/>
                <a:gd name="T41" fmla="*/ 44 h 52"/>
                <a:gd name="T42" fmla="*/ 137 w 141"/>
                <a:gd name="T43" fmla="*/ 46 h 52"/>
                <a:gd name="T44" fmla="*/ 137 w 141"/>
                <a:gd name="T45" fmla="*/ 46 h 52"/>
                <a:gd name="T46" fmla="*/ 138 w 141"/>
                <a:gd name="T47" fmla="*/ 46 h 52"/>
                <a:gd name="T48" fmla="*/ 140 w 141"/>
                <a:gd name="T49" fmla="*/ 41 h 52"/>
                <a:gd name="T50" fmla="*/ 138 w 141"/>
                <a:gd name="T51" fmla="*/ 39 h 52"/>
                <a:gd name="T52" fmla="*/ 137 w 141"/>
                <a:gd name="T53" fmla="*/ 39 h 52"/>
                <a:gd name="T54" fmla="*/ 137 w 141"/>
                <a:gd name="T55" fmla="*/ 39 h 52"/>
                <a:gd name="T56" fmla="*/ 135 w 141"/>
                <a:gd name="T57" fmla="*/ 39 h 52"/>
                <a:gd name="T58" fmla="*/ 133 w 141"/>
                <a:gd name="T59" fmla="*/ 40 h 52"/>
                <a:gd name="T60" fmla="*/ 103 w 141"/>
                <a:gd name="T61" fmla="*/ 21 h 52"/>
                <a:gd name="T62" fmla="*/ 103 w 141"/>
                <a:gd name="T63" fmla="*/ 17 h 52"/>
                <a:gd name="T64" fmla="*/ 97 w 141"/>
                <a:gd name="T65" fmla="*/ 15 h 52"/>
                <a:gd name="T66" fmla="*/ 95 w 141"/>
                <a:gd name="T67" fmla="*/ 21 h 52"/>
                <a:gd name="T68" fmla="*/ 63 w 141"/>
                <a:gd name="T69" fmla="*/ 41 h 52"/>
                <a:gd name="T70" fmla="*/ 58 w 141"/>
                <a:gd name="T71" fmla="*/ 39 h 52"/>
                <a:gd name="T72" fmla="*/ 53 w 141"/>
                <a:gd name="T73" fmla="*/ 41 h 52"/>
                <a:gd name="T74" fmla="*/ 53 w 141"/>
                <a:gd name="T75" fmla="*/ 41 h 52"/>
                <a:gd name="T76" fmla="*/ 8 w 141"/>
                <a:gd name="T77" fmla="*/ 10 h 52"/>
                <a:gd name="T78" fmla="*/ 8 w 141"/>
                <a:gd name="T79" fmla="*/ 7 h 52"/>
                <a:gd name="T80" fmla="*/ 15 w 141"/>
                <a:gd name="T8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52">
                  <a:moveTo>
                    <a:pt x="96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6" y="23"/>
                    <a:pt x="98" y="24"/>
                    <a:pt x="99" y="24"/>
                  </a:cubicBezTo>
                  <a:cubicBezTo>
                    <a:pt x="100" y="24"/>
                    <a:pt x="100" y="23"/>
                    <a:pt x="101" y="23"/>
                  </a:cubicBezTo>
                  <a:cubicBezTo>
                    <a:pt x="102" y="23"/>
                    <a:pt x="102" y="23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2"/>
                    <a:pt x="133" y="40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2" y="41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3"/>
                    <a:pt x="86" y="45"/>
                    <a:pt x="70" y="45"/>
                  </a:cubicBezTo>
                  <a:cubicBezTo>
                    <a:pt x="67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94" y="22"/>
                    <a:pt x="95" y="22"/>
                  </a:cubicBezTo>
                  <a:cubicBezTo>
                    <a:pt x="96" y="22"/>
                    <a:pt x="96" y="22"/>
                    <a:pt x="96" y="22"/>
                  </a:cubicBezTo>
                  <a:moveTo>
                    <a:pt x="15" y="0"/>
                  </a:moveTo>
                  <a:cubicBezTo>
                    <a:pt x="11" y="3"/>
                    <a:pt x="8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1" y="12"/>
                    <a:pt x="3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11"/>
                    <a:pt x="52" y="42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4"/>
                    <a:pt x="51" y="47"/>
                    <a:pt x="52" y="49"/>
                  </a:cubicBezTo>
                  <a:cubicBezTo>
                    <a:pt x="53" y="51"/>
                    <a:pt x="55" y="52"/>
                    <a:pt x="58" y="52"/>
                  </a:cubicBezTo>
                  <a:cubicBezTo>
                    <a:pt x="59" y="52"/>
                    <a:pt x="60" y="52"/>
                    <a:pt x="61" y="52"/>
                  </a:cubicBezTo>
                  <a:cubicBezTo>
                    <a:pt x="63" y="51"/>
                    <a:pt x="65" y="49"/>
                    <a:pt x="65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5"/>
                    <a:pt x="117" y="43"/>
                    <a:pt x="129" y="43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6"/>
                    <a:pt x="135" y="46"/>
                    <a:pt x="136" y="46"/>
                  </a:cubicBezTo>
                  <a:cubicBezTo>
                    <a:pt x="136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8" y="49"/>
                    <a:pt x="139" y="52"/>
                  </a:cubicBezTo>
                  <a:cubicBezTo>
                    <a:pt x="138" y="48"/>
                    <a:pt x="138" y="46"/>
                    <a:pt x="138" y="46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40" y="45"/>
                    <a:pt x="141" y="43"/>
                    <a:pt x="140" y="41"/>
                  </a:cubicBezTo>
                  <a:cubicBezTo>
                    <a:pt x="140" y="40"/>
                    <a:pt x="139" y="39"/>
                    <a:pt x="138" y="39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38" y="39"/>
                    <a:pt x="139" y="33"/>
                    <a:pt x="141" y="25"/>
                  </a:cubicBezTo>
                  <a:cubicBezTo>
                    <a:pt x="139" y="33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37" y="39"/>
                    <a:pt x="136" y="39"/>
                    <a:pt x="136" y="39"/>
                  </a:cubicBezTo>
                  <a:cubicBezTo>
                    <a:pt x="136" y="39"/>
                    <a:pt x="135" y="39"/>
                    <a:pt x="135" y="39"/>
                  </a:cubicBezTo>
                  <a:cubicBezTo>
                    <a:pt x="134" y="39"/>
                    <a:pt x="134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03" y="22"/>
                    <a:pt x="103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0"/>
                    <a:pt x="104" y="18"/>
                    <a:pt x="103" y="17"/>
                  </a:cubicBezTo>
                  <a:cubicBezTo>
                    <a:pt x="103" y="15"/>
                    <a:pt x="101" y="14"/>
                    <a:pt x="99" y="14"/>
                  </a:cubicBezTo>
                  <a:cubicBezTo>
                    <a:pt x="98" y="14"/>
                    <a:pt x="98" y="15"/>
                    <a:pt x="97" y="15"/>
                  </a:cubicBezTo>
                  <a:cubicBezTo>
                    <a:pt x="95" y="16"/>
                    <a:pt x="94" y="19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2"/>
                    <a:pt x="65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0"/>
                    <a:pt x="60" y="39"/>
                    <a:pt x="58" y="39"/>
                  </a:cubicBezTo>
                  <a:cubicBezTo>
                    <a:pt x="57" y="39"/>
                    <a:pt x="56" y="39"/>
                    <a:pt x="55" y="40"/>
                  </a:cubicBezTo>
                  <a:cubicBezTo>
                    <a:pt x="54" y="40"/>
                    <a:pt x="54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1" y="41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11" y="4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6508750" y="3016250"/>
              <a:ext cx="7938" cy="19050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4"/>
                    <a:pt x="0" y="5"/>
                  </a:cubicBezTo>
                  <a:cubicBezTo>
                    <a:pt x="1" y="4"/>
                    <a:pt x="1" y="2"/>
                    <a:pt x="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</p:grpSp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2657054" y="4183373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76200"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12572963" y="4183373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76200"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7615008" y="4183373"/>
            <a:ext cx="3017520" cy="301752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76200">
            <a:solidFill>
              <a:schemeClr val="bg2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415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ctive Social Flatforms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0" y="6515085"/>
            <a:ext cx="18288000" cy="3771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2745123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Use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11" name="Group 274"/>
          <p:cNvGrpSpPr>
            <a:grpSpLocks noChangeAspect="1"/>
          </p:cNvGrpSpPr>
          <p:nvPr userDrawn="1"/>
        </p:nvGrpSpPr>
        <p:grpSpPr>
          <a:xfrm>
            <a:off x="1325880" y="2318646"/>
            <a:ext cx="15636240" cy="7780740"/>
            <a:chOff x="538789" y="1131575"/>
            <a:chExt cx="5819028" cy="2895599"/>
          </a:xfrm>
          <a:pattFill prst="dkUpDiag">
            <a:fgClr>
              <a:schemeClr val="tx2">
                <a:lumMod val="90000"/>
                <a:lumOff val="10000"/>
              </a:schemeClr>
            </a:fgClr>
            <a:bgClr>
              <a:schemeClr val="tx2">
                <a:lumMod val="75000"/>
                <a:lumOff val="25000"/>
              </a:schemeClr>
            </a:bgClr>
          </a:pattFill>
        </p:grpSpPr>
        <p:grpSp>
          <p:nvGrpSpPr>
            <p:cNvPr id="12" name="Group 341"/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183" name="Freeform 5"/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4" name="Freeform 6"/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13" name="Group 274"/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181" name="Freeform 22"/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2" name="Freeform 23"/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14" name="Group 277"/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118" name="Freeform 21"/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9" name="Freeform 39"/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0" name="Freeform 40"/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1" name="Freeform 41"/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2" name="Freeform 42"/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3" name="Freeform 43"/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4" name="Freeform 44"/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5" name="Freeform 45"/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6" name="Freeform 46"/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2" name="Freeform 52"/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3" name="Freeform 53"/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4" name="Freeform 54"/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5" name="Freeform 55"/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6" name="Freeform 56"/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7" name="Freeform 57"/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8" name="Freeform 58"/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9" name="Freeform 59"/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0" name="Freeform 60"/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1" name="Freeform 61"/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2" name="Freeform 62"/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3" name="Freeform 63"/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4" name="Freeform 64"/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5" name="Freeform 65"/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6" name="Freeform 66"/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7" name="Freeform 67"/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8" name="Freeform 68"/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9" name="Freeform 69"/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0" name="Freeform 70"/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1" name="Freeform 71"/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2" name="Freeform 72"/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3" name="Freeform 73"/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4" name="Freeform 74"/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5" name="Freeform 75"/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6" name="Freeform 76"/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7" name="Freeform 77"/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8" name="Freeform 78"/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9" name="Freeform 79"/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0" name="Freeform 80"/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1" name="Freeform 81"/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2" name="Freeform 82"/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3" name="Freeform 83"/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4" name="Freeform 84"/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5" name="Freeform 85"/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6" name="Freeform 86"/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7" name="Freeform 87"/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8" name="Freeform 88"/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69" name="Freeform 89"/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0" name="Freeform 90"/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1" name="Freeform 91"/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2" name="Freeform 92"/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3" name="Freeform 93"/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4" name="Freeform 94"/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5" name="Freeform 95"/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6" name="Freeform 96"/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7" name="Freeform 97"/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8" name="Freeform 98"/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9" name="Freeform 99"/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0" name="Freeform 100"/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15" name="Group 345"/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grpSp>
            <p:nvGrpSpPr>
              <p:cNvPr id="104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105" name="Freeform 24"/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6" name="Freeform 25"/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7" name="Freeform 26"/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8" name="Freeform 27"/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9" name="Freeform 28"/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0" name="Freeform 29"/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1" name="Freeform 31"/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2" name="Freeform 32"/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3" name="Freeform 33"/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4" name="Freeform 34"/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5" name="Freeform 35"/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6" name="Freeform 37"/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17" name="Freeform 38"/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</p:grpSp>
        </p:grpSp>
        <p:grpSp>
          <p:nvGrpSpPr>
            <p:cNvPr id="16" name="Group 363"/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85" name="Freeform 9"/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grpSp>
            <p:nvGrpSpPr>
              <p:cNvPr id="86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7" name="Freeform 7"/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88" name="Freeform 8"/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89" name="Freeform 10"/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0" name="Freeform 11"/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1" name="Freeform 12"/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2" name="Freeform 13"/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3" name="Freeform 14"/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4" name="Freeform 15"/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5" name="Freeform 16"/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6" name="Freeform 17"/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7" name="Freeform 18"/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8" name="Freeform 19"/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99" name="Freeform 20"/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0" name="Freeform 116"/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1" name="Freeform 117"/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  <p:sp>
              <p:nvSpPr>
                <p:cNvPr id="102" name="Freeform 118"/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050" dirty="0"/>
                </a:p>
              </p:txBody>
            </p:sp>
          </p:grpSp>
        </p:grpSp>
        <p:grpSp>
          <p:nvGrpSpPr>
            <p:cNvPr id="17" name="Group 383"/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18" name="Freeform 101"/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" name="Freeform 102"/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" name="Freeform 103"/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" name="Freeform 104"/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2" name="Freeform 105"/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3" name="Freeform 106"/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4" name="Freeform 107"/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5" name="Freeform 108"/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6" name="Freeform 109"/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7" name="Freeform 110"/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8" name="Freeform 111"/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9" name="Freeform 112"/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0" name="Freeform 113"/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1" name="Freeform 114"/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2" name="Freeform 115"/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3" name="Freeform 119"/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4" name="Freeform 120"/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5" name="Freeform 121"/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6" name="Freeform 122"/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7" name="Freeform 123"/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8" name="Freeform 124"/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39" name="Freeform 125"/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0" name="Freeform 126"/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1" name="Freeform 127"/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2" name="Freeform 128"/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3" name="Freeform 129"/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4" name="Freeform 130"/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5" name="Freeform 131"/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6" name="Freeform 132"/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7" name="Freeform 133"/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8" name="Freeform 134"/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49" name="Freeform 135"/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0" name="Freeform 136"/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1" name="Freeform 137"/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2" name="Freeform 138"/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3" name="Freeform 139"/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4" name="Freeform 140"/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5" name="Freeform 141"/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6" name="Freeform 142"/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7" name="Freeform 143"/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8" name="Freeform 144"/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59" name="Freeform 145"/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0" name="Freeform 146"/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1" name="Freeform 147"/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2" name="Freeform 148"/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3" name="Freeform 149"/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4" name="Freeform 150"/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5" name="Freeform 151"/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6" name="Freeform 152"/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7" name="Freeform 153"/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8" name="Freeform 154"/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9" name="Freeform 155"/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0" name="Freeform 156"/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1" name="Freeform 157"/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2" name="Freeform 158"/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3" name="Freeform 159"/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4" name="Freeform 160"/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5" name="Freeform 161"/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6" name="Freeform 162"/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7" name="Freeform 164"/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8" name="Freeform 165"/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9" name="Freeform 166"/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0" name="Freeform 167"/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1" name="Freeform 168"/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2" name="Freeform 169"/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3" name="Freeform 170"/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4" name="Freeform 171"/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8776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  <p:sp>
        <p:nvSpPr>
          <p:cNvPr id="185" name="Freeform 5"/>
          <p:cNvSpPr>
            <a:spLocks noEditPoints="1"/>
          </p:cNvSpPr>
          <p:nvPr userDrawn="1"/>
        </p:nvSpPr>
        <p:spPr bwMode="auto">
          <a:xfrm>
            <a:off x="1753293" y="2270251"/>
            <a:ext cx="14781414" cy="7673882"/>
          </a:xfrm>
          <a:custGeom>
            <a:avLst/>
            <a:gdLst>
              <a:gd name="T0" fmla="*/ 1631 w 1765"/>
              <a:gd name="T1" fmla="*/ 822 h 915"/>
              <a:gd name="T2" fmla="*/ 1615 w 1765"/>
              <a:gd name="T3" fmla="*/ 679 h 915"/>
              <a:gd name="T4" fmla="*/ 1465 w 1765"/>
              <a:gd name="T5" fmla="*/ 648 h 915"/>
              <a:gd name="T6" fmla="*/ 1514 w 1765"/>
              <a:gd name="T7" fmla="*/ 800 h 915"/>
              <a:gd name="T8" fmla="*/ 1340 w 1765"/>
              <a:gd name="T9" fmla="*/ 612 h 915"/>
              <a:gd name="T10" fmla="*/ 1441 w 1765"/>
              <a:gd name="T11" fmla="*/ 589 h 915"/>
              <a:gd name="T12" fmla="*/ 1423 w 1765"/>
              <a:gd name="T13" fmla="*/ 581 h 915"/>
              <a:gd name="T14" fmla="*/ 436 w 1765"/>
              <a:gd name="T15" fmla="*/ 534 h 915"/>
              <a:gd name="T16" fmla="*/ 1398 w 1765"/>
              <a:gd name="T17" fmla="*/ 496 h 915"/>
              <a:gd name="T18" fmla="*/ 1431 w 1765"/>
              <a:gd name="T19" fmla="*/ 389 h 915"/>
              <a:gd name="T20" fmla="*/ 1479 w 1765"/>
              <a:gd name="T21" fmla="*/ 351 h 915"/>
              <a:gd name="T22" fmla="*/ 213 w 1765"/>
              <a:gd name="T23" fmla="*/ 277 h 915"/>
              <a:gd name="T24" fmla="*/ 1501 w 1765"/>
              <a:gd name="T25" fmla="*/ 286 h 915"/>
              <a:gd name="T26" fmla="*/ 1755 w 1765"/>
              <a:gd name="T27" fmla="*/ 243 h 915"/>
              <a:gd name="T28" fmla="*/ 788 w 1765"/>
              <a:gd name="T29" fmla="*/ 278 h 915"/>
              <a:gd name="T30" fmla="*/ 1718 w 1765"/>
              <a:gd name="T31" fmla="*/ 185 h 915"/>
              <a:gd name="T32" fmla="*/ 893 w 1765"/>
              <a:gd name="T33" fmla="*/ 137 h 915"/>
              <a:gd name="T34" fmla="*/ 570 w 1765"/>
              <a:gd name="T35" fmla="*/ 116 h 915"/>
              <a:gd name="T36" fmla="*/ 263 w 1765"/>
              <a:gd name="T37" fmla="*/ 116 h 915"/>
              <a:gd name="T38" fmla="*/ 421 w 1765"/>
              <a:gd name="T39" fmla="*/ 95 h 915"/>
              <a:gd name="T40" fmla="*/ 497 w 1765"/>
              <a:gd name="T41" fmla="*/ 160 h 915"/>
              <a:gd name="T42" fmla="*/ 356 w 1765"/>
              <a:gd name="T43" fmla="*/ 262 h 915"/>
              <a:gd name="T44" fmla="*/ 417 w 1765"/>
              <a:gd name="T45" fmla="*/ 301 h 915"/>
              <a:gd name="T46" fmla="*/ 629 w 1765"/>
              <a:gd name="T47" fmla="*/ 595 h 915"/>
              <a:gd name="T48" fmla="*/ 407 w 1765"/>
              <a:gd name="T49" fmla="*/ 487 h 915"/>
              <a:gd name="T50" fmla="*/ 481 w 1765"/>
              <a:gd name="T51" fmla="*/ 329 h 915"/>
              <a:gd name="T52" fmla="*/ 493 w 1765"/>
              <a:gd name="T53" fmla="*/ 214 h 915"/>
              <a:gd name="T54" fmla="*/ 402 w 1765"/>
              <a:gd name="T55" fmla="*/ 152 h 915"/>
              <a:gd name="T56" fmla="*/ 234 w 1765"/>
              <a:gd name="T57" fmla="*/ 129 h 915"/>
              <a:gd name="T58" fmla="*/ 44 w 1765"/>
              <a:gd name="T59" fmla="*/ 201 h 915"/>
              <a:gd name="T60" fmla="*/ 227 w 1765"/>
              <a:gd name="T61" fmla="*/ 276 h 915"/>
              <a:gd name="T62" fmla="*/ 401 w 1765"/>
              <a:gd name="T63" fmla="*/ 503 h 915"/>
              <a:gd name="T64" fmla="*/ 464 w 1765"/>
              <a:gd name="T65" fmla="*/ 881 h 915"/>
              <a:gd name="T66" fmla="*/ 638 w 1765"/>
              <a:gd name="T67" fmla="*/ 642 h 915"/>
              <a:gd name="T68" fmla="*/ 357 w 1765"/>
              <a:gd name="T69" fmla="*/ 78 h 915"/>
              <a:gd name="T70" fmla="*/ 343 w 1765"/>
              <a:gd name="T71" fmla="*/ 75 h 915"/>
              <a:gd name="T72" fmla="*/ 480 w 1765"/>
              <a:gd name="T73" fmla="*/ 62 h 915"/>
              <a:gd name="T74" fmla="*/ 1051 w 1765"/>
              <a:gd name="T75" fmla="*/ 346 h 915"/>
              <a:gd name="T76" fmla="*/ 953 w 1765"/>
              <a:gd name="T77" fmla="*/ 627 h 915"/>
              <a:gd name="T78" fmla="*/ 1614 w 1765"/>
              <a:gd name="T79" fmla="*/ 133 h 915"/>
              <a:gd name="T80" fmla="*/ 1346 w 1765"/>
              <a:gd name="T81" fmla="*/ 90 h 915"/>
              <a:gd name="T82" fmla="*/ 1187 w 1765"/>
              <a:gd name="T83" fmla="*/ 148 h 915"/>
              <a:gd name="T84" fmla="*/ 989 w 1765"/>
              <a:gd name="T85" fmla="*/ 175 h 915"/>
              <a:gd name="T86" fmla="*/ 841 w 1765"/>
              <a:gd name="T87" fmla="*/ 198 h 915"/>
              <a:gd name="T88" fmla="*/ 909 w 1765"/>
              <a:gd name="T89" fmla="*/ 249 h 915"/>
              <a:gd name="T90" fmla="*/ 860 w 1765"/>
              <a:gd name="T91" fmla="*/ 317 h 915"/>
              <a:gd name="T92" fmla="*/ 1005 w 1765"/>
              <a:gd name="T93" fmla="*/ 300 h 915"/>
              <a:gd name="T94" fmla="*/ 772 w 1765"/>
              <a:gd name="T95" fmla="*/ 393 h 915"/>
              <a:gd name="T96" fmla="*/ 888 w 1765"/>
              <a:gd name="T97" fmla="*/ 729 h 915"/>
              <a:gd name="T98" fmla="*/ 994 w 1765"/>
              <a:gd name="T99" fmla="*/ 458 h 915"/>
              <a:gd name="T100" fmla="*/ 1150 w 1765"/>
              <a:gd name="T101" fmla="*/ 451 h 915"/>
              <a:gd name="T102" fmla="*/ 1306 w 1765"/>
              <a:gd name="T103" fmla="*/ 515 h 915"/>
              <a:gd name="T104" fmla="*/ 1420 w 1765"/>
              <a:gd name="T105" fmla="*/ 350 h 915"/>
              <a:gd name="T106" fmla="*/ 1558 w 1765"/>
              <a:gd name="T107" fmla="*/ 253 h 915"/>
              <a:gd name="T108" fmla="*/ 256 w 1765"/>
              <a:gd name="T109" fmla="*/ 71 h 915"/>
              <a:gd name="T110" fmla="*/ 896 w 1765"/>
              <a:gd name="T111" fmla="*/ 61 h 915"/>
              <a:gd name="T112" fmla="*/ 1038 w 1765"/>
              <a:gd name="T113" fmla="*/ 34 h 915"/>
              <a:gd name="T114" fmla="*/ 371 w 1765"/>
              <a:gd name="T115" fmla="*/ 37 h 915"/>
              <a:gd name="T116" fmla="*/ 507 w 1765"/>
              <a:gd name="T117" fmla="*/ 23 h 915"/>
              <a:gd name="T118" fmla="*/ 363 w 1765"/>
              <a:gd name="T119" fmla="*/ 25 h 915"/>
              <a:gd name="T120" fmla="*/ 722 w 1765"/>
              <a:gd name="T121" fmla="*/ 60 h 915"/>
              <a:gd name="T122" fmla="*/ 572 w 1765"/>
              <a:gd name="T123" fmla="*/ 22 h 915"/>
              <a:gd name="T124" fmla="*/ 576 w 1765"/>
              <a:gd name="T125" fmla="*/ 14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5" h="915">
                <a:moveTo>
                  <a:pt x="492" y="914"/>
                </a:moveTo>
                <a:cubicBezTo>
                  <a:pt x="492" y="915"/>
                  <a:pt x="492" y="915"/>
                  <a:pt x="492" y="915"/>
                </a:cubicBezTo>
                <a:cubicBezTo>
                  <a:pt x="492" y="915"/>
                  <a:pt x="493" y="915"/>
                  <a:pt x="493" y="915"/>
                </a:cubicBezTo>
                <a:cubicBezTo>
                  <a:pt x="493" y="915"/>
                  <a:pt x="493" y="915"/>
                  <a:pt x="492" y="914"/>
                </a:cubicBezTo>
                <a:cubicBezTo>
                  <a:pt x="492" y="915"/>
                  <a:pt x="492" y="914"/>
                  <a:pt x="492" y="914"/>
                </a:cubicBezTo>
                <a:close/>
                <a:moveTo>
                  <a:pt x="493" y="914"/>
                </a:moveTo>
                <a:cubicBezTo>
                  <a:pt x="494" y="914"/>
                  <a:pt x="495" y="914"/>
                  <a:pt x="495" y="914"/>
                </a:cubicBezTo>
                <a:cubicBezTo>
                  <a:pt x="496" y="913"/>
                  <a:pt x="493" y="913"/>
                  <a:pt x="493" y="913"/>
                </a:cubicBezTo>
                <a:cubicBezTo>
                  <a:pt x="493" y="913"/>
                  <a:pt x="493" y="913"/>
                  <a:pt x="493" y="914"/>
                </a:cubicBezTo>
                <a:close/>
                <a:moveTo>
                  <a:pt x="489" y="911"/>
                </a:moveTo>
                <a:cubicBezTo>
                  <a:pt x="489" y="912"/>
                  <a:pt x="489" y="912"/>
                  <a:pt x="489" y="912"/>
                </a:cubicBezTo>
                <a:cubicBezTo>
                  <a:pt x="490" y="914"/>
                  <a:pt x="490" y="913"/>
                  <a:pt x="491" y="914"/>
                </a:cubicBezTo>
                <a:cubicBezTo>
                  <a:pt x="491" y="912"/>
                  <a:pt x="490" y="912"/>
                  <a:pt x="489" y="911"/>
                </a:cubicBezTo>
                <a:cubicBezTo>
                  <a:pt x="489" y="912"/>
                  <a:pt x="489" y="911"/>
                  <a:pt x="489" y="911"/>
                </a:cubicBezTo>
                <a:close/>
                <a:moveTo>
                  <a:pt x="490" y="911"/>
                </a:moveTo>
                <a:cubicBezTo>
                  <a:pt x="490" y="910"/>
                  <a:pt x="490" y="909"/>
                  <a:pt x="490" y="908"/>
                </a:cubicBezTo>
                <a:cubicBezTo>
                  <a:pt x="489" y="908"/>
                  <a:pt x="488" y="908"/>
                  <a:pt x="486" y="908"/>
                </a:cubicBezTo>
                <a:cubicBezTo>
                  <a:pt x="486" y="908"/>
                  <a:pt x="486" y="908"/>
                  <a:pt x="486" y="909"/>
                </a:cubicBezTo>
                <a:cubicBezTo>
                  <a:pt x="486" y="909"/>
                  <a:pt x="485" y="909"/>
                  <a:pt x="485" y="909"/>
                </a:cubicBezTo>
                <a:cubicBezTo>
                  <a:pt x="485" y="910"/>
                  <a:pt x="485" y="909"/>
                  <a:pt x="485" y="909"/>
                </a:cubicBezTo>
                <a:cubicBezTo>
                  <a:pt x="484" y="909"/>
                  <a:pt x="483" y="909"/>
                  <a:pt x="483" y="909"/>
                </a:cubicBezTo>
                <a:cubicBezTo>
                  <a:pt x="482" y="909"/>
                  <a:pt x="482" y="910"/>
                  <a:pt x="481" y="910"/>
                </a:cubicBezTo>
                <a:cubicBezTo>
                  <a:pt x="482" y="911"/>
                  <a:pt x="482" y="911"/>
                  <a:pt x="483" y="911"/>
                </a:cubicBezTo>
                <a:cubicBezTo>
                  <a:pt x="484" y="912"/>
                  <a:pt x="485" y="912"/>
                  <a:pt x="486" y="912"/>
                </a:cubicBezTo>
                <a:cubicBezTo>
                  <a:pt x="486" y="912"/>
                  <a:pt x="486" y="912"/>
                  <a:pt x="486" y="912"/>
                </a:cubicBezTo>
                <a:cubicBezTo>
                  <a:pt x="486" y="912"/>
                  <a:pt x="486" y="911"/>
                  <a:pt x="486" y="911"/>
                </a:cubicBezTo>
                <a:cubicBezTo>
                  <a:pt x="488" y="910"/>
                  <a:pt x="489" y="911"/>
                  <a:pt x="490" y="911"/>
                </a:cubicBezTo>
                <a:cubicBezTo>
                  <a:pt x="490" y="910"/>
                  <a:pt x="490" y="911"/>
                  <a:pt x="490" y="911"/>
                </a:cubicBezTo>
                <a:close/>
                <a:moveTo>
                  <a:pt x="477" y="909"/>
                </a:moveTo>
                <a:cubicBezTo>
                  <a:pt x="478" y="909"/>
                  <a:pt x="478" y="910"/>
                  <a:pt x="479" y="910"/>
                </a:cubicBezTo>
                <a:cubicBezTo>
                  <a:pt x="479" y="909"/>
                  <a:pt x="479" y="909"/>
                  <a:pt x="480" y="908"/>
                </a:cubicBezTo>
                <a:cubicBezTo>
                  <a:pt x="480" y="908"/>
                  <a:pt x="480" y="908"/>
                  <a:pt x="480" y="908"/>
                </a:cubicBezTo>
                <a:cubicBezTo>
                  <a:pt x="479" y="908"/>
                  <a:pt x="478" y="908"/>
                  <a:pt x="477" y="908"/>
                </a:cubicBezTo>
                <a:cubicBezTo>
                  <a:pt x="477" y="908"/>
                  <a:pt x="477" y="909"/>
                  <a:pt x="477" y="909"/>
                </a:cubicBezTo>
                <a:cubicBezTo>
                  <a:pt x="478" y="909"/>
                  <a:pt x="477" y="909"/>
                  <a:pt x="477" y="909"/>
                </a:cubicBezTo>
                <a:close/>
                <a:moveTo>
                  <a:pt x="476" y="907"/>
                </a:moveTo>
                <a:cubicBezTo>
                  <a:pt x="475" y="907"/>
                  <a:pt x="475" y="907"/>
                  <a:pt x="475" y="907"/>
                </a:cubicBezTo>
                <a:cubicBezTo>
                  <a:pt x="476" y="908"/>
                  <a:pt x="478" y="908"/>
                  <a:pt x="476" y="907"/>
                </a:cubicBezTo>
                <a:cubicBezTo>
                  <a:pt x="476" y="907"/>
                  <a:pt x="476" y="907"/>
                  <a:pt x="476" y="907"/>
                </a:cubicBezTo>
                <a:close/>
                <a:moveTo>
                  <a:pt x="510" y="904"/>
                </a:moveTo>
                <a:cubicBezTo>
                  <a:pt x="510" y="905"/>
                  <a:pt x="508" y="905"/>
                  <a:pt x="508" y="906"/>
                </a:cubicBezTo>
                <a:cubicBezTo>
                  <a:pt x="508" y="907"/>
                  <a:pt x="510" y="906"/>
                  <a:pt x="510" y="907"/>
                </a:cubicBezTo>
                <a:cubicBezTo>
                  <a:pt x="511" y="907"/>
                  <a:pt x="512" y="906"/>
                  <a:pt x="512" y="906"/>
                </a:cubicBezTo>
                <a:cubicBezTo>
                  <a:pt x="513" y="906"/>
                  <a:pt x="513" y="905"/>
                  <a:pt x="513" y="905"/>
                </a:cubicBezTo>
                <a:cubicBezTo>
                  <a:pt x="512" y="905"/>
                  <a:pt x="512" y="905"/>
                  <a:pt x="511" y="905"/>
                </a:cubicBezTo>
                <a:cubicBezTo>
                  <a:pt x="510" y="905"/>
                  <a:pt x="511" y="904"/>
                  <a:pt x="510" y="904"/>
                </a:cubicBezTo>
                <a:close/>
                <a:moveTo>
                  <a:pt x="472" y="901"/>
                </a:moveTo>
                <a:cubicBezTo>
                  <a:pt x="472" y="901"/>
                  <a:pt x="472" y="900"/>
                  <a:pt x="472" y="900"/>
                </a:cubicBezTo>
                <a:cubicBezTo>
                  <a:pt x="472" y="900"/>
                  <a:pt x="472" y="899"/>
                  <a:pt x="473" y="899"/>
                </a:cubicBezTo>
                <a:cubicBezTo>
                  <a:pt x="472" y="899"/>
                  <a:pt x="471" y="898"/>
                  <a:pt x="471" y="898"/>
                </a:cubicBezTo>
                <a:cubicBezTo>
                  <a:pt x="471" y="898"/>
                  <a:pt x="470" y="898"/>
                  <a:pt x="470" y="898"/>
                </a:cubicBezTo>
                <a:cubicBezTo>
                  <a:pt x="470" y="897"/>
                  <a:pt x="470" y="897"/>
                  <a:pt x="469" y="897"/>
                </a:cubicBezTo>
                <a:cubicBezTo>
                  <a:pt x="469" y="897"/>
                  <a:pt x="469" y="896"/>
                  <a:pt x="469" y="896"/>
                </a:cubicBezTo>
                <a:cubicBezTo>
                  <a:pt x="468" y="896"/>
                  <a:pt x="468" y="896"/>
                  <a:pt x="467" y="895"/>
                </a:cubicBezTo>
                <a:cubicBezTo>
                  <a:pt x="467" y="897"/>
                  <a:pt x="466" y="898"/>
                  <a:pt x="466" y="899"/>
                </a:cubicBezTo>
                <a:cubicBezTo>
                  <a:pt x="467" y="899"/>
                  <a:pt x="467" y="899"/>
                  <a:pt x="467" y="900"/>
                </a:cubicBezTo>
                <a:cubicBezTo>
                  <a:pt x="468" y="900"/>
                  <a:pt x="468" y="900"/>
                  <a:pt x="469" y="900"/>
                </a:cubicBezTo>
                <a:cubicBezTo>
                  <a:pt x="469" y="900"/>
                  <a:pt x="469" y="901"/>
                  <a:pt x="469" y="902"/>
                </a:cubicBezTo>
                <a:cubicBezTo>
                  <a:pt x="469" y="901"/>
                  <a:pt x="469" y="902"/>
                  <a:pt x="469" y="902"/>
                </a:cubicBezTo>
                <a:cubicBezTo>
                  <a:pt x="470" y="902"/>
                  <a:pt x="470" y="902"/>
                  <a:pt x="470" y="902"/>
                </a:cubicBezTo>
                <a:cubicBezTo>
                  <a:pt x="471" y="902"/>
                  <a:pt x="471" y="902"/>
                  <a:pt x="472" y="902"/>
                </a:cubicBezTo>
                <a:cubicBezTo>
                  <a:pt x="472" y="902"/>
                  <a:pt x="472" y="902"/>
                  <a:pt x="473" y="902"/>
                </a:cubicBezTo>
                <a:cubicBezTo>
                  <a:pt x="472" y="902"/>
                  <a:pt x="472" y="901"/>
                  <a:pt x="472" y="901"/>
                </a:cubicBezTo>
                <a:close/>
                <a:moveTo>
                  <a:pt x="495" y="907"/>
                </a:moveTo>
                <a:cubicBezTo>
                  <a:pt x="494" y="907"/>
                  <a:pt x="494" y="907"/>
                  <a:pt x="493" y="907"/>
                </a:cubicBezTo>
                <a:cubicBezTo>
                  <a:pt x="492" y="907"/>
                  <a:pt x="491" y="907"/>
                  <a:pt x="492" y="907"/>
                </a:cubicBezTo>
                <a:cubicBezTo>
                  <a:pt x="493" y="907"/>
                  <a:pt x="495" y="906"/>
                  <a:pt x="495" y="907"/>
                </a:cubicBezTo>
                <a:close/>
                <a:moveTo>
                  <a:pt x="503" y="905"/>
                </a:moveTo>
                <a:cubicBezTo>
                  <a:pt x="503" y="905"/>
                  <a:pt x="501" y="905"/>
                  <a:pt x="501" y="905"/>
                </a:cubicBezTo>
                <a:cubicBezTo>
                  <a:pt x="501" y="905"/>
                  <a:pt x="500" y="905"/>
                  <a:pt x="500" y="905"/>
                </a:cubicBezTo>
                <a:cubicBezTo>
                  <a:pt x="500" y="905"/>
                  <a:pt x="500" y="904"/>
                  <a:pt x="500" y="904"/>
                </a:cubicBezTo>
                <a:cubicBezTo>
                  <a:pt x="499" y="904"/>
                  <a:pt x="499" y="904"/>
                  <a:pt x="499" y="904"/>
                </a:cubicBezTo>
                <a:cubicBezTo>
                  <a:pt x="497" y="904"/>
                  <a:pt x="497" y="902"/>
                  <a:pt x="496" y="902"/>
                </a:cubicBezTo>
                <a:cubicBezTo>
                  <a:pt x="495" y="902"/>
                  <a:pt x="495" y="902"/>
                  <a:pt x="495" y="902"/>
                </a:cubicBezTo>
                <a:cubicBezTo>
                  <a:pt x="495" y="901"/>
                  <a:pt x="494" y="902"/>
                  <a:pt x="494" y="901"/>
                </a:cubicBezTo>
                <a:cubicBezTo>
                  <a:pt x="494" y="901"/>
                  <a:pt x="493" y="901"/>
                  <a:pt x="493" y="901"/>
                </a:cubicBezTo>
                <a:cubicBezTo>
                  <a:pt x="493" y="900"/>
                  <a:pt x="494" y="900"/>
                  <a:pt x="493" y="899"/>
                </a:cubicBezTo>
                <a:cubicBezTo>
                  <a:pt x="492" y="899"/>
                  <a:pt x="491" y="898"/>
                  <a:pt x="491" y="897"/>
                </a:cubicBezTo>
                <a:cubicBezTo>
                  <a:pt x="491" y="896"/>
                  <a:pt x="490" y="896"/>
                  <a:pt x="489" y="896"/>
                </a:cubicBezTo>
                <a:cubicBezTo>
                  <a:pt x="489" y="895"/>
                  <a:pt x="491" y="895"/>
                  <a:pt x="491" y="894"/>
                </a:cubicBezTo>
                <a:cubicBezTo>
                  <a:pt x="491" y="893"/>
                  <a:pt x="489" y="893"/>
                  <a:pt x="489" y="892"/>
                </a:cubicBezTo>
                <a:cubicBezTo>
                  <a:pt x="488" y="892"/>
                  <a:pt x="488" y="892"/>
                  <a:pt x="487" y="892"/>
                </a:cubicBezTo>
                <a:cubicBezTo>
                  <a:pt x="486" y="893"/>
                  <a:pt x="486" y="892"/>
                  <a:pt x="486" y="891"/>
                </a:cubicBezTo>
                <a:cubicBezTo>
                  <a:pt x="485" y="891"/>
                  <a:pt x="485" y="892"/>
                  <a:pt x="484" y="892"/>
                </a:cubicBezTo>
                <a:cubicBezTo>
                  <a:pt x="484" y="892"/>
                  <a:pt x="483" y="893"/>
                  <a:pt x="483" y="893"/>
                </a:cubicBezTo>
                <a:cubicBezTo>
                  <a:pt x="482" y="893"/>
                  <a:pt x="482" y="892"/>
                  <a:pt x="481" y="892"/>
                </a:cubicBezTo>
                <a:cubicBezTo>
                  <a:pt x="478" y="893"/>
                  <a:pt x="479" y="894"/>
                  <a:pt x="480" y="895"/>
                </a:cubicBezTo>
                <a:cubicBezTo>
                  <a:pt x="480" y="895"/>
                  <a:pt x="480" y="895"/>
                  <a:pt x="480" y="895"/>
                </a:cubicBezTo>
                <a:cubicBezTo>
                  <a:pt x="480" y="896"/>
                  <a:pt x="479" y="897"/>
                  <a:pt x="480" y="897"/>
                </a:cubicBezTo>
                <a:cubicBezTo>
                  <a:pt x="481" y="897"/>
                  <a:pt x="481" y="898"/>
                  <a:pt x="481" y="897"/>
                </a:cubicBezTo>
                <a:cubicBezTo>
                  <a:pt x="482" y="897"/>
                  <a:pt x="483" y="897"/>
                  <a:pt x="484" y="897"/>
                </a:cubicBezTo>
                <a:cubicBezTo>
                  <a:pt x="484" y="898"/>
                  <a:pt x="484" y="898"/>
                  <a:pt x="484" y="898"/>
                </a:cubicBezTo>
                <a:cubicBezTo>
                  <a:pt x="483" y="898"/>
                  <a:pt x="483" y="898"/>
                  <a:pt x="482" y="899"/>
                </a:cubicBezTo>
                <a:cubicBezTo>
                  <a:pt x="482" y="899"/>
                  <a:pt x="481" y="899"/>
                  <a:pt x="481" y="899"/>
                </a:cubicBezTo>
                <a:cubicBezTo>
                  <a:pt x="481" y="900"/>
                  <a:pt x="481" y="899"/>
                  <a:pt x="481" y="899"/>
                </a:cubicBezTo>
                <a:cubicBezTo>
                  <a:pt x="480" y="899"/>
                  <a:pt x="480" y="900"/>
                  <a:pt x="481" y="901"/>
                </a:cubicBezTo>
                <a:cubicBezTo>
                  <a:pt x="481" y="901"/>
                  <a:pt x="481" y="902"/>
                  <a:pt x="481" y="902"/>
                </a:cubicBezTo>
                <a:cubicBezTo>
                  <a:pt x="482" y="902"/>
                  <a:pt x="483" y="902"/>
                  <a:pt x="483" y="902"/>
                </a:cubicBezTo>
                <a:cubicBezTo>
                  <a:pt x="483" y="903"/>
                  <a:pt x="484" y="904"/>
                  <a:pt x="485" y="904"/>
                </a:cubicBezTo>
                <a:cubicBezTo>
                  <a:pt x="484" y="905"/>
                  <a:pt x="484" y="903"/>
                  <a:pt x="483" y="903"/>
                </a:cubicBezTo>
                <a:cubicBezTo>
                  <a:pt x="481" y="903"/>
                  <a:pt x="480" y="903"/>
                  <a:pt x="481" y="904"/>
                </a:cubicBezTo>
                <a:cubicBezTo>
                  <a:pt x="481" y="905"/>
                  <a:pt x="480" y="905"/>
                  <a:pt x="480" y="905"/>
                </a:cubicBezTo>
                <a:cubicBezTo>
                  <a:pt x="480" y="904"/>
                  <a:pt x="480" y="905"/>
                  <a:pt x="480" y="904"/>
                </a:cubicBezTo>
                <a:cubicBezTo>
                  <a:pt x="480" y="904"/>
                  <a:pt x="480" y="904"/>
                  <a:pt x="480" y="903"/>
                </a:cubicBezTo>
                <a:cubicBezTo>
                  <a:pt x="479" y="903"/>
                  <a:pt x="480" y="903"/>
                  <a:pt x="480" y="903"/>
                </a:cubicBezTo>
                <a:cubicBezTo>
                  <a:pt x="480" y="902"/>
                  <a:pt x="479" y="902"/>
                  <a:pt x="479" y="902"/>
                </a:cubicBezTo>
                <a:cubicBezTo>
                  <a:pt x="479" y="902"/>
                  <a:pt x="480" y="902"/>
                  <a:pt x="479" y="901"/>
                </a:cubicBezTo>
                <a:cubicBezTo>
                  <a:pt x="479" y="901"/>
                  <a:pt x="479" y="900"/>
                  <a:pt x="479" y="900"/>
                </a:cubicBezTo>
                <a:cubicBezTo>
                  <a:pt x="479" y="900"/>
                  <a:pt x="479" y="900"/>
                  <a:pt x="479" y="900"/>
                </a:cubicBezTo>
                <a:cubicBezTo>
                  <a:pt x="479" y="899"/>
                  <a:pt x="477" y="900"/>
                  <a:pt x="478" y="900"/>
                </a:cubicBezTo>
                <a:cubicBezTo>
                  <a:pt x="477" y="900"/>
                  <a:pt x="477" y="902"/>
                  <a:pt x="477" y="902"/>
                </a:cubicBezTo>
                <a:cubicBezTo>
                  <a:pt x="476" y="901"/>
                  <a:pt x="476" y="901"/>
                  <a:pt x="475" y="902"/>
                </a:cubicBezTo>
                <a:cubicBezTo>
                  <a:pt x="475" y="901"/>
                  <a:pt x="475" y="901"/>
                  <a:pt x="475" y="900"/>
                </a:cubicBezTo>
                <a:cubicBezTo>
                  <a:pt x="474" y="900"/>
                  <a:pt x="472" y="900"/>
                  <a:pt x="473" y="902"/>
                </a:cubicBezTo>
                <a:cubicBezTo>
                  <a:pt x="474" y="903"/>
                  <a:pt x="475" y="903"/>
                  <a:pt x="476" y="903"/>
                </a:cubicBezTo>
                <a:cubicBezTo>
                  <a:pt x="476" y="903"/>
                  <a:pt x="477" y="902"/>
                  <a:pt x="478" y="902"/>
                </a:cubicBezTo>
                <a:cubicBezTo>
                  <a:pt x="478" y="902"/>
                  <a:pt x="478" y="904"/>
                  <a:pt x="478" y="904"/>
                </a:cubicBezTo>
                <a:cubicBezTo>
                  <a:pt x="476" y="904"/>
                  <a:pt x="474" y="904"/>
                  <a:pt x="473" y="905"/>
                </a:cubicBezTo>
                <a:cubicBezTo>
                  <a:pt x="472" y="905"/>
                  <a:pt x="473" y="906"/>
                  <a:pt x="474" y="906"/>
                </a:cubicBezTo>
                <a:cubicBezTo>
                  <a:pt x="474" y="906"/>
                  <a:pt x="474" y="905"/>
                  <a:pt x="475" y="905"/>
                </a:cubicBezTo>
                <a:cubicBezTo>
                  <a:pt x="475" y="906"/>
                  <a:pt x="475" y="906"/>
                  <a:pt x="475" y="906"/>
                </a:cubicBezTo>
                <a:cubicBezTo>
                  <a:pt x="476" y="906"/>
                  <a:pt x="477" y="906"/>
                  <a:pt x="477" y="906"/>
                </a:cubicBezTo>
                <a:cubicBezTo>
                  <a:pt x="477" y="906"/>
                  <a:pt x="478" y="906"/>
                  <a:pt x="478" y="906"/>
                </a:cubicBezTo>
                <a:cubicBezTo>
                  <a:pt x="478" y="907"/>
                  <a:pt x="478" y="907"/>
                  <a:pt x="478" y="907"/>
                </a:cubicBezTo>
                <a:cubicBezTo>
                  <a:pt x="479" y="907"/>
                  <a:pt x="481" y="908"/>
                  <a:pt x="481" y="907"/>
                </a:cubicBezTo>
                <a:cubicBezTo>
                  <a:pt x="481" y="907"/>
                  <a:pt x="481" y="907"/>
                  <a:pt x="481" y="907"/>
                </a:cubicBezTo>
                <a:cubicBezTo>
                  <a:pt x="482" y="907"/>
                  <a:pt x="482" y="907"/>
                  <a:pt x="482" y="907"/>
                </a:cubicBezTo>
                <a:cubicBezTo>
                  <a:pt x="482" y="908"/>
                  <a:pt x="481" y="908"/>
                  <a:pt x="482" y="909"/>
                </a:cubicBezTo>
                <a:cubicBezTo>
                  <a:pt x="483" y="908"/>
                  <a:pt x="483" y="909"/>
                  <a:pt x="484" y="908"/>
                </a:cubicBezTo>
                <a:cubicBezTo>
                  <a:pt x="485" y="907"/>
                  <a:pt x="485" y="910"/>
                  <a:pt x="486" y="908"/>
                </a:cubicBezTo>
                <a:cubicBezTo>
                  <a:pt x="486" y="908"/>
                  <a:pt x="488" y="908"/>
                  <a:pt x="488" y="907"/>
                </a:cubicBezTo>
                <a:cubicBezTo>
                  <a:pt x="488" y="907"/>
                  <a:pt x="490" y="907"/>
                  <a:pt x="490" y="907"/>
                </a:cubicBezTo>
                <a:cubicBezTo>
                  <a:pt x="490" y="907"/>
                  <a:pt x="491" y="906"/>
                  <a:pt x="491" y="907"/>
                </a:cubicBezTo>
                <a:cubicBezTo>
                  <a:pt x="491" y="908"/>
                  <a:pt x="491" y="909"/>
                  <a:pt x="492" y="909"/>
                </a:cubicBezTo>
                <a:cubicBezTo>
                  <a:pt x="493" y="910"/>
                  <a:pt x="493" y="910"/>
                  <a:pt x="493" y="911"/>
                </a:cubicBezTo>
                <a:cubicBezTo>
                  <a:pt x="494" y="910"/>
                  <a:pt x="496" y="909"/>
                  <a:pt x="496" y="907"/>
                </a:cubicBezTo>
                <a:cubicBezTo>
                  <a:pt x="497" y="907"/>
                  <a:pt x="497" y="907"/>
                  <a:pt x="497" y="908"/>
                </a:cubicBezTo>
                <a:cubicBezTo>
                  <a:pt x="498" y="907"/>
                  <a:pt x="502" y="907"/>
                  <a:pt x="503" y="907"/>
                </a:cubicBezTo>
                <a:cubicBezTo>
                  <a:pt x="504" y="907"/>
                  <a:pt x="504" y="907"/>
                  <a:pt x="504" y="907"/>
                </a:cubicBezTo>
                <a:cubicBezTo>
                  <a:pt x="504" y="906"/>
                  <a:pt x="505" y="906"/>
                  <a:pt x="505" y="906"/>
                </a:cubicBezTo>
                <a:cubicBezTo>
                  <a:pt x="505" y="905"/>
                  <a:pt x="503" y="906"/>
                  <a:pt x="503" y="905"/>
                </a:cubicBezTo>
                <a:close/>
                <a:moveTo>
                  <a:pt x="466" y="895"/>
                </a:moveTo>
                <a:cubicBezTo>
                  <a:pt x="465" y="895"/>
                  <a:pt x="465" y="894"/>
                  <a:pt x="463" y="893"/>
                </a:cubicBezTo>
                <a:cubicBezTo>
                  <a:pt x="462" y="893"/>
                  <a:pt x="462" y="893"/>
                  <a:pt x="462" y="892"/>
                </a:cubicBezTo>
                <a:cubicBezTo>
                  <a:pt x="462" y="892"/>
                  <a:pt x="464" y="892"/>
                  <a:pt x="464" y="893"/>
                </a:cubicBezTo>
                <a:cubicBezTo>
                  <a:pt x="464" y="893"/>
                  <a:pt x="464" y="893"/>
                  <a:pt x="465" y="893"/>
                </a:cubicBezTo>
                <a:cubicBezTo>
                  <a:pt x="465" y="892"/>
                  <a:pt x="465" y="892"/>
                  <a:pt x="465" y="891"/>
                </a:cubicBezTo>
                <a:cubicBezTo>
                  <a:pt x="464" y="891"/>
                  <a:pt x="465" y="891"/>
                  <a:pt x="465" y="890"/>
                </a:cubicBezTo>
                <a:cubicBezTo>
                  <a:pt x="465" y="890"/>
                  <a:pt x="465" y="890"/>
                  <a:pt x="465" y="890"/>
                </a:cubicBezTo>
                <a:cubicBezTo>
                  <a:pt x="464" y="890"/>
                  <a:pt x="465" y="889"/>
                  <a:pt x="465" y="889"/>
                </a:cubicBezTo>
                <a:cubicBezTo>
                  <a:pt x="464" y="888"/>
                  <a:pt x="463" y="887"/>
                  <a:pt x="462" y="887"/>
                </a:cubicBezTo>
                <a:cubicBezTo>
                  <a:pt x="461" y="887"/>
                  <a:pt x="461" y="887"/>
                  <a:pt x="460" y="886"/>
                </a:cubicBezTo>
                <a:cubicBezTo>
                  <a:pt x="459" y="886"/>
                  <a:pt x="459" y="887"/>
                  <a:pt x="458" y="887"/>
                </a:cubicBezTo>
                <a:cubicBezTo>
                  <a:pt x="458" y="888"/>
                  <a:pt x="459" y="890"/>
                  <a:pt x="460" y="891"/>
                </a:cubicBezTo>
                <a:cubicBezTo>
                  <a:pt x="461" y="892"/>
                  <a:pt x="460" y="893"/>
                  <a:pt x="461" y="894"/>
                </a:cubicBezTo>
                <a:cubicBezTo>
                  <a:pt x="462" y="894"/>
                  <a:pt x="462" y="895"/>
                  <a:pt x="463" y="895"/>
                </a:cubicBezTo>
                <a:cubicBezTo>
                  <a:pt x="464" y="896"/>
                  <a:pt x="464" y="896"/>
                  <a:pt x="465" y="896"/>
                </a:cubicBezTo>
                <a:cubicBezTo>
                  <a:pt x="466" y="897"/>
                  <a:pt x="466" y="896"/>
                  <a:pt x="466" y="895"/>
                </a:cubicBezTo>
                <a:cubicBezTo>
                  <a:pt x="465" y="895"/>
                  <a:pt x="466" y="895"/>
                  <a:pt x="466" y="895"/>
                </a:cubicBezTo>
                <a:close/>
                <a:moveTo>
                  <a:pt x="540" y="884"/>
                </a:moveTo>
                <a:cubicBezTo>
                  <a:pt x="538" y="884"/>
                  <a:pt x="538" y="884"/>
                  <a:pt x="538" y="885"/>
                </a:cubicBezTo>
                <a:cubicBezTo>
                  <a:pt x="537" y="885"/>
                  <a:pt x="537" y="884"/>
                  <a:pt x="537" y="883"/>
                </a:cubicBezTo>
                <a:cubicBezTo>
                  <a:pt x="537" y="883"/>
                  <a:pt x="536" y="883"/>
                  <a:pt x="536" y="883"/>
                </a:cubicBezTo>
                <a:cubicBezTo>
                  <a:pt x="535" y="883"/>
                  <a:pt x="535" y="884"/>
                  <a:pt x="534" y="884"/>
                </a:cubicBezTo>
                <a:cubicBezTo>
                  <a:pt x="533" y="885"/>
                  <a:pt x="533" y="885"/>
                  <a:pt x="534" y="886"/>
                </a:cubicBezTo>
                <a:cubicBezTo>
                  <a:pt x="532" y="886"/>
                  <a:pt x="532" y="888"/>
                  <a:pt x="530" y="889"/>
                </a:cubicBezTo>
                <a:cubicBezTo>
                  <a:pt x="530" y="890"/>
                  <a:pt x="530" y="889"/>
                  <a:pt x="531" y="890"/>
                </a:cubicBezTo>
                <a:cubicBezTo>
                  <a:pt x="531" y="890"/>
                  <a:pt x="532" y="891"/>
                  <a:pt x="532" y="891"/>
                </a:cubicBezTo>
                <a:cubicBezTo>
                  <a:pt x="532" y="890"/>
                  <a:pt x="532" y="890"/>
                  <a:pt x="532" y="890"/>
                </a:cubicBezTo>
                <a:cubicBezTo>
                  <a:pt x="532" y="890"/>
                  <a:pt x="533" y="889"/>
                  <a:pt x="533" y="889"/>
                </a:cubicBezTo>
                <a:cubicBezTo>
                  <a:pt x="534" y="889"/>
                  <a:pt x="535" y="889"/>
                  <a:pt x="536" y="889"/>
                </a:cubicBezTo>
                <a:cubicBezTo>
                  <a:pt x="535" y="888"/>
                  <a:pt x="535" y="888"/>
                  <a:pt x="535" y="887"/>
                </a:cubicBezTo>
                <a:cubicBezTo>
                  <a:pt x="536" y="887"/>
                  <a:pt x="536" y="888"/>
                  <a:pt x="537" y="888"/>
                </a:cubicBezTo>
                <a:cubicBezTo>
                  <a:pt x="537" y="887"/>
                  <a:pt x="538" y="887"/>
                  <a:pt x="539" y="886"/>
                </a:cubicBezTo>
                <a:cubicBezTo>
                  <a:pt x="539" y="886"/>
                  <a:pt x="540" y="886"/>
                  <a:pt x="540" y="887"/>
                </a:cubicBezTo>
                <a:cubicBezTo>
                  <a:pt x="541" y="887"/>
                  <a:pt x="540" y="886"/>
                  <a:pt x="541" y="886"/>
                </a:cubicBezTo>
                <a:cubicBezTo>
                  <a:pt x="542" y="886"/>
                  <a:pt x="540" y="885"/>
                  <a:pt x="540" y="885"/>
                </a:cubicBezTo>
                <a:cubicBezTo>
                  <a:pt x="539" y="885"/>
                  <a:pt x="540" y="885"/>
                  <a:pt x="540" y="884"/>
                </a:cubicBezTo>
                <a:cubicBezTo>
                  <a:pt x="539" y="884"/>
                  <a:pt x="540" y="884"/>
                  <a:pt x="540" y="884"/>
                </a:cubicBezTo>
                <a:close/>
                <a:moveTo>
                  <a:pt x="531" y="885"/>
                </a:moveTo>
                <a:cubicBezTo>
                  <a:pt x="532" y="885"/>
                  <a:pt x="532" y="884"/>
                  <a:pt x="533" y="884"/>
                </a:cubicBezTo>
                <a:cubicBezTo>
                  <a:pt x="532" y="883"/>
                  <a:pt x="530" y="884"/>
                  <a:pt x="529" y="884"/>
                </a:cubicBezTo>
                <a:cubicBezTo>
                  <a:pt x="528" y="884"/>
                  <a:pt x="527" y="883"/>
                  <a:pt x="526" y="883"/>
                </a:cubicBezTo>
                <a:cubicBezTo>
                  <a:pt x="526" y="883"/>
                  <a:pt x="527" y="884"/>
                  <a:pt x="527" y="885"/>
                </a:cubicBezTo>
                <a:cubicBezTo>
                  <a:pt x="526" y="885"/>
                  <a:pt x="526" y="885"/>
                  <a:pt x="527" y="885"/>
                </a:cubicBezTo>
                <a:cubicBezTo>
                  <a:pt x="527" y="885"/>
                  <a:pt x="527" y="886"/>
                  <a:pt x="527" y="886"/>
                </a:cubicBezTo>
                <a:cubicBezTo>
                  <a:pt x="527" y="886"/>
                  <a:pt x="526" y="887"/>
                  <a:pt x="526" y="887"/>
                </a:cubicBezTo>
                <a:cubicBezTo>
                  <a:pt x="525" y="888"/>
                  <a:pt x="524" y="888"/>
                  <a:pt x="524" y="889"/>
                </a:cubicBezTo>
                <a:cubicBezTo>
                  <a:pt x="524" y="889"/>
                  <a:pt x="525" y="890"/>
                  <a:pt x="525" y="890"/>
                </a:cubicBezTo>
                <a:cubicBezTo>
                  <a:pt x="525" y="890"/>
                  <a:pt x="526" y="889"/>
                  <a:pt x="526" y="889"/>
                </a:cubicBezTo>
                <a:cubicBezTo>
                  <a:pt x="527" y="888"/>
                  <a:pt x="527" y="887"/>
                  <a:pt x="528" y="887"/>
                </a:cubicBezTo>
                <a:cubicBezTo>
                  <a:pt x="528" y="889"/>
                  <a:pt x="529" y="887"/>
                  <a:pt x="530" y="887"/>
                </a:cubicBezTo>
                <a:cubicBezTo>
                  <a:pt x="530" y="886"/>
                  <a:pt x="530" y="885"/>
                  <a:pt x="531" y="885"/>
                </a:cubicBezTo>
                <a:cubicBezTo>
                  <a:pt x="532" y="885"/>
                  <a:pt x="531" y="885"/>
                  <a:pt x="531" y="885"/>
                </a:cubicBezTo>
                <a:close/>
                <a:moveTo>
                  <a:pt x="462" y="882"/>
                </a:moveTo>
                <a:cubicBezTo>
                  <a:pt x="462" y="882"/>
                  <a:pt x="462" y="882"/>
                  <a:pt x="463" y="883"/>
                </a:cubicBezTo>
                <a:cubicBezTo>
                  <a:pt x="463" y="883"/>
                  <a:pt x="463" y="884"/>
                  <a:pt x="463" y="883"/>
                </a:cubicBezTo>
                <a:cubicBezTo>
                  <a:pt x="463" y="883"/>
                  <a:pt x="463" y="883"/>
                  <a:pt x="463" y="883"/>
                </a:cubicBezTo>
                <a:cubicBezTo>
                  <a:pt x="463" y="882"/>
                  <a:pt x="463" y="883"/>
                  <a:pt x="463" y="882"/>
                </a:cubicBezTo>
                <a:cubicBezTo>
                  <a:pt x="463" y="882"/>
                  <a:pt x="463" y="881"/>
                  <a:pt x="463" y="881"/>
                </a:cubicBezTo>
                <a:cubicBezTo>
                  <a:pt x="462" y="881"/>
                  <a:pt x="462" y="881"/>
                  <a:pt x="462" y="880"/>
                </a:cubicBezTo>
                <a:cubicBezTo>
                  <a:pt x="461" y="879"/>
                  <a:pt x="460" y="879"/>
                  <a:pt x="459" y="880"/>
                </a:cubicBezTo>
                <a:cubicBezTo>
                  <a:pt x="460" y="881"/>
                  <a:pt x="459" y="881"/>
                  <a:pt x="459" y="882"/>
                </a:cubicBezTo>
                <a:cubicBezTo>
                  <a:pt x="459" y="882"/>
                  <a:pt x="459" y="885"/>
                  <a:pt x="459" y="885"/>
                </a:cubicBezTo>
                <a:cubicBezTo>
                  <a:pt x="460" y="885"/>
                  <a:pt x="461" y="886"/>
                  <a:pt x="461" y="885"/>
                </a:cubicBezTo>
                <a:cubicBezTo>
                  <a:pt x="461" y="884"/>
                  <a:pt x="462" y="885"/>
                  <a:pt x="462" y="885"/>
                </a:cubicBezTo>
                <a:cubicBezTo>
                  <a:pt x="462" y="884"/>
                  <a:pt x="462" y="883"/>
                  <a:pt x="462" y="883"/>
                </a:cubicBezTo>
                <a:cubicBezTo>
                  <a:pt x="462" y="883"/>
                  <a:pt x="462" y="882"/>
                  <a:pt x="462" y="882"/>
                </a:cubicBezTo>
                <a:close/>
                <a:moveTo>
                  <a:pt x="458" y="880"/>
                </a:moveTo>
                <a:cubicBezTo>
                  <a:pt x="458" y="879"/>
                  <a:pt x="458" y="879"/>
                  <a:pt x="458" y="879"/>
                </a:cubicBezTo>
                <a:cubicBezTo>
                  <a:pt x="457" y="879"/>
                  <a:pt x="457" y="879"/>
                  <a:pt x="457" y="880"/>
                </a:cubicBezTo>
                <a:cubicBezTo>
                  <a:pt x="458" y="880"/>
                  <a:pt x="458" y="880"/>
                  <a:pt x="458" y="880"/>
                </a:cubicBezTo>
                <a:cubicBezTo>
                  <a:pt x="458" y="879"/>
                  <a:pt x="458" y="880"/>
                  <a:pt x="458" y="880"/>
                </a:cubicBezTo>
                <a:close/>
                <a:moveTo>
                  <a:pt x="462" y="878"/>
                </a:moveTo>
                <a:cubicBezTo>
                  <a:pt x="462" y="879"/>
                  <a:pt x="463" y="880"/>
                  <a:pt x="464" y="880"/>
                </a:cubicBezTo>
                <a:cubicBezTo>
                  <a:pt x="464" y="879"/>
                  <a:pt x="463" y="878"/>
                  <a:pt x="462" y="878"/>
                </a:cubicBezTo>
                <a:cubicBezTo>
                  <a:pt x="462" y="879"/>
                  <a:pt x="462" y="878"/>
                  <a:pt x="462" y="878"/>
                </a:cubicBezTo>
                <a:close/>
                <a:moveTo>
                  <a:pt x="459" y="875"/>
                </a:moveTo>
                <a:cubicBezTo>
                  <a:pt x="458" y="876"/>
                  <a:pt x="457" y="878"/>
                  <a:pt x="458" y="878"/>
                </a:cubicBezTo>
                <a:cubicBezTo>
                  <a:pt x="458" y="878"/>
                  <a:pt x="458" y="879"/>
                  <a:pt x="459" y="878"/>
                </a:cubicBezTo>
                <a:cubicBezTo>
                  <a:pt x="460" y="878"/>
                  <a:pt x="460" y="877"/>
                  <a:pt x="461" y="877"/>
                </a:cubicBezTo>
                <a:cubicBezTo>
                  <a:pt x="460" y="876"/>
                  <a:pt x="459" y="876"/>
                  <a:pt x="459" y="875"/>
                </a:cubicBezTo>
                <a:close/>
                <a:moveTo>
                  <a:pt x="457" y="863"/>
                </a:moveTo>
                <a:cubicBezTo>
                  <a:pt x="457" y="864"/>
                  <a:pt x="457" y="864"/>
                  <a:pt x="457" y="865"/>
                </a:cubicBezTo>
                <a:cubicBezTo>
                  <a:pt x="457" y="865"/>
                  <a:pt x="457" y="866"/>
                  <a:pt x="457" y="866"/>
                </a:cubicBezTo>
                <a:cubicBezTo>
                  <a:pt x="457" y="866"/>
                  <a:pt x="457" y="867"/>
                  <a:pt x="457" y="868"/>
                </a:cubicBezTo>
                <a:cubicBezTo>
                  <a:pt x="457" y="868"/>
                  <a:pt x="457" y="867"/>
                  <a:pt x="458" y="867"/>
                </a:cubicBezTo>
                <a:cubicBezTo>
                  <a:pt x="457" y="868"/>
                  <a:pt x="457" y="869"/>
                  <a:pt x="458" y="870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8" y="870"/>
                  <a:pt x="458" y="871"/>
                  <a:pt x="458" y="871"/>
                </a:cubicBezTo>
                <a:cubicBezTo>
                  <a:pt x="457" y="872"/>
                  <a:pt x="457" y="872"/>
                  <a:pt x="457" y="873"/>
                </a:cubicBezTo>
                <a:cubicBezTo>
                  <a:pt x="457" y="874"/>
                  <a:pt x="458" y="874"/>
                  <a:pt x="458" y="875"/>
                </a:cubicBezTo>
                <a:cubicBezTo>
                  <a:pt x="460" y="874"/>
                  <a:pt x="460" y="874"/>
                  <a:pt x="461" y="875"/>
                </a:cubicBezTo>
                <a:cubicBezTo>
                  <a:pt x="462" y="876"/>
                  <a:pt x="461" y="875"/>
                  <a:pt x="462" y="874"/>
                </a:cubicBezTo>
                <a:cubicBezTo>
                  <a:pt x="462" y="874"/>
                  <a:pt x="462" y="874"/>
                  <a:pt x="462" y="874"/>
                </a:cubicBezTo>
                <a:cubicBezTo>
                  <a:pt x="462" y="874"/>
                  <a:pt x="462" y="873"/>
                  <a:pt x="462" y="873"/>
                </a:cubicBezTo>
                <a:cubicBezTo>
                  <a:pt x="462" y="873"/>
                  <a:pt x="462" y="872"/>
                  <a:pt x="462" y="872"/>
                </a:cubicBezTo>
                <a:cubicBezTo>
                  <a:pt x="462" y="872"/>
                  <a:pt x="462" y="872"/>
                  <a:pt x="462" y="872"/>
                </a:cubicBezTo>
                <a:cubicBezTo>
                  <a:pt x="462" y="871"/>
                  <a:pt x="462" y="870"/>
                  <a:pt x="463" y="870"/>
                </a:cubicBezTo>
                <a:cubicBezTo>
                  <a:pt x="463" y="870"/>
                  <a:pt x="462" y="870"/>
                  <a:pt x="462" y="870"/>
                </a:cubicBezTo>
                <a:cubicBezTo>
                  <a:pt x="462" y="869"/>
                  <a:pt x="463" y="867"/>
                  <a:pt x="462" y="867"/>
                </a:cubicBezTo>
                <a:cubicBezTo>
                  <a:pt x="463" y="865"/>
                  <a:pt x="461" y="863"/>
                  <a:pt x="461" y="861"/>
                </a:cubicBezTo>
                <a:cubicBezTo>
                  <a:pt x="461" y="861"/>
                  <a:pt x="459" y="862"/>
                  <a:pt x="458" y="862"/>
                </a:cubicBezTo>
                <a:cubicBezTo>
                  <a:pt x="459" y="863"/>
                  <a:pt x="459" y="863"/>
                  <a:pt x="458" y="864"/>
                </a:cubicBezTo>
                <a:cubicBezTo>
                  <a:pt x="458" y="863"/>
                  <a:pt x="458" y="863"/>
                  <a:pt x="457" y="863"/>
                </a:cubicBezTo>
                <a:cubicBezTo>
                  <a:pt x="457" y="864"/>
                  <a:pt x="457" y="863"/>
                  <a:pt x="457" y="863"/>
                </a:cubicBezTo>
                <a:close/>
                <a:moveTo>
                  <a:pt x="1611" y="854"/>
                </a:moveTo>
                <a:cubicBezTo>
                  <a:pt x="1610" y="855"/>
                  <a:pt x="1611" y="856"/>
                  <a:pt x="1611" y="856"/>
                </a:cubicBezTo>
                <a:cubicBezTo>
                  <a:pt x="1610" y="858"/>
                  <a:pt x="1610" y="856"/>
                  <a:pt x="1610" y="857"/>
                </a:cubicBezTo>
                <a:cubicBezTo>
                  <a:pt x="1610" y="858"/>
                  <a:pt x="1610" y="858"/>
                  <a:pt x="1610" y="859"/>
                </a:cubicBezTo>
                <a:cubicBezTo>
                  <a:pt x="1611" y="859"/>
                  <a:pt x="1613" y="859"/>
                  <a:pt x="1614" y="857"/>
                </a:cubicBezTo>
                <a:cubicBezTo>
                  <a:pt x="1614" y="857"/>
                  <a:pt x="1614" y="857"/>
                  <a:pt x="1613" y="857"/>
                </a:cubicBezTo>
                <a:cubicBezTo>
                  <a:pt x="1612" y="857"/>
                  <a:pt x="1613" y="856"/>
                  <a:pt x="1612" y="856"/>
                </a:cubicBezTo>
                <a:cubicBezTo>
                  <a:pt x="1612" y="855"/>
                  <a:pt x="1612" y="854"/>
                  <a:pt x="1611" y="854"/>
                </a:cubicBezTo>
                <a:cubicBezTo>
                  <a:pt x="1611" y="855"/>
                  <a:pt x="1611" y="854"/>
                  <a:pt x="1611" y="854"/>
                </a:cubicBezTo>
                <a:close/>
                <a:moveTo>
                  <a:pt x="466" y="848"/>
                </a:moveTo>
                <a:cubicBezTo>
                  <a:pt x="466" y="848"/>
                  <a:pt x="466" y="848"/>
                  <a:pt x="466" y="848"/>
                </a:cubicBezTo>
                <a:cubicBezTo>
                  <a:pt x="466" y="848"/>
                  <a:pt x="466" y="848"/>
                  <a:pt x="466" y="848"/>
                </a:cubicBezTo>
                <a:cubicBezTo>
                  <a:pt x="466" y="848"/>
                  <a:pt x="466" y="848"/>
                  <a:pt x="466" y="848"/>
                </a:cubicBezTo>
                <a:close/>
                <a:moveTo>
                  <a:pt x="463" y="846"/>
                </a:moveTo>
                <a:cubicBezTo>
                  <a:pt x="463" y="847"/>
                  <a:pt x="462" y="846"/>
                  <a:pt x="462" y="846"/>
                </a:cubicBezTo>
                <a:cubicBezTo>
                  <a:pt x="461" y="847"/>
                  <a:pt x="462" y="848"/>
                  <a:pt x="462" y="848"/>
                </a:cubicBezTo>
                <a:cubicBezTo>
                  <a:pt x="462" y="848"/>
                  <a:pt x="463" y="847"/>
                  <a:pt x="463" y="847"/>
                </a:cubicBezTo>
                <a:cubicBezTo>
                  <a:pt x="463" y="846"/>
                  <a:pt x="464" y="847"/>
                  <a:pt x="465" y="847"/>
                </a:cubicBezTo>
                <a:cubicBezTo>
                  <a:pt x="465" y="847"/>
                  <a:pt x="464" y="846"/>
                  <a:pt x="465" y="846"/>
                </a:cubicBezTo>
                <a:cubicBezTo>
                  <a:pt x="465" y="846"/>
                  <a:pt x="466" y="846"/>
                  <a:pt x="466" y="846"/>
                </a:cubicBezTo>
                <a:cubicBezTo>
                  <a:pt x="466" y="845"/>
                  <a:pt x="466" y="845"/>
                  <a:pt x="465" y="845"/>
                </a:cubicBezTo>
                <a:cubicBezTo>
                  <a:pt x="465" y="845"/>
                  <a:pt x="464" y="845"/>
                  <a:pt x="464" y="845"/>
                </a:cubicBezTo>
                <a:cubicBezTo>
                  <a:pt x="464" y="844"/>
                  <a:pt x="464" y="844"/>
                  <a:pt x="465" y="844"/>
                </a:cubicBezTo>
                <a:cubicBezTo>
                  <a:pt x="466" y="843"/>
                  <a:pt x="466" y="842"/>
                  <a:pt x="466" y="841"/>
                </a:cubicBezTo>
                <a:cubicBezTo>
                  <a:pt x="465" y="841"/>
                  <a:pt x="464" y="841"/>
                  <a:pt x="464" y="842"/>
                </a:cubicBezTo>
                <a:cubicBezTo>
                  <a:pt x="463" y="842"/>
                  <a:pt x="463" y="841"/>
                  <a:pt x="463" y="842"/>
                </a:cubicBezTo>
                <a:cubicBezTo>
                  <a:pt x="463" y="843"/>
                  <a:pt x="463" y="843"/>
                  <a:pt x="462" y="843"/>
                </a:cubicBezTo>
                <a:cubicBezTo>
                  <a:pt x="462" y="844"/>
                  <a:pt x="463" y="845"/>
                  <a:pt x="464" y="845"/>
                </a:cubicBezTo>
                <a:cubicBezTo>
                  <a:pt x="464" y="846"/>
                  <a:pt x="463" y="846"/>
                  <a:pt x="463" y="846"/>
                </a:cubicBezTo>
                <a:close/>
                <a:moveTo>
                  <a:pt x="465" y="840"/>
                </a:moveTo>
                <a:cubicBezTo>
                  <a:pt x="464" y="840"/>
                  <a:pt x="465" y="840"/>
                  <a:pt x="465" y="840"/>
                </a:cubicBezTo>
                <a:cubicBezTo>
                  <a:pt x="465" y="840"/>
                  <a:pt x="465" y="840"/>
                  <a:pt x="465" y="839"/>
                </a:cubicBezTo>
                <a:cubicBezTo>
                  <a:pt x="465" y="839"/>
                  <a:pt x="465" y="840"/>
                  <a:pt x="465" y="840"/>
                </a:cubicBezTo>
                <a:close/>
                <a:moveTo>
                  <a:pt x="464" y="838"/>
                </a:moveTo>
                <a:cubicBezTo>
                  <a:pt x="464" y="838"/>
                  <a:pt x="464" y="838"/>
                  <a:pt x="463" y="838"/>
                </a:cubicBezTo>
                <a:cubicBezTo>
                  <a:pt x="464" y="839"/>
                  <a:pt x="464" y="839"/>
                  <a:pt x="465" y="839"/>
                </a:cubicBezTo>
                <a:cubicBezTo>
                  <a:pt x="465" y="838"/>
                  <a:pt x="464" y="838"/>
                  <a:pt x="464" y="838"/>
                </a:cubicBezTo>
                <a:close/>
                <a:moveTo>
                  <a:pt x="463" y="837"/>
                </a:moveTo>
                <a:cubicBezTo>
                  <a:pt x="464" y="837"/>
                  <a:pt x="464" y="838"/>
                  <a:pt x="464" y="837"/>
                </a:cubicBezTo>
                <a:cubicBezTo>
                  <a:pt x="464" y="835"/>
                  <a:pt x="463" y="836"/>
                  <a:pt x="463" y="837"/>
                </a:cubicBezTo>
                <a:close/>
                <a:moveTo>
                  <a:pt x="465" y="828"/>
                </a:moveTo>
                <a:cubicBezTo>
                  <a:pt x="465" y="829"/>
                  <a:pt x="464" y="829"/>
                  <a:pt x="464" y="829"/>
                </a:cubicBezTo>
                <a:cubicBezTo>
                  <a:pt x="464" y="830"/>
                  <a:pt x="464" y="830"/>
                  <a:pt x="464" y="831"/>
                </a:cubicBezTo>
                <a:cubicBezTo>
                  <a:pt x="464" y="831"/>
                  <a:pt x="466" y="831"/>
                  <a:pt x="466" y="831"/>
                </a:cubicBezTo>
                <a:cubicBezTo>
                  <a:pt x="466" y="830"/>
                  <a:pt x="467" y="831"/>
                  <a:pt x="467" y="830"/>
                </a:cubicBezTo>
                <a:cubicBezTo>
                  <a:pt x="467" y="829"/>
                  <a:pt x="467" y="828"/>
                  <a:pt x="468" y="829"/>
                </a:cubicBezTo>
                <a:cubicBezTo>
                  <a:pt x="468" y="828"/>
                  <a:pt x="468" y="827"/>
                  <a:pt x="467" y="827"/>
                </a:cubicBezTo>
                <a:cubicBezTo>
                  <a:pt x="469" y="826"/>
                  <a:pt x="468" y="826"/>
                  <a:pt x="467" y="825"/>
                </a:cubicBezTo>
                <a:cubicBezTo>
                  <a:pt x="467" y="825"/>
                  <a:pt x="467" y="824"/>
                  <a:pt x="467" y="823"/>
                </a:cubicBezTo>
                <a:cubicBezTo>
                  <a:pt x="468" y="823"/>
                  <a:pt x="468" y="824"/>
                  <a:pt x="468" y="823"/>
                </a:cubicBezTo>
                <a:cubicBezTo>
                  <a:pt x="468" y="822"/>
                  <a:pt x="468" y="821"/>
                  <a:pt x="468" y="821"/>
                </a:cubicBezTo>
                <a:cubicBezTo>
                  <a:pt x="467" y="821"/>
                  <a:pt x="466" y="821"/>
                  <a:pt x="466" y="821"/>
                </a:cubicBezTo>
                <a:cubicBezTo>
                  <a:pt x="466" y="821"/>
                  <a:pt x="465" y="821"/>
                  <a:pt x="465" y="821"/>
                </a:cubicBezTo>
                <a:cubicBezTo>
                  <a:pt x="465" y="822"/>
                  <a:pt x="465" y="823"/>
                  <a:pt x="465" y="824"/>
                </a:cubicBezTo>
                <a:cubicBezTo>
                  <a:pt x="465" y="824"/>
                  <a:pt x="465" y="828"/>
                  <a:pt x="465" y="828"/>
                </a:cubicBezTo>
                <a:close/>
                <a:moveTo>
                  <a:pt x="1640" y="818"/>
                </a:moveTo>
                <a:cubicBezTo>
                  <a:pt x="1640" y="818"/>
                  <a:pt x="1640" y="818"/>
                  <a:pt x="1640" y="818"/>
                </a:cubicBezTo>
                <a:cubicBezTo>
                  <a:pt x="1640" y="818"/>
                  <a:pt x="1640" y="818"/>
                  <a:pt x="1640" y="818"/>
                </a:cubicBezTo>
                <a:close/>
                <a:moveTo>
                  <a:pt x="1640" y="820"/>
                </a:moveTo>
                <a:cubicBezTo>
                  <a:pt x="1640" y="819"/>
                  <a:pt x="1640" y="818"/>
                  <a:pt x="1639" y="819"/>
                </a:cubicBezTo>
                <a:cubicBezTo>
                  <a:pt x="1639" y="819"/>
                  <a:pt x="1639" y="819"/>
                  <a:pt x="1639" y="820"/>
                </a:cubicBezTo>
                <a:cubicBezTo>
                  <a:pt x="1638" y="820"/>
                  <a:pt x="1638" y="820"/>
                  <a:pt x="1637" y="819"/>
                </a:cubicBezTo>
                <a:cubicBezTo>
                  <a:pt x="1637" y="819"/>
                  <a:pt x="1637" y="819"/>
                  <a:pt x="1637" y="818"/>
                </a:cubicBezTo>
                <a:cubicBezTo>
                  <a:pt x="1637" y="817"/>
                  <a:pt x="1636" y="818"/>
                  <a:pt x="1636" y="817"/>
                </a:cubicBezTo>
                <a:cubicBezTo>
                  <a:pt x="1635" y="817"/>
                  <a:pt x="1635" y="816"/>
                  <a:pt x="1635" y="816"/>
                </a:cubicBezTo>
                <a:cubicBezTo>
                  <a:pt x="1635" y="816"/>
                  <a:pt x="1636" y="816"/>
                  <a:pt x="1636" y="815"/>
                </a:cubicBezTo>
                <a:cubicBezTo>
                  <a:pt x="1636" y="815"/>
                  <a:pt x="1636" y="815"/>
                  <a:pt x="1636" y="815"/>
                </a:cubicBezTo>
                <a:cubicBezTo>
                  <a:pt x="1635" y="815"/>
                  <a:pt x="1635" y="815"/>
                  <a:pt x="1634" y="815"/>
                </a:cubicBezTo>
                <a:cubicBezTo>
                  <a:pt x="1633" y="816"/>
                  <a:pt x="1632" y="817"/>
                  <a:pt x="1631" y="818"/>
                </a:cubicBezTo>
                <a:cubicBezTo>
                  <a:pt x="1631" y="819"/>
                  <a:pt x="1631" y="820"/>
                  <a:pt x="1631" y="821"/>
                </a:cubicBezTo>
                <a:cubicBezTo>
                  <a:pt x="1631" y="821"/>
                  <a:pt x="1631" y="822"/>
                  <a:pt x="1631" y="822"/>
                </a:cubicBezTo>
                <a:cubicBezTo>
                  <a:pt x="1631" y="823"/>
                  <a:pt x="1629" y="823"/>
                  <a:pt x="1630" y="824"/>
                </a:cubicBezTo>
                <a:cubicBezTo>
                  <a:pt x="1630" y="824"/>
                  <a:pt x="1630" y="825"/>
                  <a:pt x="1629" y="825"/>
                </a:cubicBezTo>
                <a:cubicBezTo>
                  <a:pt x="1629" y="825"/>
                  <a:pt x="1628" y="825"/>
                  <a:pt x="1628" y="826"/>
                </a:cubicBezTo>
                <a:cubicBezTo>
                  <a:pt x="1628" y="826"/>
                  <a:pt x="1628" y="827"/>
                  <a:pt x="1628" y="827"/>
                </a:cubicBezTo>
                <a:cubicBezTo>
                  <a:pt x="1627" y="828"/>
                  <a:pt x="1627" y="829"/>
                  <a:pt x="1626" y="830"/>
                </a:cubicBezTo>
                <a:cubicBezTo>
                  <a:pt x="1626" y="831"/>
                  <a:pt x="1625" y="831"/>
                  <a:pt x="1625" y="832"/>
                </a:cubicBezTo>
                <a:cubicBezTo>
                  <a:pt x="1625" y="833"/>
                  <a:pt x="1624" y="833"/>
                  <a:pt x="1623" y="833"/>
                </a:cubicBezTo>
                <a:cubicBezTo>
                  <a:pt x="1623" y="833"/>
                  <a:pt x="1623" y="834"/>
                  <a:pt x="1622" y="834"/>
                </a:cubicBezTo>
                <a:cubicBezTo>
                  <a:pt x="1622" y="834"/>
                  <a:pt x="1622" y="834"/>
                  <a:pt x="1622" y="834"/>
                </a:cubicBezTo>
                <a:cubicBezTo>
                  <a:pt x="1622" y="835"/>
                  <a:pt x="1622" y="834"/>
                  <a:pt x="1621" y="834"/>
                </a:cubicBezTo>
                <a:cubicBezTo>
                  <a:pt x="1621" y="835"/>
                  <a:pt x="1621" y="836"/>
                  <a:pt x="1620" y="836"/>
                </a:cubicBezTo>
                <a:cubicBezTo>
                  <a:pt x="1620" y="836"/>
                  <a:pt x="1620" y="835"/>
                  <a:pt x="1620" y="836"/>
                </a:cubicBezTo>
                <a:cubicBezTo>
                  <a:pt x="1620" y="836"/>
                  <a:pt x="1619" y="836"/>
                  <a:pt x="1619" y="836"/>
                </a:cubicBezTo>
                <a:cubicBezTo>
                  <a:pt x="1618" y="837"/>
                  <a:pt x="1618" y="837"/>
                  <a:pt x="1617" y="837"/>
                </a:cubicBezTo>
                <a:cubicBezTo>
                  <a:pt x="1617" y="837"/>
                  <a:pt x="1616" y="837"/>
                  <a:pt x="1616" y="837"/>
                </a:cubicBezTo>
                <a:cubicBezTo>
                  <a:pt x="1616" y="838"/>
                  <a:pt x="1616" y="838"/>
                  <a:pt x="1615" y="838"/>
                </a:cubicBezTo>
                <a:cubicBezTo>
                  <a:pt x="1615" y="838"/>
                  <a:pt x="1615" y="838"/>
                  <a:pt x="1615" y="838"/>
                </a:cubicBezTo>
                <a:cubicBezTo>
                  <a:pt x="1615" y="838"/>
                  <a:pt x="1614" y="838"/>
                  <a:pt x="1614" y="838"/>
                </a:cubicBezTo>
                <a:cubicBezTo>
                  <a:pt x="1614" y="839"/>
                  <a:pt x="1614" y="839"/>
                  <a:pt x="1613" y="840"/>
                </a:cubicBezTo>
                <a:cubicBezTo>
                  <a:pt x="1613" y="840"/>
                  <a:pt x="1612" y="841"/>
                  <a:pt x="1612" y="841"/>
                </a:cubicBezTo>
                <a:cubicBezTo>
                  <a:pt x="1611" y="841"/>
                  <a:pt x="1610" y="841"/>
                  <a:pt x="1610" y="842"/>
                </a:cubicBezTo>
                <a:cubicBezTo>
                  <a:pt x="1610" y="842"/>
                  <a:pt x="1610" y="842"/>
                  <a:pt x="1609" y="843"/>
                </a:cubicBezTo>
                <a:cubicBezTo>
                  <a:pt x="1608" y="843"/>
                  <a:pt x="1608" y="844"/>
                  <a:pt x="1608" y="845"/>
                </a:cubicBezTo>
                <a:cubicBezTo>
                  <a:pt x="1607" y="845"/>
                  <a:pt x="1606" y="844"/>
                  <a:pt x="1606" y="845"/>
                </a:cubicBezTo>
                <a:cubicBezTo>
                  <a:pt x="1606" y="845"/>
                  <a:pt x="1606" y="846"/>
                  <a:pt x="1607" y="846"/>
                </a:cubicBezTo>
                <a:cubicBezTo>
                  <a:pt x="1607" y="847"/>
                  <a:pt x="1606" y="847"/>
                  <a:pt x="1606" y="849"/>
                </a:cubicBezTo>
                <a:cubicBezTo>
                  <a:pt x="1606" y="849"/>
                  <a:pt x="1605" y="849"/>
                  <a:pt x="1605" y="849"/>
                </a:cubicBezTo>
                <a:cubicBezTo>
                  <a:pt x="1605" y="849"/>
                  <a:pt x="1605" y="849"/>
                  <a:pt x="1605" y="849"/>
                </a:cubicBezTo>
                <a:cubicBezTo>
                  <a:pt x="1605" y="849"/>
                  <a:pt x="1605" y="849"/>
                  <a:pt x="1605" y="849"/>
                </a:cubicBezTo>
                <a:cubicBezTo>
                  <a:pt x="1605" y="850"/>
                  <a:pt x="1605" y="850"/>
                  <a:pt x="1605" y="851"/>
                </a:cubicBezTo>
                <a:cubicBezTo>
                  <a:pt x="1606" y="851"/>
                  <a:pt x="1606" y="851"/>
                  <a:pt x="1606" y="851"/>
                </a:cubicBezTo>
                <a:cubicBezTo>
                  <a:pt x="1606" y="851"/>
                  <a:pt x="1606" y="851"/>
                  <a:pt x="1607" y="852"/>
                </a:cubicBezTo>
                <a:cubicBezTo>
                  <a:pt x="1607" y="852"/>
                  <a:pt x="1607" y="852"/>
                  <a:pt x="1608" y="852"/>
                </a:cubicBezTo>
                <a:cubicBezTo>
                  <a:pt x="1609" y="852"/>
                  <a:pt x="1610" y="852"/>
                  <a:pt x="1611" y="851"/>
                </a:cubicBezTo>
                <a:cubicBezTo>
                  <a:pt x="1611" y="852"/>
                  <a:pt x="1611" y="853"/>
                  <a:pt x="1611" y="853"/>
                </a:cubicBezTo>
                <a:cubicBezTo>
                  <a:pt x="1612" y="853"/>
                  <a:pt x="1612" y="853"/>
                  <a:pt x="1613" y="853"/>
                </a:cubicBezTo>
                <a:cubicBezTo>
                  <a:pt x="1614" y="853"/>
                  <a:pt x="1614" y="854"/>
                  <a:pt x="1614" y="854"/>
                </a:cubicBezTo>
                <a:cubicBezTo>
                  <a:pt x="1615" y="854"/>
                  <a:pt x="1615" y="854"/>
                  <a:pt x="1615" y="854"/>
                </a:cubicBezTo>
                <a:cubicBezTo>
                  <a:pt x="1616" y="855"/>
                  <a:pt x="1617" y="854"/>
                  <a:pt x="1618" y="855"/>
                </a:cubicBezTo>
                <a:cubicBezTo>
                  <a:pt x="1619" y="854"/>
                  <a:pt x="1619" y="854"/>
                  <a:pt x="1620" y="853"/>
                </a:cubicBezTo>
                <a:cubicBezTo>
                  <a:pt x="1620" y="853"/>
                  <a:pt x="1621" y="853"/>
                  <a:pt x="1621" y="852"/>
                </a:cubicBezTo>
                <a:cubicBezTo>
                  <a:pt x="1622" y="852"/>
                  <a:pt x="1622" y="852"/>
                  <a:pt x="1622" y="851"/>
                </a:cubicBezTo>
                <a:cubicBezTo>
                  <a:pt x="1623" y="851"/>
                  <a:pt x="1623" y="850"/>
                  <a:pt x="1624" y="849"/>
                </a:cubicBezTo>
                <a:cubicBezTo>
                  <a:pt x="1624" y="849"/>
                  <a:pt x="1624" y="850"/>
                  <a:pt x="1624" y="849"/>
                </a:cubicBezTo>
                <a:cubicBezTo>
                  <a:pt x="1624" y="849"/>
                  <a:pt x="1624" y="849"/>
                  <a:pt x="1624" y="848"/>
                </a:cubicBezTo>
                <a:cubicBezTo>
                  <a:pt x="1624" y="848"/>
                  <a:pt x="1625" y="848"/>
                  <a:pt x="1625" y="848"/>
                </a:cubicBezTo>
                <a:cubicBezTo>
                  <a:pt x="1625" y="848"/>
                  <a:pt x="1625" y="848"/>
                  <a:pt x="1625" y="848"/>
                </a:cubicBezTo>
                <a:cubicBezTo>
                  <a:pt x="1625" y="847"/>
                  <a:pt x="1625" y="849"/>
                  <a:pt x="1625" y="847"/>
                </a:cubicBezTo>
                <a:cubicBezTo>
                  <a:pt x="1625" y="847"/>
                  <a:pt x="1625" y="846"/>
                  <a:pt x="1626" y="846"/>
                </a:cubicBezTo>
                <a:cubicBezTo>
                  <a:pt x="1626" y="846"/>
                  <a:pt x="1626" y="845"/>
                  <a:pt x="1626" y="845"/>
                </a:cubicBezTo>
                <a:cubicBezTo>
                  <a:pt x="1627" y="844"/>
                  <a:pt x="1626" y="844"/>
                  <a:pt x="1627" y="843"/>
                </a:cubicBezTo>
                <a:cubicBezTo>
                  <a:pt x="1627" y="843"/>
                  <a:pt x="1627" y="843"/>
                  <a:pt x="1627" y="843"/>
                </a:cubicBezTo>
                <a:cubicBezTo>
                  <a:pt x="1627" y="843"/>
                  <a:pt x="1627" y="843"/>
                  <a:pt x="1627" y="842"/>
                </a:cubicBezTo>
                <a:cubicBezTo>
                  <a:pt x="1627" y="842"/>
                  <a:pt x="1627" y="842"/>
                  <a:pt x="1627" y="841"/>
                </a:cubicBezTo>
                <a:cubicBezTo>
                  <a:pt x="1627" y="840"/>
                  <a:pt x="1627" y="839"/>
                  <a:pt x="1628" y="839"/>
                </a:cubicBezTo>
                <a:cubicBezTo>
                  <a:pt x="1629" y="839"/>
                  <a:pt x="1629" y="839"/>
                  <a:pt x="1629" y="839"/>
                </a:cubicBezTo>
                <a:cubicBezTo>
                  <a:pt x="1630" y="840"/>
                  <a:pt x="1630" y="839"/>
                  <a:pt x="1631" y="839"/>
                </a:cubicBezTo>
                <a:cubicBezTo>
                  <a:pt x="1632" y="838"/>
                  <a:pt x="1632" y="838"/>
                  <a:pt x="1632" y="837"/>
                </a:cubicBezTo>
                <a:cubicBezTo>
                  <a:pt x="1633" y="837"/>
                  <a:pt x="1635" y="837"/>
                  <a:pt x="1636" y="837"/>
                </a:cubicBezTo>
                <a:cubicBezTo>
                  <a:pt x="1636" y="837"/>
                  <a:pt x="1637" y="837"/>
                  <a:pt x="1637" y="837"/>
                </a:cubicBezTo>
                <a:cubicBezTo>
                  <a:pt x="1637" y="836"/>
                  <a:pt x="1636" y="837"/>
                  <a:pt x="1635" y="837"/>
                </a:cubicBezTo>
                <a:cubicBezTo>
                  <a:pt x="1635" y="837"/>
                  <a:pt x="1635" y="835"/>
                  <a:pt x="1635" y="835"/>
                </a:cubicBezTo>
                <a:cubicBezTo>
                  <a:pt x="1635" y="834"/>
                  <a:pt x="1634" y="834"/>
                  <a:pt x="1635" y="833"/>
                </a:cubicBezTo>
                <a:cubicBezTo>
                  <a:pt x="1636" y="833"/>
                  <a:pt x="1636" y="832"/>
                  <a:pt x="1637" y="832"/>
                </a:cubicBezTo>
                <a:cubicBezTo>
                  <a:pt x="1637" y="832"/>
                  <a:pt x="1637" y="832"/>
                  <a:pt x="1637" y="832"/>
                </a:cubicBezTo>
                <a:cubicBezTo>
                  <a:pt x="1637" y="832"/>
                  <a:pt x="1638" y="832"/>
                  <a:pt x="1638" y="831"/>
                </a:cubicBezTo>
                <a:cubicBezTo>
                  <a:pt x="1638" y="831"/>
                  <a:pt x="1638" y="831"/>
                  <a:pt x="1638" y="830"/>
                </a:cubicBezTo>
                <a:cubicBezTo>
                  <a:pt x="1638" y="830"/>
                  <a:pt x="1638" y="831"/>
                  <a:pt x="1638" y="830"/>
                </a:cubicBezTo>
                <a:cubicBezTo>
                  <a:pt x="1638" y="830"/>
                  <a:pt x="1639" y="830"/>
                  <a:pt x="1639" y="829"/>
                </a:cubicBezTo>
                <a:cubicBezTo>
                  <a:pt x="1639" y="828"/>
                  <a:pt x="1639" y="828"/>
                  <a:pt x="1640" y="828"/>
                </a:cubicBezTo>
                <a:cubicBezTo>
                  <a:pt x="1640" y="827"/>
                  <a:pt x="1641" y="824"/>
                  <a:pt x="1642" y="825"/>
                </a:cubicBezTo>
                <a:cubicBezTo>
                  <a:pt x="1642" y="824"/>
                  <a:pt x="1641" y="822"/>
                  <a:pt x="1642" y="822"/>
                </a:cubicBezTo>
                <a:cubicBezTo>
                  <a:pt x="1643" y="821"/>
                  <a:pt x="1643" y="820"/>
                  <a:pt x="1643" y="819"/>
                </a:cubicBezTo>
                <a:cubicBezTo>
                  <a:pt x="1642" y="819"/>
                  <a:pt x="1641" y="819"/>
                  <a:pt x="1640" y="820"/>
                </a:cubicBezTo>
                <a:cubicBezTo>
                  <a:pt x="1640" y="819"/>
                  <a:pt x="1640" y="820"/>
                  <a:pt x="1640" y="820"/>
                </a:cubicBezTo>
                <a:close/>
                <a:moveTo>
                  <a:pt x="1516" y="815"/>
                </a:moveTo>
                <a:cubicBezTo>
                  <a:pt x="1515" y="816"/>
                  <a:pt x="1515" y="816"/>
                  <a:pt x="1515" y="817"/>
                </a:cubicBezTo>
                <a:cubicBezTo>
                  <a:pt x="1514" y="817"/>
                  <a:pt x="1514" y="817"/>
                  <a:pt x="1513" y="817"/>
                </a:cubicBezTo>
                <a:cubicBezTo>
                  <a:pt x="1512" y="818"/>
                  <a:pt x="1511" y="818"/>
                  <a:pt x="1509" y="818"/>
                </a:cubicBezTo>
                <a:cubicBezTo>
                  <a:pt x="1509" y="818"/>
                  <a:pt x="1509" y="818"/>
                  <a:pt x="1508" y="818"/>
                </a:cubicBezTo>
                <a:cubicBezTo>
                  <a:pt x="1508" y="818"/>
                  <a:pt x="1508" y="818"/>
                  <a:pt x="1508" y="818"/>
                </a:cubicBezTo>
                <a:cubicBezTo>
                  <a:pt x="1508" y="817"/>
                  <a:pt x="1508" y="818"/>
                  <a:pt x="1507" y="818"/>
                </a:cubicBezTo>
                <a:cubicBezTo>
                  <a:pt x="1507" y="818"/>
                  <a:pt x="1507" y="817"/>
                  <a:pt x="1507" y="817"/>
                </a:cubicBezTo>
                <a:cubicBezTo>
                  <a:pt x="1506" y="817"/>
                  <a:pt x="1506" y="817"/>
                  <a:pt x="1506" y="817"/>
                </a:cubicBezTo>
                <a:cubicBezTo>
                  <a:pt x="1505" y="816"/>
                  <a:pt x="1505" y="816"/>
                  <a:pt x="1504" y="816"/>
                </a:cubicBezTo>
                <a:cubicBezTo>
                  <a:pt x="1504" y="816"/>
                  <a:pt x="1504" y="816"/>
                  <a:pt x="1503" y="816"/>
                </a:cubicBezTo>
                <a:cubicBezTo>
                  <a:pt x="1503" y="816"/>
                  <a:pt x="1504" y="815"/>
                  <a:pt x="1503" y="815"/>
                </a:cubicBezTo>
                <a:cubicBezTo>
                  <a:pt x="1502" y="815"/>
                  <a:pt x="1502" y="816"/>
                  <a:pt x="1502" y="816"/>
                </a:cubicBezTo>
                <a:cubicBezTo>
                  <a:pt x="1501" y="816"/>
                  <a:pt x="1501" y="815"/>
                  <a:pt x="1500" y="815"/>
                </a:cubicBezTo>
                <a:cubicBezTo>
                  <a:pt x="1499" y="815"/>
                  <a:pt x="1499" y="815"/>
                  <a:pt x="1499" y="816"/>
                </a:cubicBezTo>
                <a:cubicBezTo>
                  <a:pt x="1499" y="817"/>
                  <a:pt x="1499" y="818"/>
                  <a:pt x="1500" y="819"/>
                </a:cubicBezTo>
                <a:cubicBezTo>
                  <a:pt x="1500" y="819"/>
                  <a:pt x="1501" y="820"/>
                  <a:pt x="1501" y="820"/>
                </a:cubicBezTo>
                <a:cubicBezTo>
                  <a:pt x="1501" y="821"/>
                  <a:pt x="1501" y="820"/>
                  <a:pt x="1501" y="821"/>
                </a:cubicBezTo>
                <a:cubicBezTo>
                  <a:pt x="1501" y="822"/>
                  <a:pt x="1503" y="822"/>
                  <a:pt x="1503" y="823"/>
                </a:cubicBezTo>
                <a:cubicBezTo>
                  <a:pt x="1503" y="824"/>
                  <a:pt x="1503" y="824"/>
                  <a:pt x="1504" y="824"/>
                </a:cubicBezTo>
                <a:cubicBezTo>
                  <a:pt x="1504" y="824"/>
                  <a:pt x="1505" y="825"/>
                  <a:pt x="1505" y="825"/>
                </a:cubicBezTo>
                <a:cubicBezTo>
                  <a:pt x="1504" y="825"/>
                  <a:pt x="1503" y="825"/>
                  <a:pt x="1503" y="826"/>
                </a:cubicBezTo>
                <a:cubicBezTo>
                  <a:pt x="1503" y="826"/>
                  <a:pt x="1503" y="827"/>
                  <a:pt x="1503" y="827"/>
                </a:cubicBezTo>
                <a:cubicBezTo>
                  <a:pt x="1503" y="828"/>
                  <a:pt x="1504" y="828"/>
                  <a:pt x="1504" y="829"/>
                </a:cubicBezTo>
                <a:cubicBezTo>
                  <a:pt x="1504" y="830"/>
                  <a:pt x="1505" y="829"/>
                  <a:pt x="1505" y="830"/>
                </a:cubicBezTo>
                <a:cubicBezTo>
                  <a:pt x="1505" y="830"/>
                  <a:pt x="1505" y="830"/>
                  <a:pt x="1505" y="830"/>
                </a:cubicBezTo>
                <a:cubicBezTo>
                  <a:pt x="1506" y="831"/>
                  <a:pt x="1507" y="831"/>
                  <a:pt x="1507" y="832"/>
                </a:cubicBezTo>
                <a:cubicBezTo>
                  <a:pt x="1507" y="833"/>
                  <a:pt x="1507" y="832"/>
                  <a:pt x="1508" y="833"/>
                </a:cubicBezTo>
                <a:cubicBezTo>
                  <a:pt x="1508" y="833"/>
                  <a:pt x="1508" y="833"/>
                  <a:pt x="1509" y="833"/>
                </a:cubicBezTo>
                <a:cubicBezTo>
                  <a:pt x="1510" y="833"/>
                  <a:pt x="1509" y="833"/>
                  <a:pt x="1510" y="833"/>
                </a:cubicBezTo>
                <a:cubicBezTo>
                  <a:pt x="1511" y="833"/>
                  <a:pt x="1511" y="833"/>
                  <a:pt x="1511" y="832"/>
                </a:cubicBezTo>
                <a:cubicBezTo>
                  <a:pt x="1512" y="833"/>
                  <a:pt x="1512" y="833"/>
                  <a:pt x="1512" y="833"/>
                </a:cubicBezTo>
                <a:cubicBezTo>
                  <a:pt x="1513" y="832"/>
                  <a:pt x="1513" y="832"/>
                  <a:pt x="1513" y="831"/>
                </a:cubicBezTo>
                <a:cubicBezTo>
                  <a:pt x="1512" y="832"/>
                  <a:pt x="1512" y="832"/>
                  <a:pt x="1512" y="832"/>
                </a:cubicBezTo>
                <a:cubicBezTo>
                  <a:pt x="1511" y="832"/>
                  <a:pt x="1511" y="831"/>
                  <a:pt x="1511" y="830"/>
                </a:cubicBezTo>
                <a:cubicBezTo>
                  <a:pt x="1512" y="830"/>
                  <a:pt x="1513" y="829"/>
                  <a:pt x="1513" y="829"/>
                </a:cubicBezTo>
                <a:cubicBezTo>
                  <a:pt x="1514" y="829"/>
                  <a:pt x="1514" y="831"/>
                  <a:pt x="1515" y="831"/>
                </a:cubicBezTo>
                <a:cubicBezTo>
                  <a:pt x="1515" y="830"/>
                  <a:pt x="1515" y="831"/>
                  <a:pt x="1515" y="830"/>
                </a:cubicBezTo>
                <a:cubicBezTo>
                  <a:pt x="1515" y="829"/>
                  <a:pt x="1515" y="829"/>
                  <a:pt x="1515" y="829"/>
                </a:cubicBezTo>
                <a:cubicBezTo>
                  <a:pt x="1515" y="827"/>
                  <a:pt x="1515" y="827"/>
                  <a:pt x="1515" y="825"/>
                </a:cubicBezTo>
                <a:cubicBezTo>
                  <a:pt x="1515" y="824"/>
                  <a:pt x="1515" y="825"/>
                  <a:pt x="1516" y="824"/>
                </a:cubicBezTo>
                <a:cubicBezTo>
                  <a:pt x="1516" y="824"/>
                  <a:pt x="1516" y="823"/>
                  <a:pt x="1516" y="824"/>
                </a:cubicBezTo>
                <a:cubicBezTo>
                  <a:pt x="1517" y="824"/>
                  <a:pt x="1517" y="823"/>
                  <a:pt x="1517" y="822"/>
                </a:cubicBezTo>
                <a:cubicBezTo>
                  <a:pt x="1517" y="821"/>
                  <a:pt x="1517" y="820"/>
                  <a:pt x="1517" y="820"/>
                </a:cubicBezTo>
                <a:cubicBezTo>
                  <a:pt x="1517" y="819"/>
                  <a:pt x="1517" y="818"/>
                  <a:pt x="1516" y="817"/>
                </a:cubicBezTo>
                <a:cubicBezTo>
                  <a:pt x="1516" y="817"/>
                  <a:pt x="1516" y="816"/>
                  <a:pt x="1516" y="815"/>
                </a:cubicBezTo>
                <a:close/>
                <a:moveTo>
                  <a:pt x="1515" y="810"/>
                </a:moveTo>
                <a:cubicBezTo>
                  <a:pt x="1515" y="810"/>
                  <a:pt x="1514" y="811"/>
                  <a:pt x="1515" y="811"/>
                </a:cubicBezTo>
                <a:cubicBezTo>
                  <a:pt x="1516" y="812"/>
                  <a:pt x="1515" y="813"/>
                  <a:pt x="1516" y="813"/>
                </a:cubicBezTo>
                <a:cubicBezTo>
                  <a:pt x="1517" y="813"/>
                  <a:pt x="1517" y="812"/>
                  <a:pt x="1518" y="812"/>
                </a:cubicBezTo>
                <a:cubicBezTo>
                  <a:pt x="1517" y="812"/>
                  <a:pt x="1517" y="811"/>
                  <a:pt x="1517" y="811"/>
                </a:cubicBezTo>
                <a:cubicBezTo>
                  <a:pt x="1516" y="810"/>
                  <a:pt x="1516" y="810"/>
                  <a:pt x="1515" y="810"/>
                </a:cubicBezTo>
                <a:close/>
                <a:moveTo>
                  <a:pt x="1495" y="811"/>
                </a:moveTo>
                <a:cubicBezTo>
                  <a:pt x="1496" y="811"/>
                  <a:pt x="1496" y="809"/>
                  <a:pt x="1496" y="809"/>
                </a:cubicBezTo>
                <a:cubicBezTo>
                  <a:pt x="1495" y="808"/>
                  <a:pt x="1495" y="810"/>
                  <a:pt x="1495" y="811"/>
                </a:cubicBezTo>
                <a:close/>
                <a:moveTo>
                  <a:pt x="1650" y="790"/>
                </a:moveTo>
                <a:cubicBezTo>
                  <a:pt x="1650" y="790"/>
                  <a:pt x="1650" y="789"/>
                  <a:pt x="1650" y="789"/>
                </a:cubicBezTo>
                <a:cubicBezTo>
                  <a:pt x="1650" y="789"/>
                  <a:pt x="1650" y="789"/>
                  <a:pt x="1649" y="790"/>
                </a:cubicBezTo>
                <a:cubicBezTo>
                  <a:pt x="1650" y="789"/>
                  <a:pt x="1649" y="790"/>
                  <a:pt x="1650" y="790"/>
                </a:cubicBezTo>
                <a:close/>
                <a:moveTo>
                  <a:pt x="1467" y="783"/>
                </a:moveTo>
                <a:cubicBezTo>
                  <a:pt x="1467" y="783"/>
                  <a:pt x="1466" y="783"/>
                  <a:pt x="1465" y="783"/>
                </a:cubicBezTo>
                <a:cubicBezTo>
                  <a:pt x="1464" y="783"/>
                  <a:pt x="1465" y="784"/>
                  <a:pt x="1464" y="785"/>
                </a:cubicBezTo>
                <a:cubicBezTo>
                  <a:pt x="1466" y="785"/>
                  <a:pt x="1467" y="785"/>
                  <a:pt x="1469" y="785"/>
                </a:cubicBezTo>
                <a:cubicBezTo>
                  <a:pt x="1470" y="783"/>
                  <a:pt x="1467" y="784"/>
                  <a:pt x="1467" y="783"/>
                </a:cubicBezTo>
                <a:cubicBezTo>
                  <a:pt x="1467" y="783"/>
                  <a:pt x="1467" y="783"/>
                  <a:pt x="1467" y="783"/>
                </a:cubicBezTo>
                <a:close/>
                <a:moveTo>
                  <a:pt x="1662" y="799"/>
                </a:moveTo>
                <a:cubicBezTo>
                  <a:pt x="1660" y="799"/>
                  <a:pt x="1659" y="800"/>
                  <a:pt x="1657" y="800"/>
                </a:cubicBezTo>
                <a:cubicBezTo>
                  <a:pt x="1657" y="801"/>
                  <a:pt x="1657" y="801"/>
                  <a:pt x="1657" y="801"/>
                </a:cubicBezTo>
                <a:cubicBezTo>
                  <a:pt x="1657" y="800"/>
                  <a:pt x="1656" y="801"/>
                  <a:pt x="1656" y="801"/>
                </a:cubicBezTo>
                <a:cubicBezTo>
                  <a:pt x="1655" y="801"/>
                  <a:pt x="1656" y="800"/>
                  <a:pt x="1656" y="800"/>
                </a:cubicBezTo>
                <a:cubicBezTo>
                  <a:pt x="1656" y="800"/>
                  <a:pt x="1655" y="800"/>
                  <a:pt x="1655" y="800"/>
                </a:cubicBezTo>
                <a:cubicBezTo>
                  <a:pt x="1655" y="800"/>
                  <a:pt x="1655" y="800"/>
                  <a:pt x="1655" y="800"/>
                </a:cubicBezTo>
                <a:cubicBezTo>
                  <a:pt x="1654" y="800"/>
                  <a:pt x="1654" y="800"/>
                  <a:pt x="1653" y="800"/>
                </a:cubicBezTo>
                <a:cubicBezTo>
                  <a:pt x="1653" y="800"/>
                  <a:pt x="1652" y="799"/>
                  <a:pt x="1652" y="799"/>
                </a:cubicBezTo>
                <a:cubicBezTo>
                  <a:pt x="1651" y="798"/>
                  <a:pt x="1651" y="798"/>
                  <a:pt x="1651" y="797"/>
                </a:cubicBezTo>
                <a:cubicBezTo>
                  <a:pt x="1651" y="797"/>
                  <a:pt x="1652" y="796"/>
                  <a:pt x="1651" y="796"/>
                </a:cubicBezTo>
                <a:cubicBezTo>
                  <a:pt x="1651" y="796"/>
                  <a:pt x="1651" y="796"/>
                  <a:pt x="1651" y="795"/>
                </a:cubicBezTo>
                <a:cubicBezTo>
                  <a:pt x="1651" y="795"/>
                  <a:pt x="1651" y="794"/>
                  <a:pt x="1651" y="793"/>
                </a:cubicBezTo>
                <a:cubicBezTo>
                  <a:pt x="1651" y="793"/>
                  <a:pt x="1650" y="794"/>
                  <a:pt x="1650" y="794"/>
                </a:cubicBezTo>
                <a:cubicBezTo>
                  <a:pt x="1650" y="793"/>
                  <a:pt x="1650" y="793"/>
                  <a:pt x="1650" y="792"/>
                </a:cubicBezTo>
                <a:cubicBezTo>
                  <a:pt x="1649" y="792"/>
                  <a:pt x="1650" y="792"/>
                  <a:pt x="1650" y="791"/>
                </a:cubicBezTo>
                <a:cubicBezTo>
                  <a:pt x="1650" y="791"/>
                  <a:pt x="1649" y="791"/>
                  <a:pt x="1649" y="792"/>
                </a:cubicBezTo>
                <a:cubicBezTo>
                  <a:pt x="1649" y="792"/>
                  <a:pt x="1649" y="793"/>
                  <a:pt x="1649" y="793"/>
                </a:cubicBezTo>
                <a:cubicBezTo>
                  <a:pt x="1649" y="793"/>
                  <a:pt x="1648" y="793"/>
                  <a:pt x="1648" y="793"/>
                </a:cubicBezTo>
                <a:cubicBezTo>
                  <a:pt x="1648" y="794"/>
                  <a:pt x="1648" y="794"/>
                  <a:pt x="1648" y="794"/>
                </a:cubicBezTo>
                <a:cubicBezTo>
                  <a:pt x="1648" y="795"/>
                  <a:pt x="1649" y="795"/>
                  <a:pt x="1648" y="795"/>
                </a:cubicBezTo>
                <a:cubicBezTo>
                  <a:pt x="1648" y="795"/>
                  <a:pt x="1648" y="794"/>
                  <a:pt x="1647" y="794"/>
                </a:cubicBezTo>
                <a:cubicBezTo>
                  <a:pt x="1647" y="794"/>
                  <a:pt x="1646" y="794"/>
                  <a:pt x="1646" y="794"/>
                </a:cubicBezTo>
                <a:cubicBezTo>
                  <a:pt x="1646" y="794"/>
                  <a:pt x="1646" y="793"/>
                  <a:pt x="1646" y="792"/>
                </a:cubicBezTo>
                <a:cubicBezTo>
                  <a:pt x="1646" y="792"/>
                  <a:pt x="1646" y="791"/>
                  <a:pt x="1646" y="790"/>
                </a:cubicBezTo>
                <a:cubicBezTo>
                  <a:pt x="1646" y="790"/>
                  <a:pt x="1646" y="790"/>
                  <a:pt x="1646" y="790"/>
                </a:cubicBezTo>
                <a:cubicBezTo>
                  <a:pt x="1645" y="790"/>
                  <a:pt x="1645" y="789"/>
                  <a:pt x="1645" y="788"/>
                </a:cubicBezTo>
                <a:cubicBezTo>
                  <a:pt x="1645" y="788"/>
                  <a:pt x="1644" y="786"/>
                  <a:pt x="1645" y="786"/>
                </a:cubicBezTo>
                <a:cubicBezTo>
                  <a:pt x="1645" y="785"/>
                  <a:pt x="1645" y="784"/>
                  <a:pt x="1645" y="784"/>
                </a:cubicBezTo>
                <a:cubicBezTo>
                  <a:pt x="1644" y="784"/>
                  <a:pt x="1644" y="784"/>
                  <a:pt x="1643" y="784"/>
                </a:cubicBezTo>
                <a:cubicBezTo>
                  <a:pt x="1643" y="784"/>
                  <a:pt x="1643" y="783"/>
                  <a:pt x="1643" y="783"/>
                </a:cubicBezTo>
                <a:cubicBezTo>
                  <a:pt x="1643" y="782"/>
                  <a:pt x="1643" y="782"/>
                  <a:pt x="1642" y="782"/>
                </a:cubicBezTo>
                <a:cubicBezTo>
                  <a:pt x="1642" y="782"/>
                  <a:pt x="1642" y="782"/>
                  <a:pt x="1642" y="781"/>
                </a:cubicBezTo>
                <a:cubicBezTo>
                  <a:pt x="1641" y="781"/>
                  <a:pt x="1640" y="781"/>
                  <a:pt x="1640" y="781"/>
                </a:cubicBezTo>
                <a:cubicBezTo>
                  <a:pt x="1640" y="781"/>
                  <a:pt x="1640" y="780"/>
                  <a:pt x="1640" y="780"/>
                </a:cubicBezTo>
                <a:cubicBezTo>
                  <a:pt x="1640" y="780"/>
                  <a:pt x="1639" y="780"/>
                  <a:pt x="1639" y="780"/>
                </a:cubicBezTo>
                <a:cubicBezTo>
                  <a:pt x="1639" y="780"/>
                  <a:pt x="1639" y="781"/>
                  <a:pt x="1639" y="781"/>
                </a:cubicBezTo>
                <a:cubicBezTo>
                  <a:pt x="1639" y="781"/>
                  <a:pt x="1638" y="780"/>
                  <a:pt x="1638" y="780"/>
                </a:cubicBezTo>
                <a:cubicBezTo>
                  <a:pt x="1638" y="779"/>
                  <a:pt x="1637" y="779"/>
                  <a:pt x="1637" y="779"/>
                </a:cubicBezTo>
                <a:cubicBezTo>
                  <a:pt x="1637" y="779"/>
                  <a:pt x="1637" y="778"/>
                  <a:pt x="1636" y="778"/>
                </a:cubicBezTo>
                <a:cubicBezTo>
                  <a:pt x="1636" y="778"/>
                  <a:pt x="1636" y="777"/>
                  <a:pt x="1636" y="777"/>
                </a:cubicBezTo>
                <a:cubicBezTo>
                  <a:pt x="1636" y="777"/>
                  <a:pt x="1635" y="777"/>
                  <a:pt x="1635" y="778"/>
                </a:cubicBezTo>
                <a:cubicBezTo>
                  <a:pt x="1635" y="779"/>
                  <a:pt x="1636" y="780"/>
                  <a:pt x="1637" y="780"/>
                </a:cubicBezTo>
                <a:cubicBezTo>
                  <a:pt x="1637" y="780"/>
                  <a:pt x="1637" y="781"/>
                  <a:pt x="1637" y="781"/>
                </a:cubicBezTo>
                <a:cubicBezTo>
                  <a:pt x="1637" y="781"/>
                  <a:pt x="1638" y="781"/>
                  <a:pt x="1638" y="782"/>
                </a:cubicBezTo>
                <a:cubicBezTo>
                  <a:pt x="1638" y="782"/>
                  <a:pt x="1638" y="784"/>
                  <a:pt x="1638" y="784"/>
                </a:cubicBezTo>
                <a:cubicBezTo>
                  <a:pt x="1639" y="784"/>
                  <a:pt x="1639" y="785"/>
                  <a:pt x="1639" y="785"/>
                </a:cubicBezTo>
                <a:cubicBezTo>
                  <a:pt x="1640" y="785"/>
                  <a:pt x="1640" y="785"/>
                  <a:pt x="1640" y="786"/>
                </a:cubicBezTo>
                <a:cubicBezTo>
                  <a:pt x="1640" y="786"/>
                  <a:pt x="1640" y="787"/>
                  <a:pt x="1640" y="787"/>
                </a:cubicBezTo>
                <a:cubicBezTo>
                  <a:pt x="1641" y="787"/>
                  <a:pt x="1641" y="788"/>
                  <a:pt x="1642" y="789"/>
                </a:cubicBezTo>
                <a:cubicBezTo>
                  <a:pt x="1642" y="789"/>
                  <a:pt x="1642" y="789"/>
                  <a:pt x="1643" y="789"/>
                </a:cubicBezTo>
                <a:cubicBezTo>
                  <a:pt x="1644" y="790"/>
                  <a:pt x="1644" y="790"/>
                  <a:pt x="1644" y="791"/>
                </a:cubicBezTo>
                <a:cubicBezTo>
                  <a:pt x="1643" y="791"/>
                  <a:pt x="1643" y="791"/>
                  <a:pt x="1643" y="791"/>
                </a:cubicBezTo>
                <a:cubicBezTo>
                  <a:pt x="1643" y="792"/>
                  <a:pt x="1643" y="793"/>
                  <a:pt x="1643" y="793"/>
                </a:cubicBezTo>
                <a:cubicBezTo>
                  <a:pt x="1643" y="794"/>
                  <a:pt x="1644" y="794"/>
                  <a:pt x="1645" y="794"/>
                </a:cubicBezTo>
                <a:cubicBezTo>
                  <a:pt x="1645" y="795"/>
                  <a:pt x="1644" y="795"/>
                  <a:pt x="1644" y="796"/>
                </a:cubicBezTo>
                <a:cubicBezTo>
                  <a:pt x="1644" y="796"/>
                  <a:pt x="1645" y="797"/>
                  <a:pt x="1645" y="798"/>
                </a:cubicBezTo>
                <a:cubicBezTo>
                  <a:pt x="1645" y="798"/>
                  <a:pt x="1645" y="799"/>
                  <a:pt x="1645" y="800"/>
                </a:cubicBezTo>
                <a:cubicBezTo>
                  <a:pt x="1645" y="800"/>
                  <a:pt x="1645" y="800"/>
                  <a:pt x="1645" y="801"/>
                </a:cubicBezTo>
                <a:cubicBezTo>
                  <a:pt x="1645" y="801"/>
                  <a:pt x="1645" y="801"/>
                  <a:pt x="1645" y="802"/>
                </a:cubicBezTo>
                <a:cubicBezTo>
                  <a:pt x="1645" y="802"/>
                  <a:pt x="1644" y="802"/>
                  <a:pt x="1644" y="802"/>
                </a:cubicBezTo>
                <a:cubicBezTo>
                  <a:pt x="1644" y="803"/>
                  <a:pt x="1644" y="803"/>
                  <a:pt x="1644" y="804"/>
                </a:cubicBezTo>
                <a:cubicBezTo>
                  <a:pt x="1644" y="804"/>
                  <a:pt x="1643" y="804"/>
                  <a:pt x="1643" y="804"/>
                </a:cubicBezTo>
                <a:cubicBezTo>
                  <a:pt x="1643" y="804"/>
                  <a:pt x="1644" y="805"/>
                  <a:pt x="1643" y="805"/>
                </a:cubicBezTo>
                <a:cubicBezTo>
                  <a:pt x="1643" y="805"/>
                  <a:pt x="1643" y="805"/>
                  <a:pt x="1643" y="806"/>
                </a:cubicBezTo>
                <a:cubicBezTo>
                  <a:pt x="1643" y="806"/>
                  <a:pt x="1642" y="806"/>
                  <a:pt x="1641" y="806"/>
                </a:cubicBezTo>
                <a:cubicBezTo>
                  <a:pt x="1640" y="806"/>
                  <a:pt x="1639" y="807"/>
                  <a:pt x="1640" y="808"/>
                </a:cubicBezTo>
                <a:cubicBezTo>
                  <a:pt x="1641" y="810"/>
                  <a:pt x="1643" y="810"/>
                  <a:pt x="1644" y="810"/>
                </a:cubicBezTo>
                <a:cubicBezTo>
                  <a:pt x="1644" y="810"/>
                  <a:pt x="1644" y="811"/>
                  <a:pt x="1644" y="811"/>
                </a:cubicBezTo>
                <a:cubicBezTo>
                  <a:pt x="1644" y="811"/>
                  <a:pt x="1644" y="811"/>
                  <a:pt x="1645" y="811"/>
                </a:cubicBezTo>
                <a:cubicBezTo>
                  <a:pt x="1646" y="812"/>
                  <a:pt x="1646" y="812"/>
                  <a:pt x="1646" y="813"/>
                </a:cubicBezTo>
                <a:cubicBezTo>
                  <a:pt x="1647" y="814"/>
                  <a:pt x="1647" y="815"/>
                  <a:pt x="1647" y="815"/>
                </a:cubicBezTo>
                <a:cubicBezTo>
                  <a:pt x="1647" y="816"/>
                  <a:pt x="1646" y="816"/>
                  <a:pt x="1646" y="817"/>
                </a:cubicBezTo>
                <a:cubicBezTo>
                  <a:pt x="1646" y="818"/>
                  <a:pt x="1646" y="818"/>
                  <a:pt x="1645" y="819"/>
                </a:cubicBezTo>
                <a:cubicBezTo>
                  <a:pt x="1645" y="819"/>
                  <a:pt x="1645" y="820"/>
                  <a:pt x="1645" y="820"/>
                </a:cubicBezTo>
                <a:cubicBezTo>
                  <a:pt x="1646" y="820"/>
                  <a:pt x="1646" y="821"/>
                  <a:pt x="1646" y="821"/>
                </a:cubicBezTo>
                <a:cubicBezTo>
                  <a:pt x="1646" y="821"/>
                  <a:pt x="1647" y="821"/>
                  <a:pt x="1648" y="821"/>
                </a:cubicBezTo>
                <a:cubicBezTo>
                  <a:pt x="1648" y="821"/>
                  <a:pt x="1649" y="822"/>
                  <a:pt x="1649" y="822"/>
                </a:cubicBezTo>
                <a:cubicBezTo>
                  <a:pt x="1650" y="822"/>
                  <a:pt x="1650" y="821"/>
                  <a:pt x="1651" y="821"/>
                </a:cubicBezTo>
                <a:cubicBezTo>
                  <a:pt x="1651" y="821"/>
                  <a:pt x="1652" y="820"/>
                  <a:pt x="1652" y="820"/>
                </a:cubicBezTo>
                <a:cubicBezTo>
                  <a:pt x="1652" y="820"/>
                  <a:pt x="1652" y="819"/>
                  <a:pt x="1652" y="819"/>
                </a:cubicBezTo>
                <a:cubicBezTo>
                  <a:pt x="1652" y="819"/>
                  <a:pt x="1652" y="819"/>
                  <a:pt x="1652" y="819"/>
                </a:cubicBezTo>
                <a:cubicBezTo>
                  <a:pt x="1652" y="818"/>
                  <a:pt x="1652" y="818"/>
                  <a:pt x="1653" y="818"/>
                </a:cubicBezTo>
                <a:cubicBezTo>
                  <a:pt x="1653" y="817"/>
                  <a:pt x="1653" y="818"/>
                  <a:pt x="1653" y="817"/>
                </a:cubicBezTo>
                <a:cubicBezTo>
                  <a:pt x="1653" y="817"/>
                  <a:pt x="1653" y="816"/>
                  <a:pt x="1653" y="816"/>
                </a:cubicBezTo>
                <a:cubicBezTo>
                  <a:pt x="1653" y="816"/>
                  <a:pt x="1655" y="815"/>
                  <a:pt x="1655" y="814"/>
                </a:cubicBezTo>
                <a:cubicBezTo>
                  <a:pt x="1656" y="814"/>
                  <a:pt x="1656" y="814"/>
                  <a:pt x="1656" y="813"/>
                </a:cubicBezTo>
                <a:cubicBezTo>
                  <a:pt x="1656" y="812"/>
                  <a:pt x="1656" y="811"/>
                  <a:pt x="1657" y="811"/>
                </a:cubicBezTo>
                <a:cubicBezTo>
                  <a:pt x="1656" y="810"/>
                  <a:pt x="1655" y="810"/>
                  <a:pt x="1656" y="809"/>
                </a:cubicBezTo>
                <a:cubicBezTo>
                  <a:pt x="1657" y="808"/>
                  <a:pt x="1657" y="808"/>
                  <a:pt x="1658" y="808"/>
                </a:cubicBezTo>
                <a:cubicBezTo>
                  <a:pt x="1658" y="808"/>
                  <a:pt x="1659" y="807"/>
                  <a:pt x="1659" y="807"/>
                </a:cubicBezTo>
                <a:cubicBezTo>
                  <a:pt x="1659" y="807"/>
                  <a:pt x="1660" y="807"/>
                  <a:pt x="1660" y="808"/>
                </a:cubicBezTo>
                <a:cubicBezTo>
                  <a:pt x="1660" y="808"/>
                  <a:pt x="1660" y="808"/>
                  <a:pt x="1661" y="808"/>
                </a:cubicBezTo>
                <a:cubicBezTo>
                  <a:pt x="1661" y="807"/>
                  <a:pt x="1660" y="807"/>
                  <a:pt x="1660" y="806"/>
                </a:cubicBezTo>
                <a:cubicBezTo>
                  <a:pt x="1661" y="805"/>
                  <a:pt x="1661" y="805"/>
                  <a:pt x="1661" y="805"/>
                </a:cubicBezTo>
                <a:cubicBezTo>
                  <a:pt x="1661" y="804"/>
                  <a:pt x="1662" y="805"/>
                  <a:pt x="1662" y="804"/>
                </a:cubicBezTo>
                <a:cubicBezTo>
                  <a:pt x="1662" y="804"/>
                  <a:pt x="1662" y="804"/>
                  <a:pt x="1662" y="804"/>
                </a:cubicBezTo>
                <a:cubicBezTo>
                  <a:pt x="1662" y="803"/>
                  <a:pt x="1662" y="803"/>
                  <a:pt x="1662" y="803"/>
                </a:cubicBezTo>
                <a:cubicBezTo>
                  <a:pt x="1662" y="802"/>
                  <a:pt x="1662" y="803"/>
                  <a:pt x="1662" y="802"/>
                </a:cubicBezTo>
                <a:cubicBezTo>
                  <a:pt x="1662" y="802"/>
                  <a:pt x="1663" y="802"/>
                  <a:pt x="1663" y="801"/>
                </a:cubicBezTo>
                <a:cubicBezTo>
                  <a:pt x="1663" y="801"/>
                  <a:pt x="1663" y="801"/>
                  <a:pt x="1663" y="801"/>
                </a:cubicBezTo>
                <a:cubicBezTo>
                  <a:pt x="1664" y="800"/>
                  <a:pt x="1663" y="799"/>
                  <a:pt x="1662" y="799"/>
                </a:cubicBezTo>
                <a:cubicBezTo>
                  <a:pt x="1659" y="799"/>
                  <a:pt x="1662" y="799"/>
                  <a:pt x="1662" y="799"/>
                </a:cubicBezTo>
                <a:close/>
                <a:moveTo>
                  <a:pt x="566" y="763"/>
                </a:moveTo>
                <a:cubicBezTo>
                  <a:pt x="566" y="763"/>
                  <a:pt x="567" y="763"/>
                  <a:pt x="567" y="762"/>
                </a:cubicBezTo>
                <a:cubicBezTo>
                  <a:pt x="566" y="762"/>
                  <a:pt x="565" y="762"/>
                  <a:pt x="566" y="763"/>
                </a:cubicBezTo>
                <a:cubicBezTo>
                  <a:pt x="566" y="763"/>
                  <a:pt x="566" y="763"/>
                  <a:pt x="566" y="763"/>
                </a:cubicBezTo>
                <a:close/>
                <a:moveTo>
                  <a:pt x="568" y="762"/>
                </a:moveTo>
                <a:cubicBezTo>
                  <a:pt x="568" y="762"/>
                  <a:pt x="568" y="763"/>
                  <a:pt x="568" y="763"/>
                </a:cubicBezTo>
                <a:cubicBezTo>
                  <a:pt x="569" y="763"/>
                  <a:pt x="570" y="763"/>
                  <a:pt x="571" y="762"/>
                </a:cubicBezTo>
                <a:cubicBezTo>
                  <a:pt x="570" y="762"/>
                  <a:pt x="569" y="762"/>
                  <a:pt x="568" y="762"/>
                </a:cubicBezTo>
                <a:close/>
                <a:moveTo>
                  <a:pt x="570" y="760"/>
                </a:moveTo>
                <a:cubicBezTo>
                  <a:pt x="571" y="760"/>
                  <a:pt x="572" y="760"/>
                  <a:pt x="572" y="759"/>
                </a:cubicBezTo>
                <a:cubicBezTo>
                  <a:pt x="571" y="759"/>
                  <a:pt x="571" y="759"/>
                  <a:pt x="570" y="760"/>
                </a:cubicBezTo>
                <a:cubicBezTo>
                  <a:pt x="572" y="760"/>
                  <a:pt x="570" y="760"/>
                  <a:pt x="570" y="760"/>
                </a:cubicBezTo>
                <a:close/>
                <a:moveTo>
                  <a:pt x="1353" y="720"/>
                </a:moveTo>
                <a:cubicBezTo>
                  <a:pt x="1353" y="720"/>
                  <a:pt x="1353" y="720"/>
                  <a:pt x="1353" y="720"/>
                </a:cubicBezTo>
                <a:cubicBezTo>
                  <a:pt x="1353" y="720"/>
                  <a:pt x="1353" y="720"/>
                  <a:pt x="1353" y="720"/>
                </a:cubicBezTo>
                <a:close/>
                <a:moveTo>
                  <a:pt x="1613" y="703"/>
                </a:moveTo>
                <a:cubicBezTo>
                  <a:pt x="1613" y="702"/>
                  <a:pt x="1613" y="702"/>
                  <a:pt x="1612" y="702"/>
                </a:cubicBezTo>
                <a:cubicBezTo>
                  <a:pt x="1613" y="702"/>
                  <a:pt x="1613" y="702"/>
                  <a:pt x="1613" y="703"/>
                </a:cubicBezTo>
                <a:close/>
                <a:moveTo>
                  <a:pt x="1608" y="696"/>
                </a:moveTo>
                <a:cubicBezTo>
                  <a:pt x="1608" y="697"/>
                  <a:pt x="1608" y="698"/>
                  <a:pt x="1608" y="698"/>
                </a:cubicBezTo>
                <a:cubicBezTo>
                  <a:pt x="1608" y="699"/>
                  <a:pt x="1608" y="699"/>
                  <a:pt x="1609" y="699"/>
                </a:cubicBezTo>
                <a:cubicBezTo>
                  <a:pt x="1609" y="699"/>
                  <a:pt x="1609" y="699"/>
                  <a:pt x="1609" y="699"/>
                </a:cubicBezTo>
                <a:cubicBezTo>
                  <a:pt x="1609" y="698"/>
                  <a:pt x="1609" y="697"/>
                  <a:pt x="1608" y="696"/>
                </a:cubicBezTo>
                <a:cubicBezTo>
                  <a:pt x="1608" y="697"/>
                  <a:pt x="1608" y="696"/>
                  <a:pt x="1608" y="696"/>
                </a:cubicBezTo>
                <a:close/>
                <a:moveTo>
                  <a:pt x="1077" y="696"/>
                </a:moveTo>
                <a:cubicBezTo>
                  <a:pt x="1077" y="696"/>
                  <a:pt x="1077" y="697"/>
                  <a:pt x="1077" y="697"/>
                </a:cubicBezTo>
                <a:cubicBezTo>
                  <a:pt x="1077" y="697"/>
                  <a:pt x="1077" y="698"/>
                  <a:pt x="1078" y="698"/>
                </a:cubicBezTo>
                <a:cubicBezTo>
                  <a:pt x="1079" y="698"/>
                  <a:pt x="1079" y="698"/>
                  <a:pt x="1080" y="698"/>
                </a:cubicBezTo>
                <a:cubicBezTo>
                  <a:pt x="1080" y="697"/>
                  <a:pt x="1079" y="697"/>
                  <a:pt x="1079" y="696"/>
                </a:cubicBezTo>
                <a:cubicBezTo>
                  <a:pt x="1078" y="696"/>
                  <a:pt x="1078" y="696"/>
                  <a:pt x="1077" y="696"/>
                </a:cubicBezTo>
                <a:close/>
                <a:moveTo>
                  <a:pt x="1605" y="705"/>
                </a:moveTo>
                <a:cubicBezTo>
                  <a:pt x="1606" y="705"/>
                  <a:pt x="1606" y="706"/>
                  <a:pt x="1606" y="706"/>
                </a:cubicBezTo>
                <a:cubicBezTo>
                  <a:pt x="1607" y="706"/>
                  <a:pt x="1608" y="706"/>
                  <a:pt x="1608" y="706"/>
                </a:cubicBezTo>
                <a:cubicBezTo>
                  <a:pt x="1608" y="706"/>
                  <a:pt x="1609" y="706"/>
                  <a:pt x="1609" y="706"/>
                </a:cubicBezTo>
                <a:cubicBezTo>
                  <a:pt x="1609" y="705"/>
                  <a:pt x="1608" y="704"/>
                  <a:pt x="1607" y="704"/>
                </a:cubicBezTo>
                <a:cubicBezTo>
                  <a:pt x="1607" y="704"/>
                  <a:pt x="1607" y="703"/>
                  <a:pt x="1607" y="703"/>
                </a:cubicBezTo>
                <a:cubicBezTo>
                  <a:pt x="1607" y="703"/>
                  <a:pt x="1607" y="703"/>
                  <a:pt x="1606" y="703"/>
                </a:cubicBezTo>
                <a:cubicBezTo>
                  <a:pt x="1606" y="702"/>
                  <a:pt x="1606" y="702"/>
                  <a:pt x="1606" y="702"/>
                </a:cubicBezTo>
                <a:cubicBezTo>
                  <a:pt x="1605" y="701"/>
                  <a:pt x="1604" y="702"/>
                  <a:pt x="1603" y="701"/>
                </a:cubicBezTo>
                <a:cubicBezTo>
                  <a:pt x="1603" y="701"/>
                  <a:pt x="1603" y="700"/>
                  <a:pt x="1602" y="700"/>
                </a:cubicBezTo>
                <a:cubicBezTo>
                  <a:pt x="1602" y="699"/>
                  <a:pt x="1602" y="700"/>
                  <a:pt x="1602" y="699"/>
                </a:cubicBezTo>
                <a:cubicBezTo>
                  <a:pt x="1601" y="698"/>
                  <a:pt x="1601" y="699"/>
                  <a:pt x="1600" y="698"/>
                </a:cubicBezTo>
                <a:cubicBezTo>
                  <a:pt x="1600" y="698"/>
                  <a:pt x="1600" y="697"/>
                  <a:pt x="1600" y="697"/>
                </a:cubicBezTo>
                <a:cubicBezTo>
                  <a:pt x="1599" y="697"/>
                  <a:pt x="1599" y="697"/>
                  <a:pt x="1598" y="696"/>
                </a:cubicBezTo>
                <a:cubicBezTo>
                  <a:pt x="1598" y="696"/>
                  <a:pt x="1598" y="695"/>
                  <a:pt x="1598" y="694"/>
                </a:cubicBezTo>
                <a:cubicBezTo>
                  <a:pt x="1598" y="693"/>
                  <a:pt x="1598" y="693"/>
                  <a:pt x="1596" y="693"/>
                </a:cubicBezTo>
                <a:cubicBezTo>
                  <a:pt x="1595" y="693"/>
                  <a:pt x="1595" y="693"/>
                  <a:pt x="1595" y="693"/>
                </a:cubicBezTo>
                <a:cubicBezTo>
                  <a:pt x="1595" y="694"/>
                  <a:pt x="1595" y="694"/>
                  <a:pt x="1595" y="695"/>
                </a:cubicBezTo>
                <a:cubicBezTo>
                  <a:pt x="1596" y="695"/>
                  <a:pt x="1596" y="695"/>
                  <a:pt x="1596" y="696"/>
                </a:cubicBezTo>
                <a:cubicBezTo>
                  <a:pt x="1597" y="698"/>
                  <a:pt x="1596" y="696"/>
                  <a:pt x="1597" y="697"/>
                </a:cubicBezTo>
                <a:cubicBezTo>
                  <a:pt x="1597" y="697"/>
                  <a:pt x="1596" y="697"/>
                  <a:pt x="1597" y="697"/>
                </a:cubicBezTo>
                <a:cubicBezTo>
                  <a:pt x="1597" y="698"/>
                  <a:pt x="1598" y="698"/>
                  <a:pt x="1598" y="698"/>
                </a:cubicBezTo>
                <a:cubicBezTo>
                  <a:pt x="1598" y="698"/>
                  <a:pt x="1598" y="699"/>
                  <a:pt x="1598" y="700"/>
                </a:cubicBezTo>
                <a:cubicBezTo>
                  <a:pt x="1599" y="700"/>
                  <a:pt x="1599" y="701"/>
                  <a:pt x="1600" y="701"/>
                </a:cubicBezTo>
                <a:cubicBezTo>
                  <a:pt x="1601" y="701"/>
                  <a:pt x="1601" y="702"/>
                  <a:pt x="1601" y="703"/>
                </a:cubicBezTo>
                <a:cubicBezTo>
                  <a:pt x="1602" y="704"/>
                  <a:pt x="1602" y="704"/>
                  <a:pt x="1603" y="704"/>
                </a:cubicBezTo>
                <a:cubicBezTo>
                  <a:pt x="1604" y="704"/>
                  <a:pt x="1604" y="705"/>
                  <a:pt x="1605" y="705"/>
                </a:cubicBezTo>
                <a:close/>
                <a:moveTo>
                  <a:pt x="1088" y="691"/>
                </a:moveTo>
                <a:cubicBezTo>
                  <a:pt x="1087" y="691"/>
                  <a:pt x="1087" y="691"/>
                  <a:pt x="1087" y="692"/>
                </a:cubicBezTo>
                <a:cubicBezTo>
                  <a:pt x="1087" y="693"/>
                  <a:pt x="1087" y="693"/>
                  <a:pt x="1087" y="693"/>
                </a:cubicBezTo>
                <a:cubicBezTo>
                  <a:pt x="1088" y="693"/>
                  <a:pt x="1088" y="693"/>
                  <a:pt x="1088" y="694"/>
                </a:cubicBezTo>
                <a:cubicBezTo>
                  <a:pt x="1089" y="694"/>
                  <a:pt x="1089" y="694"/>
                  <a:pt x="1090" y="693"/>
                </a:cubicBezTo>
                <a:cubicBezTo>
                  <a:pt x="1090" y="692"/>
                  <a:pt x="1090" y="691"/>
                  <a:pt x="1089" y="689"/>
                </a:cubicBezTo>
                <a:cubicBezTo>
                  <a:pt x="1089" y="690"/>
                  <a:pt x="1088" y="690"/>
                  <a:pt x="1088" y="691"/>
                </a:cubicBezTo>
                <a:close/>
                <a:moveTo>
                  <a:pt x="1659" y="680"/>
                </a:moveTo>
                <a:cubicBezTo>
                  <a:pt x="1659" y="681"/>
                  <a:pt x="1658" y="682"/>
                  <a:pt x="1659" y="683"/>
                </a:cubicBezTo>
                <a:cubicBezTo>
                  <a:pt x="1660" y="683"/>
                  <a:pt x="1661" y="682"/>
                  <a:pt x="1661" y="683"/>
                </a:cubicBezTo>
                <a:cubicBezTo>
                  <a:pt x="1663" y="683"/>
                  <a:pt x="1665" y="683"/>
                  <a:pt x="1664" y="681"/>
                </a:cubicBezTo>
                <a:cubicBezTo>
                  <a:pt x="1664" y="680"/>
                  <a:pt x="1664" y="680"/>
                  <a:pt x="1663" y="679"/>
                </a:cubicBezTo>
                <a:cubicBezTo>
                  <a:pt x="1662" y="680"/>
                  <a:pt x="1661" y="680"/>
                  <a:pt x="1659" y="680"/>
                </a:cubicBezTo>
                <a:cubicBezTo>
                  <a:pt x="1659" y="681"/>
                  <a:pt x="1659" y="680"/>
                  <a:pt x="1659" y="680"/>
                </a:cubicBezTo>
                <a:close/>
                <a:moveTo>
                  <a:pt x="1615" y="675"/>
                </a:moveTo>
                <a:cubicBezTo>
                  <a:pt x="1615" y="675"/>
                  <a:pt x="1614" y="675"/>
                  <a:pt x="1614" y="675"/>
                </a:cubicBezTo>
                <a:cubicBezTo>
                  <a:pt x="1614" y="676"/>
                  <a:pt x="1615" y="678"/>
                  <a:pt x="1615" y="679"/>
                </a:cubicBezTo>
                <a:cubicBezTo>
                  <a:pt x="1616" y="679"/>
                  <a:pt x="1616" y="679"/>
                  <a:pt x="1617" y="679"/>
                </a:cubicBezTo>
                <a:cubicBezTo>
                  <a:pt x="1617" y="678"/>
                  <a:pt x="1616" y="678"/>
                  <a:pt x="1616" y="677"/>
                </a:cubicBezTo>
                <a:cubicBezTo>
                  <a:pt x="1616" y="677"/>
                  <a:pt x="1616" y="677"/>
                  <a:pt x="1616" y="677"/>
                </a:cubicBezTo>
                <a:cubicBezTo>
                  <a:pt x="1616" y="677"/>
                  <a:pt x="1615" y="677"/>
                  <a:pt x="1615" y="677"/>
                </a:cubicBezTo>
                <a:cubicBezTo>
                  <a:pt x="1615" y="676"/>
                  <a:pt x="1615" y="676"/>
                  <a:pt x="1615" y="675"/>
                </a:cubicBezTo>
                <a:close/>
                <a:moveTo>
                  <a:pt x="1053" y="675"/>
                </a:moveTo>
                <a:cubicBezTo>
                  <a:pt x="1054" y="675"/>
                  <a:pt x="1054" y="672"/>
                  <a:pt x="1053" y="675"/>
                </a:cubicBezTo>
                <a:close/>
                <a:moveTo>
                  <a:pt x="1664" y="676"/>
                </a:moveTo>
                <a:cubicBezTo>
                  <a:pt x="1665" y="676"/>
                  <a:pt x="1666" y="675"/>
                  <a:pt x="1667" y="675"/>
                </a:cubicBezTo>
                <a:cubicBezTo>
                  <a:pt x="1667" y="675"/>
                  <a:pt x="1669" y="675"/>
                  <a:pt x="1669" y="674"/>
                </a:cubicBezTo>
                <a:cubicBezTo>
                  <a:pt x="1669" y="674"/>
                  <a:pt x="1669" y="673"/>
                  <a:pt x="1669" y="673"/>
                </a:cubicBezTo>
                <a:cubicBezTo>
                  <a:pt x="1670" y="673"/>
                  <a:pt x="1670" y="672"/>
                  <a:pt x="1670" y="671"/>
                </a:cubicBezTo>
                <a:cubicBezTo>
                  <a:pt x="1668" y="672"/>
                  <a:pt x="1666" y="674"/>
                  <a:pt x="1663" y="675"/>
                </a:cubicBezTo>
                <a:cubicBezTo>
                  <a:pt x="1664" y="675"/>
                  <a:pt x="1664" y="675"/>
                  <a:pt x="1664" y="676"/>
                </a:cubicBezTo>
                <a:cubicBezTo>
                  <a:pt x="1666" y="675"/>
                  <a:pt x="1664" y="676"/>
                  <a:pt x="1664" y="676"/>
                </a:cubicBezTo>
                <a:close/>
                <a:moveTo>
                  <a:pt x="1477" y="674"/>
                </a:moveTo>
                <a:cubicBezTo>
                  <a:pt x="1477" y="673"/>
                  <a:pt x="1478" y="672"/>
                  <a:pt x="1478" y="672"/>
                </a:cubicBezTo>
                <a:cubicBezTo>
                  <a:pt x="1478" y="671"/>
                  <a:pt x="1477" y="671"/>
                  <a:pt x="1477" y="671"/>
                </a:cubicBezTo>
                <a:cubicBezTo>
                  <a:pt x="1476" y="673"/>
                  <a:pt x="1476" y="673"/>
                  <a:pt x="1477" y="674"/>
                </a:cubicBezTo>
                <a:cubicBezTo>
                  <a:pt x="1477" y="673"/>
                  <a:pt x="1477" y="674"/>
                  <a:pt x="1477" y="674"/>
                </a:cubicBezTo>
                <a:close/>
                <a:moveTo>
                  <a:pt x="1614" y="670"/>
                </a:moveTo>
                <a:cubicBezTo>
                  <a:pt x="1612" y="671"/>
                  <a:pt x="1613" y="668"/>
                  <a:pt x="1612" y="668"/>
                </a:cubicBezTo>
                <a:cubicBezTo>
                  <a:pt x="1611" y="668"/>
                  <a:pt x="1612" y="671"/>
                  <a:pt x="1612" y="671"/>
                </a:cubicBezTo>
                <a:cubicBezTo>
                  <a:pt x="1612" y="671"/>
                  <a:pt x="1612" y="673"/>
                  <a:pt x="1612" y="674"/>
                </a:cubicBezTo>
                <a:cubicBezTo>
                  <a:pt x="1614" y="673"/>
                  <a:pt x="1614" y="674"/>
                  <a:pt x="1615" y="673"/>
                </a:cubicBezTo>
                <a:cubicBezTo>
                  <a:pt x="1615" y="673"/>
                  <a:pt x="1615" y="672"/>
                  <a:pt x="1615" y="672"/>
                </a:cubicBezTo>
                <a:cubicBezTo>
                  <a:pt x="1615" y="671"/>
                  <a:pt x="1615" y="671"/>
                  <a:pt x="1614" y="671"/>
                </a:cubicBezTo>
                <a:cubicBezTo>
                  <a:pt x="1615" y="670"/>
                  <a:pt x="1615" y="670"/>
                  <a:pt x="1615" y="669"/>
                </a:cubicBezTo>
                <a:cubicBezTo>
                  <a:pt x="1614" y="669"/>
                  <a:pt x="1614" y="669"/>
                  <a:pt x="1614" y="670"/>
                </a:cubicBezTo>
                <a:close/>
                <a:moveTo>
                  <a:pt x="1465" y="659"/>
                </a:moveTo>
                <a:cubicBezTo>
                  <a:pt x="1465" y="659"/>
                  <a:pt x="1465" y="659"/>
                  <a:pt x="1465" y="658"/>
                </a:cubicBezTo>
                <a:cubicBezTo>
                  <a:pt x="1465" y="657"/>
                  <a:pt x="1465" y="657"/>
                  <a:pt x="1464" y="657"/>
                </a:cubicBezTo>
                <a:cubicBezTo>
                  <a:pt x="1464" y="656"/>
                  <a:pt x="1463" y="657"/>
                  <a:pt x="1463" y="657"/>
                </a:cubicBezTo>
                <a:cubicBezTo>
                  <a:pt x="1462" y="658"/>
                  <a:pt x="1462" y="658"/>
                  <a:pt x="1462" y="659"/>
                </a:cubicBezTo>
                <a:cubicBezTo>
                  <a:pt x="1463" y="659"/>
                  <a:pt x="1463" y="659"/>
                  <a:pt x="1464" y="659"/>
                </a:cubicBezTo>
                <a:cubicBezTo>
                  <a:pt x="1464" y="660"/>
                  <a:pt x="1465" y="659"/>
                  <a:pt x="1465" y="659"/>
                </a:cubicBezTo>
                <a:cubicBezTo>
                  <a:pt x="1464" y="658"/>
                  <a:pt x="1465" y="659"/>
                  <a:pt x="1465" y="659"/>
                </a:cubicBezTo>
                <a:close/>
                <a:moveTo>
                  <a:pt x="1055" y="660"/>
                </a:moveTo>
                <a:cubicBezTo>
                  <a:pt x="1055" y="660"/>
                  <a:pt x="1055" y="660"/>
                  <a:pt x="1054" y="659"/>
                </a:cubicBezTo>
                <a:cubicBezTo>
                  <a:pt x="1054" y="659"/>
                  <a:pt x="1055" y="659"/>
                  <a:pt x="1054" y="659"/>
                </a:cubicBezTo>
                <a:cubicBezTo>
                  <a:pt x="1054" y="658"/>
                  <a:pt x="1054" y="657"/>
                  <a:pt x="1054" y="656"/>
                </a:cubicBezTo>
                <a:cubicBezTo>
                  <a:pt x="1053" y="656"/>
                  <a:pt x="1054" y="653"/>
                  <a:pt x="1054" y="653"/>
                </a:cubicBezTo>
                <a:cubicBezTo>
                  <a:pt x="1053" y="653"/>
                  <a:pt x="1053" y="652"/>
                  <a:pt x="1053" y="652"/>
                </a:cubicBezTo>
                <a:cubicBezTo>
                  <a:pt x="1053" y="651"/>
                  <a:pt x="1053" y="650"/>
                  <a:pt x="1052" y="650"/>
                </a:cubicBezTo>
                <a:cubicBezTo>
                  <a:pt x="1051" y="650"/>
                  <a:pt x="1051" y="650"/>
                  <a:pt x="1051" y="649"/>
                </a:cubicBezTo>
                <a:cubicBezTo>
                  <a:pt x="1049" y="648"/>
                  <a:pt x="1049" y="649"/>
                  <a:pt x="1050" y="647"/>
                </a:cubicBezTo>
                <a:cubicBezTo>
                  <a:pt x="1049" y="647"/>
                  <a:pt x="1049" y="647"/>
                  <a:pt x="1049" y="647"/>
                </a:cubicBezTo>
                <a:cubicBezTo>
                  <a:pt x="1048" y="647"/>
                  <a:pt x="1048" y="647"/>
                  <a:pt x="1048" y="648"/>
                </a:cubicBezTo>
                <a:cubicBezTo>
                  <a:pt x="1048" y="648"/>
                  <a:pt x="1048" y="649"/>
                  <a:pt x="1048" y="649"/>
                </a:cubicBezTo>
                <a:cubicBezTo>
                  <a:pt x="1047" y="649"/>
                  <a:pt x="1047" y="650"/>
                  <a:pt x="1047" y="651"/>
                </a:cubicBezTo>
                <a:cubicBezTo>
                  <a:pt x="1047" y="651"/>
                  <a:pt x="1047" y="651"/>
                  <a:pt x="1047" y="651"/>
                </a:cubicBezTo>
                <a:cubicBezTo>
                  <a:pt x="1047" y="652"/>
                  <a:pt x="1047" y="653"/>
                  <a:pt x="1047" y="654"/>
                </a:cubicBezTo>
                <a:cubicBezTo>
                  <a:pt x="1047" y="654"/>
                  <a:pt x="1047" y="654"/>
                  <a:pt x="1047" y="654"/>
                </a:cubicBezTo>
                <a:cubicBezTo>
                  <a:pt x="1047" y="655"/>
                  <a:pt x="1047" y="654"/>
                  <a:pt x="1047" y="655"/>
                </a:cubicBezTo>
                <a:cubicBezTo>
                  <a:pt x="1047" y="655"/>
                  <a:pt x="1047" y="655"/>
                  <a:pt x="1047" y="655"/>
                </a:cubicBezTo>
                <a:cubicBezTo>
                  <a:pt x="1046" y="656"/>
                  <a:pt x="1046" y="656"/>
                  <a:pt x="1046" y="656"/>
                </a:cubicBezTo>
                <a:cubicBezTo>
                  <a:pt x="1045" y="656"/>
                  <a:pt x="1045" y="657"/>
                  <a:pt x="1044" y="657"/>
                </a:cubicBezTo>
                <a:cubicBezTo>
                  <a:pt x="1044" y="656"/>
                  <a:pt x="1044" y="656"/>
                  <a:pt x="1043" y="656"/>
                </a:cubicBezTo>
                <a:cubicBezTo>
                  <a:pt x="1043" y="656"/>
                  <a:pt x="1043" y="657"/>
                  <a:pt x="1043" y="657"/>
                </a:cubicBezTo>
                <a:cubicBezTo>
                  <a:pt x="1044" y="657"/>
                  <a:pt x="1044" y="659"/>
                  <a:pt x="1043" y="659"/>
                </a:cubicBezTo>
                <a:cubicBezTo>
                  <a:pt x="1042" y="659"/>
                  <a:pt x="1043" y="660"/>
                  <a:pt x="1043" y="661"/>
                </a:cubicBezTo>
                <a:cubicBezTo>
                  <a:pt x="1043" y="661"/>
                  <a:pt x="1042" y="660"/>
                  <a:pt x="1042" y="661"/>
                </a:cubicBezTo>
                <a:cubicBezTo>
                  <a:pt x="1042" y="662"/>
                  <a:pt x="1042" y="662"/>
                  <a:pt x="1041" y="662"/>
                </a:cubicBezTo>
                <a:cubicBezTo>
                  <a:pt x="1041" y="662"/>
                  <a:pt x="1041" y="662"/>
                  <a:pt x="1040" y="661"/>
                </a:cubicBezTo>
                <a:cubicBezTo>
                  <a:pt x="1040" y="662"/>
                  <a:pt x="1039" y="662"/>
                  <a:pt x="1039" y="662"/>
                </a:cubicBezTo>
                <a:cubicBezTo>
                  <a:pt x="1039" y="663"/>
                  <a:pt x="1039" y="664"/>
                  <a:pt x="1039" y="664"/>
                </a:cubicBezTo>
                <a:cubicBezTo>
                  <a:pt x="1039" y="665"/>
                  <a:pt x="1039" y="665"/>
                  <a:pt x="1039" y="666"/>
                </a:cubicBezTo>
                <a:cubicBezTo>
                  <a:pt x="1039" y="666"/>
                  <a:pt x="1038" y="665"/>
                  <a:pt x="1039" y="665"/>
                </a:cubicBezTo>
                <a:cubicBezTo>
                  <a:pt x="1037" y="665"/>
                  <a:pt x="1036" y="666"/>
                  <a:pt x="1035" y="666"/>
                </a:cubicBezTo>
                <a:cubicBezTo>
                  <a:pt x="1035" y="667"/>
                  <a:pt x="1034" y="667"/>
                  <a:pt x="1034" y="667"/>
                </a:cubicBezTo>
                <a:cubicBezTo>
                  <a:pt x="1032" y="666"/>
                  <a:pt x="1032" y="666"/>
                  <a:pt x="1032" y="668"/>
                </a:cubicBezTo>
                <a:cubicBezTo>
                  <a:pt x="1030" y="667"/>
                  <a:pt x="1030" y="668"/>
                  <a:pt x="1029" y="669"/>
                </a:cubicBezTo>
                <a:cubicBezTo>
                  <a:pt x="1028" y="669"/>
                  <a:pt x="1027" y="670"/>
                  <a:pt x="1027" y="670"/>
                </a:cubicBezTo>
                <a:cubicBezTo>
                  <a:pt x="1026" y="671"/>
                  <a:pt x="1026" y="671"/>
                  <a:pt x="1025" y="671"/>
                </a:cubicBezTo>
                <a:cubicBezTo>
                  <a:pt x="1025" y="672"/>
                  <a:pt x="1025" y="673"/>
                  <a:pt x="1024" y="674"/>
                </a:cubicBezTo>
                <a:cubicBezTo>
                  <a:pt x="1024" y="674"/>
                  <a:pt x="1024" y="675"/>
                  <a:pt x="1023" y="675"/>
                </a:cubicBezTo>
                <a:cubicBezTo>
                  <a:pt x="1023" y="675"/>
                  <a:pt x="1023" y="677"/>
                  <a:pt x="1023" y="677"/>
                </a:cubicBezTo>
                <a:cubicBezTo>
                  <a:pt x="1024" y="678"/>
                  <a:pt x="1024" y="678"/>
                  <a:pt x="1024" y="679"/>
                </a:cubicBezTo>
                <a:cubicBezTo>
                  <a:pt x="1025" y="679"/>
                  <a:pt x="1025" y="682"/>
                  <a:pt x="1025" y="683"/>
                </a:cubicBezTo>
                <a:cubicBezTo>
                  <a:pt x="1025" y="684"/>
                  <a:pt x="1025" y="683"/>
                  <a:pt x="1025" y="684"/>
                </a:cubicBezTo>
                <a:cubicBezTo>
                  <a:pt x="1025" y="684"/>
                  <a:pt x="1025" y="685"/>
                  <a:pt x="1025" y="685"/>
                </a:cubicBezTo>
                <a:cubicBezTo>
                  <a:pt x="1025" y="685"/>
                  <a:pt x="1026" y="685"/>
                  <a:pt x="1026" y="686"/>
                </a:cubicBezTo>
                <a:cubicBezTo>
                  <a:pt x="1026" y="687"/>
                  <a:pt x="1026" y="688"/>
                  <a:pt x="1026" y="689"/>
                </a:cubicBezTo>
                <a:cubicBezTo>
                  <a:pt x="1026" y="689"/>
                  <a:pt x="1026" y="690"/>
                  <a:pt x="1025" y="690"/>
                </a:cubicBezTo>
                <a:cubicBezTo>
                  <a:pt x="1025" y="690"/>
                  <a:pt x="1025" y="690"/>
                  <a:pt x="1025" y="690"/>
                </a:cubicBezTo>
                <a:cubicBezTo>
                  <a:pt x="1025" y="690"/>
                  <a:pt x="1025" y="691"/>
                  <a:pt x="1025" y="691"/>
                </a:cubicBezTo>
                <a:cubicBezTo>
                  <a:pt x="1025" y="692"/>
                  <a:pt x="1022" y="692"/>
                  <a:pt x="1022" y="694"/>
                </a:cubicBezTo>
                <a:cubicBezTo>
                  <a:pt x="1022" y="694"/>
                  <a:pt x="1022" y="695"/>
                  <a:pt x="1022" y="695"/>
                </a:cubicBezTo>
                <a:cubicBezTo>
                  <a:pt x="1022" y="696"/>
                  <a:pt x="1021" y="698"/>
                  <a:pt x="1020" y="697"/>
                </a:cubicBezTo>
                <a:cubicBezTo>
                  <a:pt x="1020" y="698"/>
                  <a:pt x="1020" y="699"/>
                  <a:pt x="1020" y="699"/>
                </a:cubicBezTo>
                <a:cubicBezTo>
                  <a:pt x="1020" y="700"/>
                  <a:pt x="1020" y="700"/>
                  <a:pt x="1020" y="700"/>
                </a:cubicBezTo>
                <a:cubicBezTo>
                  <a:pt x="1019" y="701"/>
                  <a:pt x="1020" y="701"/>
                  <a:pt x="1019" y="701"/>
                </a:cubicBezTo>
                <a:cubicBezTo>
                  <a:pt x="1019" y="702"/>
                  <a:pt x="1020" y="702"/>
                  <a:pt x="1020" y="703"/>
                </a:cubicBezTo>
                <a:cubicBezTo>
                  <a:pt x="1020" y="704"/>
                  <a:pt x="1019" y="705"/>
                  <a:pt x="1019" y="706"/>
                </a:cubicBezTo>
                <a:cubicBezTo>
                  <a:pt x="1020" y="706"/>
                  <a:pt x="1020" y="707"/>
                  <a:pt x="1020" y="707"/>
                </a:cubicBezTo>
                <a:cubicBezTo>
                  <a:pt x="1020" y="707"/>
                  <a:pt x="1020" y="707"/>
                  <a:pt x="1020" y="707"/>
                </a:cubicBezTo>
                <a:cubicBezTo>
                  <a:pt x="1020" y="708"/>
                  <a:pt x="1021" y="708"/>
                  <a:pt x="1021" y="709"/>
                </a:cubicBezTo>
                <a:cubicBezTo>
                  <a:pt x="1022" y="710"/>
                  <a:pt x="1022" y="710"/>
                  <a:pt x="1022" y="711"/>
                </a:cubicBezTo>
                <a:cubicBezTo>
                  <a:pt x="1022" y="711"/>
                  <a:pt x="1022" y="711"/>
                  <a:pt x="1022" y="712"/>
                </a:cubicBezTo>
                <a:cubicBezTo>
                  <a:pt x="1022" y="712"/>
                  <a:pt x="1022" y="712"/>
                  <a:pt x="1022" y="712"/>
                </a:cubicBezTo>
                <a:cubicBezTo>
                  <a:pt x="1022" y="713"/>
                  <a:pt x="1022" y="713"/>
                  <a:pt x="1022" y="714"/>
                </a:cubicBezTo>
                <a:cubicBezTo>
                  <a:pt x="1022" y="714"/>
                  <a:pt x="1023" y="714"/>
                  <a:pt x="1023" y="714"/>
                </a:cubicBezTo>
                <a:cubicBezTo>
                  <a:pt x="1023" y="715"/>
                  <a:pt x="1024" y="716"/>
                  <a:pt x="1024" y="717"/>
                </a:cubicBezTo>
                <a:cubicBezTo>
                  <a:pt x="1024" y="718"/>
                  <a:pt x="1025" y="718"/>
                  <a:pt x="1026" y="719"/>
                </a:cubicBezTo>
                <a:cubicBezTo>
                  <a:pt x="1026" y="719"/>
                  <a:pt x="1026" y="719"/>
                  <a:pt x="1026" y="719"/>
                </a:cubicBezTo>
                <a:cubicBezTo>
                  <a:pt x="1027" y="719"/>
                  <a:pt x="1027" y="720"/>
                  <a:pt x="1028" y="720"/>
                </a:cubicBezTo>
                <a:cubicBezTo>
                  <a:pt x="1028" y="720"/>
                  <a:pt x="1029" y="721"/>
                  <a:pt x="1030" y="721"/>
                </a:cubicBezTo>
                <a:cubicBezTo>
                  <a:pt x="1030" y="722"/>
                  <a:pt x="1031" y="722"/>
                  <a:pt x="1032" y="722"/>
                </a:cubicBezTo>
                <a:cubicBezTo>
                  <a:pt x="1032" y="722"/>
                  <a:pt x="1033" y="721"/>
                  <a:pt x="1033" y="721"/>
                </a:cubicBezTo>
                <a:cubicBezTo>
                  <a:pt x="1033" y="721"/>
                  <a:pt x="1034" y="720"/>
                  <a:pt x="1035" y="720"/>
                </a:cubicBezTo>
                <a:cubicBezTo>
                  <a:pt x="1035" y="720"/>
                  <a:pt x="1036" y="720"/>
                  <a:pt x="1036" y="720"/>
                </a:cubicBezTo>
                <a:cubicBezTo>
                  <a:pt x="1037" y="720"/>
                  <a:pt x="1037" y="719"/>
                  <a:pt x="1038" y="719"/>
                </a:cubicBezTo>
                <a:cubicBezTo>
                  <a:pt x="1038" y="718"/>
                  <a:pt x="1038" y="718"/>
                  <a:pt x="1038" y="717"/>
                </a:cubicBezTo>
                <a:cubicBezTo>
                  <a:pt x="1038" y="717"/>
                  <a:pt x="1039" y="717"/>
                  <a:pt x="1039" y="716"/>
                </a:cubicBezTo>
                <a:cubicBezTo>
                  <a:pt x="1039" y="716"/>
                  <a:pt x="1039" y="715"/>
                  <a:pt x="1039" y="715"/>
                </a:cubicBezTo>
                <a:cubicBezTo>
                  <a:pt x="1040" y="715"/>
                  <a:pt x="1040" y="713"/>
                  <a:pt x="1040" y="713"/>
                </a:cubicBezTo>
                <a:cubicBezTo>
                  <a:pt x="1040" y="712"/>
                  <a:pt x="1040" y="713"/>
                  <a:pt x="1040" y="712"/>
                </a:cubicBezTo>
                <a:cubicBezTo>
                  <a:pt x="1041" y="712"/>
                  <a:pt x="1041" y="709"/>
                  <a:pt x="1041" y="709"/>
                </a:cubicBezTo>
                <a:cubicBezTo>
                  <a:pt x="1041" y="709"/>
                  <a:pt x="1041" y="708"/>
                  <a:pt x="1041" y="708"/>
                </a:cubicBezTo>
                <a:cubicBezTo>
                  <a:pt x="1041" y="707"/>
                  <a:pt x="1042" y="707"/>
                  <a:pt x="1042" y="707"/>
                </a:cubicBezTo>
                <a:cubicBezTo>
                  <a:pt x="1042" y="707"/>
                  <a:pt x="1042" y="706"/>
                  <a:pt x="1042" y="706"/>
                </a:cubicBezTo>
                <a:cubicBezTo>
                  <a:pt x="1042" y="706"/>
                  <a:pt x="1043" y="706"/>
                  <a:pt x="1043" y="706"/>
                </a:cubicBezTo>
                <a:cubicBezTo>
                  <a:pt x="1043" y="705"/>
                  <a:pt x="1043" y="704"/>
                  <a:pt x="1043" y="703"/>
                </a:cubicBezTo>
                <a:cubicBezTo>
                  <a:pt x="1043" y="703"/>
                  <a:pt x="1043" y="702"/>
                  <a:pt x="1043" y="702"/>
                </a:cubicBezTo>
                <a:cubicBezTo>
                  <a:pt x="1043" y="702"/>
                  <a:pt x="1044" y="702"/>
                  <a:pt x="1044" y="702"/>
                </a:cubicBezTo>
                <a:cubicBezTo>
                  <a:pt x="1044" y="701"/>
                  <a:pt x="1044" y="701"/>
                  <a:pt x="1044" y="701"/>
                </a:cubicBezTo>
                <a:cubicBezTo>
                  <a:pt x="1044" y="701"/>
                  <a:pt x="1044" y="700"/>
                  <a:pt x="1044" y="700"/>
                </a:cubicBezTo>
                <a:cubicBezTo>
                  <a:pt x="1044" y="700"/>
                  <a:pt x="1044" y="699"/>
                  <a:pt x="1044" y="698"/>
                </a:cubicBezTo>
                <a:cubicBezTo>
                  <a:pt x="1044" y="698"/>
                  <a:pt x="1045" y="698"/>
                  <a:pt x="1045" y="698"/>
                </a:cubicBezTo>
                <a:cubicBezTo>
                  <a:pt x="1045" y="698"/>
                  <a:pt x="1045" y="697"/>
                  <a:pt x="1045" y="697"/>
                </a:cubicBezTo>
                <a:cubicBezTo>
                  <a:pt x="1045" y="697"/>
                  <a:pt x="1046" y="697"/>
                  <a:pt x="1046" y="696"/>
                </a:cubicBezTo>
                <a:cubicBezTo>
                  <a:pt x="1046" y="696"/>
                  <a:pt x="1046" y="695"/>
                  <a:pt x="1046" y="695"/>
                </a:cubicBezTo>
                <a:cubicBezTo>
                  <a:pt x="1046" y="694"/>
                  <a:pt x="1046" y="695"/>
                  <a:pt x="1046" y="695"/>
                </a:cubicBezTo>
                <a:cubicBezTo>
                  <a:pt x="1046" y="694"/>
                  <a:pt x="1046" y="694"/>
                  <a:pt x="1046" y="694"/>
                </a:cubicBezTo>
                <a:cubicBezTo>
                  <a:pt x="1046" y="693"/>
                  <a:pt x="1046" y="694"/>
                  <a:pt x="1046" y="694"/>
                </a:cubicBezTo>
                <a:cubicBezTo>
                  <a:pt x="1046" y="693"/>
                  <a:pt x="1046" y="691"/>
                  <a:pt x="1047" y="692"/>
                </a:cubicBezTo>
                <a:cubicBezTo>
                  <a:pt x="1047" y="691"/>
                  <a:pt x="1046" y="690"/>
                  <a:pt x="1046" y="689"/>
                </a:cubicBezTo>
                <a:cubicBezTo>
                  <a:pt x="1047" y="689"/>
                  <a:pt x="1048" y="687"/>
                  <a:pt x="1048" y="686"/>
                </a:cubicBezTo>
                <a:cubicBezTo>
                  <a:pt x="1048" y="686"/>
                  <a:pt x="1048" y="685"/>
                  <a:pt x="1048" y="685"/>
                </a:cubicBezTo>
                <a:cubicBezTo>
                  <a:pt x="1049" y="685"/>
                  <a:pt x="1048" y="684"/>
                  <a:pt x="1049" y="684"/>
                </a:cubicBezTo>
                <a:cubicBezTo>
                  <a:pt x="1049" y="684"/>
                  <a:pt x="1050" y="681"/>
                  <a:pt x="1050" y="680"/>
                </a:cubicBezTo>
                <a:cubicBezTo>
                  <a:pt x="1050" y="680"/>
                  <a:pt x="1051" y="680"/>
                  <a:pt x="1051" y="679"/>
                </a:cubicBezTo>
                <a:cubicBezTo>
                  <a:pt x="1051" y="679"/>
                  <a:pt x="1050" y="678"/>
                  <a:pt x="1051" y="678"/>
                </a:cubicBezTo>
                <a:cubicBezTo>
                  <a:pt x="1051" y="678"/>
                  <a:pt x="1051" y="678"/>
                  <a:pt x="1051" y="678"/>
                </a:cubicBezTo>
                <a:cubicBezTo>
                  <a:pt x="1051" y="677"/>
                  <a:pt x="1051" y="676"/>
                  <a:pt x="1051" y="676"/>
                </a:cubicBezTo>
                <a:cubicBezTo>
                  <a:pt x="1051" y="675"/>
                  <a:pt x="1052" y="674"/>
                  <a:pt x="1052" y="673"/>
                </a:cubicBezTo>
                <a:cubicBezTo>
                  <a:pt x="1052" y="673"/>
                  <a:pt x="1052" y="673"/>
                  <a:pt x="1052" y="673"/>
                </a:cubicBezTo>
                <a:cubicBezTo>
                  <a:pt x="1052" y="673"/>
                  <a:pt x="1052" y="672"/>
                  <a:pt x="1053" y="672"/>
                </a:cubicBezTo>
                <a:cubicBezTo>
                  <a:pt x="1053" y="671"/>
                  <a:pt x="1053" y="670"/>
                  <a:pt x="1052" y="669"/>
                </a:cubicBezTo>
                <a:cubicBezTo>
                  <a:pt x="1052" y="669"/>
                  <a:pt x="1052" y="669"/>
                  <a:pt x="1052" y="668"/>
                </a:cubicBezTo>
                <a:cubicBezTo>
                  <a:pt x="1052" y="668"/>
                  <a:pt x="1052" y="667"/>
                  <a:pt x="1052" y="667"/>
                </a:cubicBezTo>
                <a:cubicBezTo>
                  <a:pt x="1051" y="667"/>
                  <a:pt x="1051" y="666"/>
                  <a:pt x="1051" y="665"/>
                </a:cubicBezTo>
                <a:cubicBezTo>
                  <a:pt x="1051" y="665"/>
                  <a:pt x="1051" y="665"/>
                  <a:pt x="1052" y="665"/>
                </a:cubicBezTo>
                <a:cubicBezTo>
                  <a:pt x="1052" y="665"/>
                  <a:pt x="1052" y="665"/>
                  <a:pt x="1052" y="665"/>
                </a:cubicBezTo>
                <a:cubicBezTo>
                  <a:pt x="1053" y="665"/>
                  <a:pt x="1053" y="665"/>
                  <a:pt x="1053" y="666"/>
                </a:cubicBezTo>
                <a:cubicBezTo>
                  <a:pt x="1053" y="666"/>
                  <a:pt x="1054" y="668"/>
                  <a:pt x="1054" y="667"/>
                </a:cubicBezTo>
                <a:cubicBezTo>
                  <a:pt x="1055" y="666"/>
                  <a:pt x="1057" y="660"/>
                  <a:pt x="1055" y="660"/>
                </a:cubicBezTo>
                <a:close/>
                <a:moveTo>
                  <a:pt x="1437" y="644"/>
                </a:moveTo>
                <a:cubicBezTo>
                  <a:pt x="1436" y="644"/>
                  <a:pt x="1436" y="644"/>
                  <a:pt x="1436" y="646"/>
                </a:cubicBezTo>
                <a:cubicBezTo>
                  <a:pt x="1437" y="646"/>
                  <a:pt x="1437" y="646"/>
                  <a:pt x="1437" y="644"/>
                </a:cubicBezTo>
                <a:cubicBezTo>
                  <a:pt x="1437" y="644"/>
                  <a:pt x="1437" y="644"/>
                  <a:pt x="1437" y="644"/>
                </a:cubicBezTo>
                <a:close/>
                <a:moveTo>
                  <a:pt x="1433" y="646"/>
                </a:moveTo>
                <a:cubicBezTo>
                  <a:pt x="1433" y="646"/>
                  <a:pt x="1433" y="646"/>
                  <a:pt x="1434" y="646"/>
                </a:cubicBezTo>
                <a:cubicBezTo>
                  <a:pt x="1434" y="646"/>
                  <a:pt x="1434" y="644"/>
                  <a:pt x="1434" y="644"/>
                </a:cubicBezTo>
                <a:cubicBezTo>
                  <a:pt x="1433" y="644"/>
                  <a:pt x="1433" y="645"/>
                  <a:pt x="1433" y="646"/>
                </a:cubicBezTo>
                <a:cubicBezTo>
                  <a:pt x="1433" y="646"/>
                  <a:pt x="1433" y="646"/>
                  <a:pt x="1433" y="646"/>
                </a:cubicBezTo>
                <a:close/>
                <a:moveTo>
                  <a:pt x="1437" y="645"/>
                </a:moveTo>
                <a:cubicBezTo>
                  <a:pt x="1438" y="645"/>
                  <a:pt x="1439" y="645"/>
                  <a:pt x="1439" y="644"/>
                </a:cubicBezTo>
                <a:cubicBezTo>
                  <a:pt x="1439" y="644"/>
                  <a:pt x="1438" y="644"/>
                  <a:pt x="1438" y="644"/>
                </a:cubicBezTo>
                <a:cubicBezTo>
                  <a:pt x="1437" y="643"/>
                  <a:pt x="1437" y="644"/>
                  <a:pt x="1437" y="645"/>
                </a:cubicBezTo>
                <a:close/>
                <a:moveTo>
                  <a:pt x="1468" y="757"/>
                </a:moveTo>
                <a:cubicBezTo>
                  <a:pt x="1468" y="757"/>
                  <a:pt x="1466" y="754"/>
                  <a:pt x="1466" y="753"/>
                </a:cubicBezTo>
                <a:cubicBezTo>
                  <a:pt x="1468" y="753"/>
                  <a:pt x="1468" y="755"/>
                  <a:pt x="1468" y="757"/>
                </a:cubicBezTo>
                <a:close/>
                <a:moveTo>
                  <a:pt x="1461" y="760"/>
                </a:moveTo>
                <a:cubicBezTo>
                  <a:pt x="1461" y="760"/>
                  <a:pt x="1461" y="760"/>
                  <a:pt x="1461" y="760"/>
                </a:cubicBezTo>
                <a:cubicBezTo>
                  <a:pt x="1460" y="760"/>
                  <a:pt x="1460" y="760"/>
                  <a:pt x="1460" y="760"/>
                </a:cubicBezTo>
                <a:cubicBezTo>
                  <a:pt x="1459" y="760"/>
                  <a:pt x="1459" y="759"/>
                  <a:pt x="1459" y="758"/>
                </a:cubicBezTo>
                <a:cubicBezTo>
                  <a:pt x="1459" y="757"/>
                  <a:pt x="1458" y="756"/>
                  <a:pt x="1458" y="756"/>
                </a:cubicBezTo>
                <a:cubicBezTo>
                  <a:pt x="1460" y="756"/>
                  <a:pt x="1461" y="758"/>
                  <a:pt x="1461" y="760"/>
                </a:cubicBezTo>
                <a:close/>
                <a:moveTo>
                  <a:pt x="1457" y="757"/>
                </a:moveTo>
                <a:cubicBezTo>
                  <a:pt x="1456" y="757"/>
                  <a:pt x="1456" y="757"/>
                  <a:pt x="1457" y="756"/>
                </a:cubicBezTo>
                <a:cubicBezTo>
                  <a:pt x="1457" y="757"/>
                  <a:pt x="1457" y="757"/>
                  <a:pt x="1457" y="757"/>
                </a:cubicBezTo>
                <a:close/>
                <a:moveTo>
                  <a:pt x="1542" y="738"/>
                </a:moveTo>
                <a:cubicBezTo>
                  <a:pt x="1541" y="738"/>
                  <a:pt x="1540" y="737"/>
                  <a:pt x="1540" y="737"/>
                </a:cubicBezTo>
                <a:cubicBezTo>
                  <a:pt x="1540" y="737"/>
                  <a:pt x="1540" y="737"/>
                  <a:pt x="1540" y="736"/>
                </a:cubicBezTo>
                <a:cubicBezTo>
                  <a:pt x="1540" y="736"/>
                  <a:pt x="1540" y="736"/>
                  <a:pt x="1540" y="736"/>
                </a:cubicBezTo>
                <a:cubicBezTo>
                  <a:pt x="1540" y="736"/>
                  <a:pt x="1540" y="736"/>
                  <a:pt x="1540" y="736"/>
                </a:cubicBezTo>
                <a:cubicBezTo>
                  <a:pt x="1539" y="736"/>
                  <a:pt x="1539" y="733"/>
                  <a:pt x="1539" y="733"/>
                </a:cubicBezTo>
                <a:cubicBezTo>
                  <a:pt x="1540" y="733"/>
                  <a:pt x="1539" y="733"/>
                  <a:pt x="1539" y="732"/>
                </a:cubicBezTo>
                <a:cubicBezTo>
                  <a:pt x="1539" y="731"/>
                  <a:pt x="1539" y="731"/>
                  <a:pt x="1539" y="731"/>
                </a:cubicBezTo>
                <a:cubicBezTo>
                  <a:pt x="1539" y="731"/>
                  <a:pt x="1539" y="730"/>
                  <a:pt x="1539" y="730"/>
                </a:cubicBezTo>
                <a:cubicBezTo>
                  <a:pt x="1539" y="729"/>
                  <a:pt x="1539" y="729"/>
                  <a:pt x="1539" y="729"/>
                </a:cubicBezTo>
                <a:cubicBezTo>
                  <a:pt x="1539" y="729"/>
                  <a:pt x="1539" y="728"/>
                  <a:pt x="1539" y="728"/>
                </a:cubicBezTo>
                <a:cubicBezTo>
                  <a:pt x="1539" y="727"/>
                  <a:pt x="1539" y="728"/>
                  <a:pt x="1540" y="727"/>
                </a:cubicBezTo>
                <a:cubicBezTo>
                  <a:pt x="1540" y="727"/>
                  <a:pt x="1539" y="727"/>
                  <a:pt x="1539" y="726"/>
                </a:cubicBezTo>
                <a:cubicBezTo>
                  <a:pt x="1539" y="726"/>
                  <a:pt x="1540" y="725"/>
                  <a:pt x="1539" y="724"/>
                </a:cubicBezTo>
                <a:cubicBezTo>
                  <a:pt x="1539" y="724"/>
                  <a:pt x="1539" y="724"/>
                  <a:pt x="1539" y="723"/>
                </a:cubicBezTo>
                <a:cubicBezTo>
                  <a:pt x="1539" y="722"/>
                  <a:pt x="1539" y="722"/>
                  <a:pt x="1538" y="722"/>
                </a:cubicBezTo>
                <a:cubicBezTo>
                  <a:pt x="1537" y="722"/>
                  <a:pt x="1538" y="722"/>
                  <a:pt x="1538" y="721"/>
                </a:cubicBezTo>
                <a:cubicBezTo>
                  <a:pt x="1538" y="721"/>
                  <a:pt x="1537" y="721"/>
                  <a:pt x="1537" y="721"/>
                </a:cubicBezTo>
                <a:cubicBezTo>
                  <a:pt x="1537" y="721"/>
                  <a:pt x="1537" y="720"/>
                  <a:pt x="1536" y="720"/>
                </a:cubicBezTo>
                <a:cubicBezTo>
                  <a:pt x="1536" y="720"/>
                  <a:pt x="1536" y="719"/>
                  <a:pt x="1536" y="719"/>
                </a:cubicBezTo>
                <a:cubicBezTo>
                  <a:pt x="1535" y="719"/>
                  <a:pt x="1535" y="719"/>
                  <a:pt x="1535" y="719"/>
                </a:cubicBezTo>
                <a:cubicBezTo>
                  <a:pt x="1535" y="717"/>
                  <a:pt x="1535" y="717"/>
                  <a:pt x="1534" y="716"/>
                </a:cubicBezTo>
                <a:cubicBezTo>
                  <a:pt x="1533" y="716"/>
                  <a:pt x="1531" y="714"/>
                  <a:pt x="1531" y="714"/>
                </a:cubicBezTo>
                <a:cubicBezTo>
                  <a:pt x="1531" y="714"/>
                  <a:pt x="1531" y="714"/>
                  <a:pt x="1531" y="714"/>
                </a:cubicBezTo>
                <a:cubicBezTo>
                  <a:pt x="1531" y="714"/>
                  <a:pt x="1531" y="713"/>
                  <a:pt x="1530" y="713"/>
                </a:cubicBezTo>
                <a:cubicBezTo>
                  <a:pt x="1529" y="712"/>
                  <a:pt x="1530" y="711"/>
                  <a:pt x="1530" y="710"/>
                </a:cubicBezTo>
                <a:cubicBezTo>
                  <a:pt x="1530" y="709"/>
                  <a:pt x="1530" y="709"/>
                  <a:pt x="1530" y="708"/>
                </a:cubicBezTo>
                <a:cubicBezTo>
                  <a:pt x="1530" y="708"/>
                  <a:pt x="1529" y="708"/>
                  <a:pt x="1529" y="708"/>
                </a:cubicBezTo>
                <a:cubicBezTo>
                  <a:pt x="1529" y="708"/>
                  <a:pt x="1529" y="707"/>
                  <a:pt x="1529" y="707"/>
                </a:cubicBezTo>
                <a:cubicBezTo>
                  <a:pt x="1528" y="707"/>
                  <a:pt x="1527" y="706"/>
                  <a:pt x="1527" y="705"/>
                </a:cubicBezTo>
                <a:cubicBezTo>
                  <a:pt x="1527" y="705"/>
                  <a:pt x="1526" y="705"/>
                  <a:pt x="1526" y="706"/>
                </a:cubicBezTo>
                <a:cubicBezTo>
                  <a:pt x="1525" y="705"/>
                  <a:pt x="1523" y="704"/>
                  <a:pt x="1524" y="702"/>
                </a:cubicBezTo>
                <a:cubicBezTo>
                  <a:pt x="1524" y="702"/>
                  <a:pt x="1524" y="702"/>
                  <a:pt x="1524" y="702"/>
                </a:cubicBezTo>
                <a:cubicBezTo>
                  <a:pt x="1524" y="702"/>
                  <a:pt x="1524" y="701"/>
                  <a:pt x="1524" y="700"/>
                </a:cubicBezTo>
                <a:cubicBezTo>
                  <a:pt x="1524" y="700"/>
                  <a:pt x="1524" y="700"/>
                  <a:pt x="1524" y="699"/>
                </a:cubicBezTo>
                <a:cubicBezTo>
                  <a:pt x="1524" y="698"/>
                  <a:pt x="1523" y="699"/>
                  <a:pt x="1523" y="698"/>
                </a:cubicBezTo>
                <a:cubicBezTo>
                  <a:pt x="1523" y="698"/>
                  <a:pt x="1523" y="698"/>
                  <a:pt x="1523" y="697"/>
                </a:cubicBezTo>
                <a:cubicBezTo>
                  <a:pt x="1522" y="696"/>
                  <a:pt x="1522" y="697"/>
                  <a:pt x="1521" y="697"/>
                </a:cubicBezTo>
                <a:cubicBezTo>
                  <a:pt x="1521" y="697"/>
                  <a:pt x="1522" y="696"/>
                  <a:pt x="1520" y="696"/>
                </a:cubicBezTo>
                <a:cubicBezTo>
                  <a:pt x="1520" y="696"/>
                  <a:pt x="1520" y="695"/>
                  <a:pt x="1520" y="695"/>
                </a:cubicBezTo>
                <a:cubicBezTo>
                  <a:pt x="1521" y="694"/>
                  <a:pt x="1521" y="694"/>
                  <a:pt x="1521" y="693"/>
                </a:cubicBezTo>
                <a:cubicBezTo>
                  <a:pt x="1521" y="692"/>
                  <a:pt x="1520" y="692"/>
                  <a:pt x="1519" y="692"/>
                </a:cubicBezTo>
                <a:cubicBezTo>
                  <a:pt x="1518" y="690"/>
                  <a:pt x="1519" y="689"/>
                  <a:pt x="1517" y="689"/>
                </a:cubicBezTo>
                <a:cubicBezTo>
                  <a:pt x="1517" y="689"/>
                  <a:pt x="1515" y="688"/>
                  <a:pt x="1516" y="689"/>
                </a:cubicBezTo>
                <a:cubicBezTo>
                  <a:pt x="1515" y="689"/>
                  <a:pt x="1514" y="689"/>
                  <a:pt x="1514" y="689"/>
                </a:cubicBezTo>
                <a:cubicBezTo>
                  <a:pt x="1514" y="688"/>
                  <a:pt x="1514" y="688"/>
                  <a:pt x="1514" y="687"/>
                </a:cubicBezTo>
                <a:cubicBezTo>
                  <a:pt x="1513" y="687"/>
                  <a:pt x="1512" y="687"/>
                  <a:pt x="1511" y="687"/>
                </a:cubicBezTo>
                <a:cubicBezTo>
                  <a:pt x="1510" y="687"/>
                  <a:pt x="1510" y="686"/>
                  <a:pt x="1510" y="686"/>
                </a:cubicBezTo>
                <a:cubicBezTo>
                  <a:pt x="1509" y="686"/>
                  <a:pt x="1509" y="685"/>
                  <a:pt x="1509" y="684"/>
                </a:cubicBezTo>
                <a:cubicBezTo>
                  <a:pt x="1509" y="683"/>
                  <a:pt x="1509" y="684"/>
                  <a:pt x="1509" y="683"/>
                </a:cubicBezTo>
                <a:cubicBezTo>
                  <a:pt x="1509" y="683"/>
                  <a:pt x="1509" y="682"/>
                  <a:pt x="1509" y="682"/>
                </a:cubicBezTo>
                <a:cubicBezTo>
                  <a:pt x="1509" y="682"/>
                  <a:pt x="1508" y="681"/>
                  <a:pt x="1508" y="681"/>
                </a:cubicBezTo>
                <a:cubicBezTo>
                  <a:pt x="1508" y="680"/>
                  <a:pt x="1508" y="679"/>
                  <a:pt x="1508" y="678"/>
                </a:cubicBezTo>
                <a:cubicBezTo>
                  <a:pt x="1508" y="678"/>
                  <a:pt x="1508" y="677"/>
                  <a:pt x="1508" y="677"/>
                </a:cubicBezTo>
                <a:cubicBezTo>
                  <a:pt x="1508" y="676"/>
                  <a:pt x="1508" y="677"/>
                  <a:pt x="1508" y="676"/>
                </a:cubicBezTo>
                <a:cubicBezTo>
                  <a:pt x="1508" y="676"/>
                  <a:pt x="1508" y="675"/>
                  <a:pt x="1508" y="675"/>
                </a:cubicBezTo>
                <a:cubicBezTo>
                  <a:pt x="1508" y="675"/>
                  <a:pt x="1507" y="675"/>
                  <a:pt x="1507" y="675"/>
                </a:cubicBezTo>
                <a:cubicBezTo>
                  <a:pt x="1507" y="674"/>
                  <a:pt x="1507" y="674"/>
                  <a:pt x="1507" y="673"/>
                </a:cubicBezTo>
                <a:cubicBezTo>
                  <a:pt x="1507" y="673"/>
                  <a:pt x="1507" y="673"/>
                  <a:pt x="1507" y="673"/>
                </a:cubicBezTo>
                <a:cubicBezTo>
                  <a:pt x="1506" y="672"/>
                  <a:pt x="1506" y="672"/>
                  <a:pt x="1506" y="671"/>
                </a:cubicBezTo>
                <a:cubicBezTo>
                  <a:pt x="1505" y="671"/>
                  <a:pt x="1505" y="671"/>
                  <a:pt x="1505" y="670"/>
                </a:cubicBezTo>
                <a:cubicBezTo>
                  <a:pt x="1505" y="670"/>
                  <a:pt x="1505" y="670"/>
                  <a:pt x="1504" y="670"/>
                </a:cubicBezTo>
                <a:cubicBezTo>
                  <a:pt x="1504" y="669"/>
                  <a:pt x="1505" y="669"/>
                  <a:pt x="1505" y="669"/>
                </a:cubicBezTo>
                <a:cubicBezTo>
                  <a:pt x="1505" y="668"/>
                  <a:pt x="1504" y="669"/>
                  <a:pt x="1504" y="668"/>
                </a:cubicBezTo>
                <a:cubicBezTo>
                  <a:pt x="1504" y="668"/>
                  <a:pt x="1504" y="667"/>
                  <a:pt x="1504" y="667"/>
                </a:cubicBezTo>
                <a:cubicBezTo>
                  <a:pt x="1504" y="666"/>
                  <a:pt x="1505" y="667"/>
                  <a:pt x="1505" y="667"/>
                </a:cubicBezTo>
                <a:cubicBezTo>
                  <a:pt x="1505" y="666"/>
                  <a:pt x="1505" y="666"/>
                  <a:pt x="1505" y="666"/>
                </a:cubicBezTo>
                <a:cubicBezTo>
                  <a:pt x="1505" y="665"/>
                  <a:pt x="1504" y="665"/>
                  <a:pt x="1504" y="665"/>
                </a:cubicBezTo>
                <a:cubicBezTo>
                  <a:pt x="1504" y="665"/>
                  <a:pt x="1504" y="664"/>
                  <a:pt x="1505" y="664"/>
                </a:cubicBezTo>
                <a:cubicBezTo>
                  <a:pt x="1505" y="663"/>
                  <a:pt x="1504" y="663"/>
                  <a:pt x="1504" y="662"/>
                </a:cubicBezTo>
                <a:cubicBezTo>
                  <a:pt x="1503" y="662"/>
                  <a:pt x="1503" y="662"/>
                  <a:pt x="1503" y="662"/>
                </a:cubicBezTo>
                <a:cubicBezTo>
                  <a:pt x="1502" y="661"/>
                  <a:pt x="1503" y="661"/>
                  <a:pt x="1502" y="661"/>
                </a:cubicBezTo>
                <a:cubicBezTo>
                  <a:pt x="1502" y="660"/>
                  <a:pt x="1502" y="662"/>
                  <a:pt x="1501" y="660"/>
                </a:cubicBezTo>
                <a:cubicBezTo>
                  <a:pt x="1501" y="659"/>
                  <a:pt x="1501" y="659"/>
                  <a:pt x="1500" y="659"/>
                </a:cubicBezTo>
                <a:cubicBezTo>
                  <a:pt x="1500" y="660"/>
                  <a:pt x="1498" y="660"/>
                  <a:pt x="1498" y="661"/>
                </a:cubicBezTo>
                <a:cubicBezTo>
                  <a:pt x="1496" y="660"/>
                  <a:pt x="1496" y="660"/>
                  <a:pt x="1496" y="658"/>
                </a:cubicBezTo>
                <a:cubicBezTo>
                  <a:pt x="1496" y="658"/>
                  <a:pt x="1496" y="657"/>
                  <a:pt x="1496" y="657"/>
                </a:cubicBezTo>
                <a:cubicBezTo>
                  <a:pt x="1496" y="657"/>
                  <a:pt x="1497" y="656"/>
                  <a:pt x="1497" y="656"/>
                </a:cubicBezTo>
                <a:cubicBezTo>
                  <a:pt x="1497" y="655"/>
                  <a:pt x="1497" y="654"/>
                  <a:pt x="1497" y="653"/>
                </a:cubicBezTo>
                <a:cubicBezTo>
                  <a:pt x="1497" y="653"/>
                  <a:pt x="1497" y="653"/>
                  <a:pt x="1497" y="652"/>
                </a:cubicBezTo>
                <a:cubicBezTo>
                  <a:pt x="1496" y="652"/>
                  <a:pt x="1496" y="652"/>
                  <a:pt x="1496" y="652"/>
                </a:cubicBezTo>
                <a:cubicBezTo>
                  <a:pt x="1496" y="652"/>
                  <a:pt x="1496" y="651"/>
                  <a:pt x="1496" y="651"/>
                </a:cubicBezTo>
                <a:cubicBezTo>
                  <a:pt x="1495" y="650"/>
                  <a:pt x="1495" y="650"/>
                  <a:pt x="1495" y="650"/>
                </a:cubicBezTo>
                <a:cubicBezTo>
                  <a:pt x="1495" y="649"/>
                  <a:pt x="1494" y="649"/>
                  <a:pt x="1494" y="649"/>
                </a:cubicBezTo>
                <a:cubicBezTo>
                  <a:pt x="1494" y="649"/>
                  <a:pt x="1494" y="648"/>
                  <a:pt x="1494" y="648"/>
                </a:cubicBezTo>
                <a:cubicBezTo>
                  <a:pt x="1494" y="647"/>
                  <a:pt x="1493" y="647"/>
                  <a:pt x="1493" y="646"/>
                </a:cubicBezTo>
                <a:cubicBezTo>
                  <a:pt x="1493" y="645"/>
                  <a:pt x="1493" y="645"/>
                  <a:pt x="1491" y="644"/>
                </a:cubicBezTo>
                <a:cubicBezTo>
                  <a:pt x="1491" y="643"/>
                  <a:pt x="1491" y="642"/>
                  <a:pt x="1491" y="642"/>
                </a:cubicBezTo>
                <a:cubicBezTo>
                  <a:pt x="1490" y="641"/>
                  <a:pt x="1490" y="641"/>
                  <a:pt x="1489" y="641"/>
                </a:cubicBezTo>
                <a:cubicBezTo>
                  <a:pt x="1488" y="641"/>
                  <a:pt x="1489" y="642"/>
                  <a:pt x="1488" y="643"/>
                </a:cubicBezTo>
                <a:cubicBezTo>
                  <a:pt x="1488" y="644"/>
                  <a:pt x="1488" y="645"/>
                  <a:pt x="1488" y="647"/>
                </a:cubicBezTo>
                <a:cubicBezTo>
                  <a:pt x="1487" y="647"/>
                  <a:pt x="1487" y="647"/>
                  <a:pt x="1487" y="648"/>
                </a:cubicBezTo>
                <a:cubicBezTo>
                  <a:pt x="1487" y="649"/>
                  <a:pt x="1487" y="649"/>
                  <a:pt x="1487" y="649"/>
                </a:cubicBezTo>
                <a:cubicBezTo>
                  <a:pt x="1487" y="649"/>
                  <a:pt x="1487" y="649"/>
                  <a:pt x="1488" y="649"/>
                </a:cubicBezTo>
                <a:cubicBezTo>
                  <a:pt x="1487" y="650"/>
                  <a:pt x="1487" y="652"/>
                  <a:pt x="1487" y="653"/>
                </a:cubicBezTo>
                <a:cubicBezTo>
                  <a:pt x="1488" y="653"/>
                  <a:pt x="1488" y="654"/>
                  <a:pt x="1487" y="655"/>
                </a:cubicBezTo>
                <a:cubicBezTo>
                  <a:pt x="1487" y="655"/>
                  <a:pt x="1487" y="656"/>
                  <a:pt x="1486" y="656"/>
                </a:cubicBezTo>
                <a:cubicBezTo>
                  <a:pt x="1486" y="657"/>
                  <a:pt x="1487" y="663"/>
                  <a:pt x="1487" y="663"/>
                </a:cubicBezTo>
                <a:cubicBezTo>
                  <a:pt x="1487" y="663"/>
                  <a:pt x="1487" y="664"/>
                  <a:pt x="1487" y="664"/>
                </a:cubicBezTo>
                <a:cubicBezTo>
                  <a:pt x="1487" y="664"/>
                  <a:pt x="1488" y="665"/>
                  <a:pt x="1487" y="665"/>
                </a:cubicBezTo>
                <a:cubicBezTo>
                  <a:pt x="1487" y="665"/>
                  <a:pt x="1487" y="665"/>
                  <a:pt x="1487" y="665"/>
                </a:cubicBezTo>
                <a:cubicBezTo>
                  <a:pt x="1486" y="666"/>
                  <a:pt x="1486" y="666"/>
                  <a:pt x="1486" y="666"/>
                </a:cubicBezTo>
                <a:cubicBezTo>
                  <a:pt x="1486" y="667"/>
                  <a:pt x="1486" y="668"/>
                  <a:pt x="1486" y="668"/>
                </a:cubicBezTo>
                <a:cubicBezTo>
                  <a:pt x="1486" y="669"/>
                  <a:pt x="1486" y="669"/>
                  <a:pt x="1486" y="669"/>
                </a:cubicBezTo>
                <a:cubicBezTo>
                  <a:pt x="1486" y="670"/>
                  <a:pt x="1486" y="669"/>
                  <a:pt x="1486" y="670"/>
                </a:cubicBezTo>
                <a:cubicBezTo>
                  <a:pt x="1486" y="670"/>
                  <a:pt x="1485" y="670"/>
                  <a:pt x="1485" y="671"/>
                </a:cubicBezTo>
                <a:cubicBezTo>
                  <a:pt x="1485" y="671"/>
                  <a:pt x="1484" y="671"/>
                  <a:pt x="1485" y="672"/>
                </a:cubicBezTo>
                <a:cubicBezTo>
                  <a:pt x="1485" y="673"/>
                  <a:pt x="1485" y="673"/>
                  <a:pt x="1485" y="674"/>
                </a:cubicBezTo>
                <a:cubicBezTo>
                  <a:pt x="1483" y="675"/>
                  <a:pt x="1484" y="678"/>
                  <a:pt x="1483" y="678"/>
                </a:cubicBezTo>
                <a:cubicBezTo>
                  <a:pt x="1482" y="679"/>
                  <a:pt x="1481" y="679"/>
                  <a:pt x="1480" y="679"/>
                </a:cubicBezTo>
                <a:cubicBezTo>
                  <a:pt x="1479" y="679"/>
                  <a:pt x="1479" y="679"/>
                  <a:pt x="1478" y="679"/>
                </a:cubicBezTo>
                <a:cubicBezTo>
                  <a:pt x="1478" y="678"/>
                  <a:pt x="1478" y="678"/>
                  <a:pt x="1478" y="677"/>
                </a:cubicBezTo>
                <a:cubicBezTo>
                  <a:pt x="1477" y="677"/>
                  <a:pt x="1477" y="677"/>
                  <a:pt x="1477" y="676"/>
                </a:cubicBezTo>
                <a:cubicBezTo>
                  <a:pt x="1477" y="675"/>
                  <a:pt x="1476" y="676"/>
                  <a:pt x="1476" y="675"/>
                </a:cubicBezTo>
                <a:cubicBezTo>
                  <a:pt x="1476" y="674"/>
                  <a:pt x="1474" y="674"/>
                  <a:pt x="1474" y="674"/>
                </a:cubicBezTo>
                <a:cubicBezTo>
                  <a:pt x="1473" y="673"/>
                  <a:pt x="1472" y="673"/>
                  <a:pt x="1472" y="672"/>
                </a:cubicBezTo>
                <a:cubicBezTo>
                  <a:pt x="1471" y="672"/>
                  <a:pt x="1470" y="672"/>
                  <a:pt x="1470" y="671"/>
                </a:cubicBezTo>
                <a:cubicBezTo>
                  <a:pt x="1470" y="671"/>
                  <a:pt x="1470" y="670"/>
                  <a:pt x="1470" y="670"/>
                </a:cubicBezTo>
                <a:cubicBezTo>
                  <a:pt x="1468" y="670"/>
                  <a:pt x="1468" y="670"/>
                  <a:pt x="1467" y="668"/>
                </a:cubicBezTo>
                <a:cubicBezTo>
                  <a:pt x="1466" y="668"/>
                  <a:pt x="1465" y="668"/>
                  <a:pt x="1465" y="668"/>
                </a:cubicBezTo>
                <a:cubicBezTo>
                  <a:pt x="1465" y="667"/>
                  <a:pt x="1464" y="668"/>
                  <a:pt x="1464" y="668"/>
                </a:cubicBezTo>
                <a:cubicBezTo>
                  <a:pt x="1463" y="668"/>
                  <a:pt x="1463" y="667"/>
                  <a:pt x="1463" y="667"/>
                </a:cubicBezTo>
                <a:cubicBezTo>
                  <a:pt x="1463" y="666"/>
                  <a:pt x="1462" y="666"/>
                  <a:pt x="1462" y="666"/>
                </a:cubicBezTo>
                <a:cubicBezTo>
                  <a:pt x="1460" y="665"/>
                  <a:pt x="1462" y="666"/>
                  <a:pt x="1461" y="665"/>
                </a:cubicBezTo>
                <a:cubicBezTo>
                  <a:pt x="1461" y="665"/>
                  <a:pt x="1461" y="665"/>
                  <a:pt x="1460" y="665"/>
                </a:cubicBezTo>
                <a:cubicBezTo>
                  <a:pt x="1460" y="665"/>
                  <a:pt x="1460" y="664"/>
                  <a:pt x="1460" y="664"/>
                </a:cubicBezTo>
                <a:cubicBezTo>
                  <a:pt x="1458" y="664"/>
                  <a:pt x="1458" y="662"/>
                  <a:pt x="1459" y="661"/>
                </a:cubicBezTo>
                <a:cubicBezTo>
                  <a:pt x="1459" y="660"/>
                  <a:pt x="1459" y="659"/>
                  <a:pt x="1459" y="659"/>
                </a:cubicBezTo>
                <a:cubicBezTo>
                  <a:pt x="1460" y="659"/>
                  <a:pt x="1460" y="657"/>
                  <a:pt x="1460" y="656"/>
                </a:cubicBezTo>
                <a:cubicBezTo>
                  <a:pt x="1459" y="656"/>
                  <a:pt x="1460" y="655"/>
                  <a:pt x="1460" y="654"/>
                </a:cubicBezTo>
                <a:cubicBezTo>
                  <a:pt x="1461" y="654"/>
                  <a:pt x="1462" y="654"/>
                  <a:pt x="1463" y="655"/>
                </a:cubicBezTo>
                <a:cubicBezTo>
                  <a:pt x="1463" y="654"/>
                  <a:pt x="1463" y="653"/>
                  <a:pt x="1463" y="652"/>
                </a:cubicBezTo>
                <a:cubicBezTo>
                  <a:pt x="1462" y="652"/>
                  <a:pt x="1462" y="651"/>
                  <a:pt x="1463" y="651"/>
                </a:cubicBezTo>
                <a:cubicBezTo>
                  <a:pt x="1464" y="651"/>
                  <a:pt x="1464" y="650"/>
                  <a:pt x="1465" y="650"/>
                </a:cubicBezTo>
                <a:cubicBezTo>
                  <a:pt x="1465" y="650"/>
                  <a:pt x="1465" y="649"/>
                  <a:pt x="1465" y="648"/>
                </a:cubicBezTo>
                <a:cubicBezTo>
                  <a:pt x="1465" y="648"/>
                  <a:pt x="1464" y="649"/>
                  <a:pt x="1464" y="649"/>
                </a:cubicBezTo>
                <a:cubicBezTo>
                  <a:pt x="1464" y="648"/>
                  <a:pt x="1464" y="647"/>
                  <a:pt x="1464" y="647"/>
                </a:cubicBezTo>
                <a:cubicBezTo>
                  <a:pt x="1464" y="647"/>
                  <a:pt x="1464" y="647"/>
                  <a:pt x="1464" y="646"/>
                </a:cubicBezTo>
                <a:cubicBezTo>
                  <a:pt x="1463" y="647"/>
                  <a:pt x="1463" y="647"/>
                  <a:pt x="1462" y="647"/>
                </a:cubicBezTo>
                <a:cubicBezTo>
                  <a:pt x="1461" y="648"/>
                  <a:pt x="1461" y="647"/>
                  <a:pt x="1461" y="649"/>
                </a:cubicBezTo>
                <a:cubicBezTo>
                  <a:pt x="1460" y="648"/>
                  <a:pt x="1458" y="645"/>
                  <a:pt x="1457" y="647"/>
                </a:cubicBezTo>
                <a:cubicBezTo>
                  <a:pt x="1456" y="647"/>
                  <a:pt x="1456" y="647"/>
                  <a:pt x="1455" y="647"/>
                </a:cubicBezTo>
                <a:cubicBezTo>
                  <a:pt x="1455" y="646"/>
                  <a:pt x="1454" y="646"/>
                  <a:pt x="1453" y="647"/>
                </a:cubicBezTo>
                <a:cubicBezTo>
                  <a:pt x="1453" y="647"/>
                  <a:pt x="1453" y="647"/>
                  <a:pt x="1452" y="646"/>
                </a:cubicBezTo>
                <a:cubicBezTo>
                  <a:pt x="1451" y="646"/>
                  <a:pt x="1450" y="646"/>
                  <a:pt x="1449" y="646"/>
                </a:cubicBezTo>
                <a:cubicBezTo>
                  <a:pt x="1449" y="646"/>
                  <a:pt x="1450" y="646"/>
                  <a:pt x="1449" y="646"/>
                </a:cubicBezTo>
                <a:cubicBezTo>
                  <a:pt x="1449" y="645"/>
                  <a:pt x="1449" y="645"/>
                  <a:pt x="1448" y="644"/>
                </a:cubicBezTo>
                <a:cubicBezTo>
                  <a:pt x="1448" y="644"/>
                  <a:pt x="1448" y="644"/>
                  <a:pt x="1448" y="644"/>
                </a:cubicBezTo>
                <a:cubicBezTo>
                  <a:pt x="1448" y="645"/>
                  <a:pt x="1448" y="645"/>
                  <a:pt x="1448" y="645"/>
                </a:cubicBezTo>
                <a:cubicBezTo>
                  <a:pt x="1448" y="645"/>
                  <a:pt x="1447" y="645"/>
                  <a:pt x="1447" y="645"/>
                </a:cubicBezTo>
                <a:cubicBezTo>
                  <a:pt x="1446" y="645"/>
                  <a:pt x="1446" y="646"/>
                  <a:pt x="1445" y="645"/>
                </a:cubicBezTo>
                <a:cubicBezTo>
                  <a:pt x="1445" y="645"/>
                  <a:pt x="1445" y="644"/>
                  <a:pt x="1445" y="644"/>
                </a:cubicBezTo>
                <a:cubicBezTo>
                  <a:pt x="1445" y="644"/>
                  <a:pt x="1445" y="643"/>
                  <a:pt x="1444" y="643"/>
                </a:cubicBezTo>
                <a:cubicBezTo>
                  <a:pt x="1444" y="643"/>
                  <a:pt x="1443" y="644"/>
                  <a:pt x="1443" y="644"/>
                </a:cubicBezTo>
                <a:cubicBezTo>
                  <a:pt x="1443" y="643"/>
                  <a:pt x="1441" y="643"/>
                  <a:pt x="1441" y="643"/>
                </a:cubicBezTo>
                <a:cubicBezTo>
                  <a:pt x="1441" y="644"/>
                  <a:pt x="1442" y="645"/>
                  <a:pt x="1443" y="645"/>
                </a:cubicBezTo>
                <a:cubicBezTo>
                  <a:pt x="1443" y="645"/>
                  <a:pt x="1444" y="645"/>
                  <a:pt x="1444" y="645"/>
                </a:cubicBezTo>
                <a:cubicBezTo>
                  <a:pt x="1445" y="646"/>
                  <a:pt x="1445" y="646"/>
                  <a:pt x="1445" y="646"/>
                </a:cubicBezTo>
                <a:cubicBezTo>
                  <a:pt x="1445" y="647"/>
                  <a:pt x="1446" y="647"/>
                  <a:pt x="1446" y="648"/>
                </a:cubicBezTo>
                <a:cubicBezTo>
                  <a:pt x="1446" y="649"/>
                  <a:pt x="1446" y="648"/>
                  <a:pt x="1445" y="649"/>
                </a:cubicBezTo>
                <a:cubicBezTo>
                  <a:pt x="1445" y="649"/>
                  <a:pt x="1444" y="649"/>
                  <a:pt x="1444" y="650"/>
                </a:cubicBezTo>
                <a:cubicBezTo>
                  <a:pt x="1444" y="650"/>
                  <a:pt x="1444" y="649"/>
                  <a:pt x="1443" y="649"/>
                </a:cubicBezTo>
                <a:cubicBezTo>
                  <a:pt x="1442" y="649"/>
                  <a:pt x="1442" y="649"/>
                  <a:pt x="1441" y="649"/>
                </a:cubicBezTo>
                <a:cubicBezTo>
                  <a:pt x="1441" y="648"/>
                  <a:pt x="1440" y="648"/>
                  <a:pt x="1440" y="648"/>
                </a:cubicBezTo>
                <a:cubicBezTo>
                  <a:pt x="1439" y="648"/>
                  <a:pt x="1439" y="649"/>
                  <a:pt x="1439" y="649"/>
                </a:cubicBezTo>
                <a:cubicBezTo>
                  <a:pt x="1438" y="649"/>
                  <a:pt x="1438" y="648"/>
                  <a:pt x="1438" y="648"/>
                </a:cubicBezTo>
                <a:cubicBezTo>
                  <a:pt x="1438" y="648"/>
                  <a:pt x="1438" y="648"/>
                  <a:pt x="1437" y="648"/>
                </a:cubicBezTo>
                <a:cubicBezTo>
                  <a:pt x="1437" y="649"/>
                  <a:pt x="1437" y="649"/>
                  <a:pt x="1436" y="649"/>
                </a:cubicBezTo>
                <a:cubicBezTo>
                  <a:pt x="1436" y="650"/>
                  <a:pt x="1435" y="649"/>
                  <a:pt x="1434" y="649"/>
                </a:cubicBezTo>
                <a:cubicBezTo>
                  <a:pt x="1434" y="649"/>
                  <a:pt x="1434" y="650"/>
                  <a:pt x="1435" y="650"/>
                </a:cubicBezTo>
                <a:cubicBezTo>
                  <a:pt x="1435" y="650"/>
                  <a:pt x="1434" y="651"/>
                  <a:pt x="1434" y="651"/>
                </a:cubicBezTo>
                <a:cubicBezTo>
                  <a:pt x="1433" y="651"/>
                  <a:pt x="1432" y="651"/>
                  <a:pt x="1433" y="652"/>
                </a:cubicBezTo>
                <a:cubicBezTo>
                  <a:pt x="1433" y="653"/>
                  <a:pt x="1434" y="654"/>
                  <a:pt x="1434" y="655"/>
                </a:cubicBezTo>
                <a:cubicBezTo>
                  <a:pt x="1434" y="655"/>
                  <a:pt x="1433" y="655"/>
                  <a:pt x="1433" y="655"/>
                </a:cubicBezTo>
                <a:cubicBezTo>
                  <a:pt x="1432" y="654"/>
                  <a:pt x="1432" y="655"/>
                  <a:pt x="1432" y="655"/>
                </a:cubicBezTo>
                <a:cubicBezTo>
                  <a:pt x="1431" y="655"/>
                  <a:pt x="1431" y="655"/>
                  <a:pt x="1431" y="656"/>
                </a:cubicBezTo>
                <a:cubicBezTo>
                  <a:pt x="1431" y="657"/>
                  <a:pt x="1431" y="658"/>
                  <a:pt x="1431" y="658"/>
                </a:cubicBezTo>
                <a:cubicBezTo>
                  <a:pt x="1430" y="658"/>
                  <a:pt x="1430" y="658"/>
                  <a:pt x="1429" y="658"/>
                </a:cubicBezTo>
                <a:cubicBezTo>
                  <a:pt x="1429" y="658"/>
                  <a:pt x="1429" y="658"/>
                  <a:pt x="1429" y="658"/>
                </a:cubicBezTo>
                <a:cubicBezTo>
                  <a:pt x="1429" y="660"/>
                  <a:pt x="1429" y="661"/>
                  <a:pt x="1430" y="662"/>
                </a:cubicBezTo>
                <a:cubicBezTo>
                  <a:pt x="1431" y="663"/>
                  <a:pt x="1431" y="662"/>
                  <a:pt x="1431" y="664"/>
                </a:cubicBezTo>
                <a:cubicBezTo>
                  <a:pt x="1430" y="664"/>
                  <a:pt x="1429" y="663"/>
                  <a:pt x="1429" y="663"/>
                </a:cubicBezTo>
                <a:cubicBezTo>
                  <a:pt x="1428" y="664"/>
                  <a:pt x="1428" y="663"/>
                  <a:pt x="1427" y="663"/>
                </a:cubicBezTo>
                <a:cubicBezTo>
                  <a:pt x="1427" y="662"/>
                  <a:pt x="1426" y="663"/>
                  <a:pt x="1426" y="662"/>
                </a:cubicBezTo>
                <a:cubicBezTo>
                  <a:pt x="1425" y="661"/>
                  <a:pt x="1424" y="662"/>
                  <a:pt x="1424" y="663"/>
                </a:cubicBezTo>
                <a:cubicBezTo>
                  <a:pt x="1424" y="665"/>
                  <a:pt x="1424" y="665"/>
                  <a:pt x="1422" y="666"/>
                </a:cubicBezTo>
                <a:cubicBezTo>
                  <a:pt x="1422" y="664"/>
                  <a:pt x="1423" y="662"/>
                  <a:pt x="1423" y="661"/>
                </a:cubicBezTo>
                <a:cubicBezTo>
                  <a:pt x="1422" y="661"/>
                  <a:pt x="1422" y="659"/>
                  <a:pt x="1421" y="659"/>
                </a:cubicBezTo>
                <a:cubicBezTo>
                  <a:pt x="1420" y="659"/>
                  <a:pt x="1420" y="657"/>
                  <a:pt x="1419" y="657"/>
                </a:cubicBezTo>
                <a:cubicBezTo>
                  <a:pt x="1417" y="656"/>
                  <a:pt x="1417" y="656"/>
                  <a:pt x="1416" y="657"/>
                </a:cubicBezTo>
                <a:cubicBezTo>
                  <a:pt x="1415" y="658"/>
                  <a:pt x="1416" y="658"/>
                  <a:pt x="1415" y="658"/>
                </a:cubicBezTo>
                <a:cubicBezTo>
                  <a:pt x="1414" y="658"/>
                  <a:pt x="1415" y="657"/>
                  <a:pt x="1415" y="657"/>
                </a:cubicBezTo>
                <a:cubicBezTo>
                  <a:pt x="1414" y="658"/>
                  <a:pt x="1414" y="659"/>
                  <a:pt x="1414" y="660"/>
                </a:cubicBezTo>
                <a:cubicBezTo>
                  <a:pt x="1413" y="660"/>
                  <a:pt x="1413" y="660"/>
                  <a:pt x="1413" y="659"/>
                </a:cubicBezTo>
                <a:cubicBezTo>
                  <a:pt x="1412" y="659"/>
                  <a:pt x="1411" y="659"/>
                  <a:pt x="1412" y="660"/>
                </a:cubicBezTo>
                <a:cubicBezTo>
                  <a:pt x="1412" y="660"/>
                  <a:pt x="1412" y="661"/>
                  <a:pt x="1412" y="661"/>
                </a:cubicBezTo>
                <a:cubicBezTo>
                  <a:pt x="1411" y="661"/>
                  <a:pt x="1411" y="660"/>
                  <a:pt x="1410" y="662"/>
                </a:cubicBezTo>
                <a:cubicBezTo>
                  <a:pt x="1411" y="662"/>
                  <a:pt x="1412" y="662"/>
                  <a:pt x="1411" y="663"/>
                </a:cubicBezTo>
                <a:cubicBezTo>
                  <a:pt x="1411" y="663"/>
                  <a:pt x="1410" y="663"/>
                  <a:pt x="1410" y="663"/>
                </a:cubicBezTo>
                <a:cubicBezTo>
                  <a:pt x="1410" y="664"/>
                  <a:pt x="1410" y="665"/>
                  <a:pt x="1410" y="665"/>
                </a:cubicBezTo>
                <a:cubicBezTo>
                  <a:pt x="1410" y="665"/>
                  <a:pt x="1409" y="665"/>
                  <a:pt x="1409" y="665"/>
                </a:cubicBezTo>
                <a:cubicBezTo>
                  <a:pt x="1409" y="664"/>
                  <a:pt x="1409" y="665"/>
                  <a:pt x="1409" y="665"/>
                </a:cubicBezTo>
                <a:cubicBezTo>
                  <a:pt x="1408" y="665"/>
                  <a:pt x="1409" y="665"/>
                  <a:pt x="1408" y="665"/>
                </a:cubicBezTo>
                <a:cubicBezTo>
                  <a:pt x="1408" y="665"/>
                  <a:pt x="1407" y="665"/>
                  <a:pt x="1407" y="665"/>
                </a:cubicBezTo>
                <a:cubicBezTo>
                  <a:pt x="1407" y="666"/>
                  <a:pt x="1407" y="667"/>
                  <a:pt x="1407" y="668"/>
                </a:cubicBezTo>
                <a:cubicBezTo>
                  <a:pt x="1406" y="668"/>
                  <a:pt x="1406" y="670"/>
                  <a:pt x="1405" y="670"/>
                </a:cubicBezTo>
                <a:cubicBezTo>
                  <a:pt x="1405" y="670"/>
                  <a:pt x="1405" y="669"/>
                  <a:pt x="1405" y="669"/>
                </a:cubicBezTo>
                <a:cubicBezTo>
                  <a:pt x="1404" y="669"/>
                  <a:pt x="1404" y="669"/>
                  <a:pt x="1404" y="668"/>
                </a:cubicBezTo>
                <a:cubicBezTo>
                  <a:pt x="1404" y="668"/>
                  <a:pt x="1403" y="669"/>
                  <a:pt x="1403" y="669"/>
                </a:cubicBezTo>
                <a:cubicBezTo>
                  <a:pt x="1402" y="669"/>
                  <a:pt x="1402" y="669"/>
                  <a:pt x="1402" y="670"/>
                </a:cubicBezTo>
                <a:cubicBezTo>
                  <a:pt x="1402" y="671"/>
                  <a:pt x="1402" y="672"/>
                  <a:pt x="1402" y="673"/>
                </a:cubicBezTo>
                <a:cubicBezTo>
                  <a:pt x="1402" y="673"/>
                  <a:pt x="1404" y="674"/>
                  <a:pt x="1403" y="674"/>
                </a:cubicBezTo>
                <a:cubicBezTo>
                  <a:pt x="1403" y="674"/>
                  <a:pt x="1403" y="675"/>
                  <a:pt x="1402" y="675"/>
                </a:cubicBezTo>
                <a:cubicBezTo>
                  <a:pt x="1402" y="675"/>
                  <a:pt x="1402" y="676"/>
                  <a:pt x="1402" y="676"/>
                </a:cubicBezTo>
                <a:cubicBezTo>
                  <a:pt x="1402" y="676"/>
                  <a:pt x="1401" y="675"/>
                  <a:pt x="1401" y="675"/>
                </a:cubicBezTo>
                <a:cubicBezTo>
                  <a:pt x="1400" y="675"/>
                  <a:pt x="1400" y="675"/>
                  <a:pt x="1400" y="674"/>
                </a:cubicBezTo>
                <a:cubicBezTo>
                  <a:pt x="1400" y="674"/>
                  <a:pt x="1400" y="674"/>
                  <a:pt x="1400" y="674"/>
                </a:cubicBezTo>
                <a:cubicBezTo>
                  <a:pt x="1400" y="673"/>
                  <a:pt x="1400" y="673"/>
                  <a:pt x="1400" y="672"/>
                </a:cubicBezTo>
                <a:cubicBezTo>
                  <a:pt x="1400" y="671"/>
                  <a:pt x="1399" y="671"/>
                  <a:pt x="1399" y="671"/>
                </a:cubicBezTo>
                <a:cubicBezTo>
                  <a:pt x="1399" y="671"/>
                  <a:pt x="1399" y="672"/>
                  <a:pt x="1399" y="672"/>
                </a:cubicBezTo>
                <a:cubicBezTo>
                  <a:pt x="1399" y="672"/>
                  <a:pt x="1397" y="673"/>
                  <a:pt x="1397" y="673"/>
                </a:cubicBezTo>
                <a:cubicBezTo>
                  <a:pt x="1396" y="673"/>
                  <a:pt x="1396" y="675"/>
                  <a:pt x="1396" y="675"/>
                </a:cubicBezTo>
                <a:cubicBezTo>
                  <a:pt x="1396" y="676"/>
                  <a:pt x="1396" y="677"/>
                  <a:pt x="1396" y="678"/>
                </a:cubicBezTo>
                <a:cubicBezTo>
                  <a:pt x="1395" y="678"/>
                  <a:pt x="1395" y="678"/>
                  <a:pt x="1395" y="679"/>
                </a:cubicBezTo>
                <a:cubicBezTo>
                  <a:pt x="1395" y="680"/>
                  <a:pt x="1396" y="680"/>
                  <a:pt x="1396" y="681"/>
                </a:cubicBezTo>
                <a:cubicBezTo>
                  <a:pt x="1396" y="682"/>
                  <a:pt x="1395" y="681"/>
                  <a:pt x="1395" y="682"/>
                </a:cubicBezTo>
                <a:cubicBezTo>
                  <a:pt x="1395" y="682"/>
                  <a:pt x="1394" y="682"/>
                  <a:pt x="1394" y="683"/>
                </a:cubicBezTo>
                <a:cubicBezTo>
                  <a:pt x="1394" y="683"/>
                  <a:pt x="1393" y="683"/>
                  <a:pt x="1393" y="683"/>
                </a:cubicBezTo>
                <a:cubicBezTo>
                  <a:pt x="1393" y="684"/>
                  <a:pt x="1393" y="684"/>
                  <a:pt x="1393" y="684"/>
                </a:cubicBezTo>
                <a:cubicBezTo>
                  <a:pt x="1392" y="685"/>
                  <a:pt x="1392" y="685"/>
                  <a:pt x="1392" y="686"/>
                </a:cubicBezTo>
                <a:cubicBezTo>
                  <a:pt x="1392" y="686"/>
                  <a:pt x="1391" y="687"/>
                  <a:pt x="1391" y="687"/>
                </a:cubicBezTo>
                <a:cubicBezTo>
                  <a:pt x="1390" y="687"/>
                  <a:pt x="1390" y="687"/>
                  <a:pt x="1390" y="688"/>
                </a:cubicBezTo>
                <a:cubicBezTo>
                  <a:pt x="1390" y="688"/>
                  <a:pt x="1389" y="688"/>
                  <a:pt x="1389" y="688"/>
                </a:cubicBezTo>
                <a:cubicBezTo>
                  <a:pt x="1389" y="688"/>
                  <a:pt x="1389" y="688"/>
                  <a:pt x="1389" y="688"/>
                </a:cubicBezTo>
                <a:cubicBezTo>
                  <a:pt x="1388" y="688"/>
                  <a:pt x="1388" y="688"/>
                  <a:pt x="1388" y="688"/>
                </a:cubicBezTo>
                <a:cubicBezTo>
                  <a:pt x="1387" y="688"/>
                  <a:pt x="1387" y="689"/>
                  <a:pt x="1387" y="689"/>
                </a:cubicBezTo>
                <a:cubicBezTo>
                  <a:pt x="1387" y="689"/>
                  <a:pt x="1386" y="689"/>
                  <a:pt x="1386" y="689"/>
                </a:cubicBezTo>
                <a:cubicBezTo>
                  <a:pt x="1385" y="689"/>
                  <a:pt x="1385" y="689"/>
                  <a:pt x="1383" y="689"/>
                </a:cubicBezTo>
                <a:cubicBezTo>
                  <a:pt x="1383" y="690"/>
                  <a:pt x="1383" y="690"/>
                  <a:pt x="1382" y="690"/>
                </a:cubicBezTo>
                <a:cubicBezTo>
                  <a:pt x="1381" y="690"/>
                  <a:pt x="1381" y="690"/>
                  <a:pt x="1380" y="690"/>
                </a:cubicBezTo>
                <a:cubicBezTo>
                  <a:pt x="1380" y="690"/>
                  <a:pt x="1380" y="690"/>
                  <a:pt x="1380" y="690"/>
                </a:cubicBezTo>
                <a:cubicBezTo>
                  <a:pt x="1379" y="690"/>
                  <a:pt x="1379" y="691"/>
                  <a:pt x="1379" y="692"/>
                </a:cubicBezTo>
                <a:cubicBezTo>
                  <a:pt x="1379" y="692"/>
                  <a:pt x="1378" y="693"/>
                  <a:pt x="1378" y="693"/>
                </a:cubicBezTo>
                <a:cubicBezTo>
                  <a:pt x="1378" y="693"/>
                  <a:pt x="1376" y="693"/>
                  <a:pt x="1375" y="693"/>
                </a:cubicBezTo>
                <a:cubicBezTo>
                  <a:pt x="1375" y="694"/>
                  <a:pt x="1375" y="694"/>
                  <a:pt x="1374" y="694"/>
                </a:cubicBezTo>
                <a:cubicBezTo>
                  <a:pt x="1373" y="695"/>
                  <a:pt x="1371" y="695"/>
                  <a:pt x="1371" y="694"/>
                </a:cubicBezTo>
                <a:cubicBezTo>
                  <a:pt x="1370" y="694"/>
                  <a:pt x="1370" y="694"/>
                  <a:pt x="1369" y="695"/>
                </a:cubicBezTo>
                <a:cubicBezTo>
                  <a:pt x="1369" y="697"/>
                  <a:pt x="1367" y="695"/>
                  <a:pt x="1366" y="696"/>
                </a:cubicBezTo>
                <a:cubicBezTo>
                  <a:pt x="1366" y="697"/>
                  <a:pt x="1365" y="699"/>
                  <a:pt x="1364" y="699"/>
                </a:cubicBezTo>
                <a:cubicBezTo>
                  <a:pt x="1363" y="699"/>
                  <a:pt x="1364" y="700"/>
                  <a:pt x="1363" y="700"/>
                </a:cubicBezTo>
                <a:cubicBezTo>
                  <a:pt x="1363" y="700"/>
                  <a:pt x="1362" y="700"/>
                  <a:pt x="1362" y="700"/>
                </a:cubicBezTo>
                <a:cubicBezTo>
                  <a:pt x="1362" y="700"/>
                  <a:pt x="1362" y="700"/>
                  <a:pt x="1362" y="701"/>
                </a:cubicBezTo>
                <a:cubicBezTo>
                  <a:pt x="1362" y="701"/>
                  <a:pt x="1360" y="702"/>
                  <a:pt x="1360" y="702"/>
                </a:cubicBezTo>
                <a:cubicBezTo>
                  <a:pt x="1360" y="704"/>
                  <a:pt x="1358" y="703"/>
                  <a:pt x="1358" y="704"/>
                </a:cubicBezTo>
                <a:cubicBezTo>
                  <a:pt x="1358" y="704"/>
                  <a:pt x="1357" y="704"/>
                  <a:pt x="1357" y="705"/>
                </a:cubicBezTo>
                <a:cubicBezTo>
                  <a:pt x="1357" y="705"/>
                  <a:pt x="1356" y="704"/>
                  <a:pt x="1356" y="704"/>
                </a:cubicBezTo>
                <a:cubicBezTo>
                  <a:pt x="1357" y="704"/>
                  <a:pt x="1357" y="703"/>
                  <a:pt x="1357" y="702"/>
                </a:cubicBezTo>
                <a:cubicBezTo>
                  <a:pt x="1356" y="702"/>
                  <a:pt x="1356" y="702"/>
                  <a:pt x="1356" y="703"/>
                </a:cubicBezTo>
                <a:cubicBezTo>
                  <a:pt x="1356" y="703"/>
                  <a:pt x="1355" y="703"/>
                  <a:pt x="1355" y="703"/>
                </a:cubicBezTo>
                <a:cubicBezTo>
                  <a:pt x="1355" y="704"/>
                  <a:pt x="1355" y="704"/>
                  <a:pt x="1355" y="704"/>
                </a:cubicBezTo>
                <a:cubicBezTo>
                  <a:pt x="1355" y="704"/>
                  <a:pt x="1355" y="705"/>
                  <a:pt x="1355" y="705"/>
                </a:cubicBezTo>
                <a:cubicBezTo>
                  <a:pt x="1355" y="705"/>
                  <a:pt x="1355" y="705"/>
                  <a:pt x="1354" y="706"/>
                </a:cubicBezTo>
                <a:cubicBezTo>
                  <a:pt x="1354" y="707"/>
                  <a:pt x="1355" y="706"/>
                  <a:pt x="1355" y="707"/>
                </a:cubicBezTo>
                <a:cubicBezTo>
                  <a:pt x="1356" y="708"/>
                  <a:pt x="1356" y="707"/>
                  <a:pt x="1356" y="708"/>
                </a:cubicBezTo>
                <a:cubicBezTo>
                  <a:pt x="1356" y="708"/>
                  <a:pt x="1355" y="709"/>
                  <a:pt x="1355" y="709"/>
                </a:cubicBezTo>
                <a:cubicBezTo>
                  <a:pt x="1355" y="710"/>
                  <a:pt x="1355" y="710"/>
                  <a:pt x="1355" y="710"/>
                </a:cubicBezTo>
                <a:cubicBezTo>
                  <a:pt x="1355" y="711"/>
                  <a:pt x="1355" y="711"/>
                  <a:pt x="1355" y="712"/>
                </a:cubicBezTo>
                <a:cubicBezTo>
                  <a:pt x="1355" y="712"/>
                  <a:pt x="1355" y="712"/>
                  <a:pt x="1355" y="712"/>
                </a:cubicBezTo>
                <a:cubicBezTo>
                  <a:pt x="1354" y="713"/>
                  <a:pt x="1354" y="713"/>
                  <a:pt x="1354" y="714"/>
                </a:cubicBezTo>
                <a:cubicBezTo>
                  <a:pt x="1354" y="714"/>
                  <a:pt x="1353" y="714"/>
                  <a:pt x="1353" y="714"/>
                </a:cubicBezTo>
                <a:cubicBezTo>
                  <a:pt x="1353" y="716"/>
                  <a:pt x="1354" y="716"/>
                  <a:pt x="1355" y="717"/>
                </a:cubicBezTo>
                <a:cubicBezTo>
                  <a:pt x="1356" y="718"/>
                  <a:pt x="1355" y="720"/>
                  <a:pt x="1356" y="720"/>
                </a:cubicBezTo>
                <a:cubicBezTo>
                  <a:pt x="1356" y="720"/>
                  <a:pt x="1356" y="720"/>
                  <a:pt x="1356" y="721"/>
                </a:cubicBezTo>
                <a:cubicBezTo>
                  <a:pt x="1356" y="721"/>
                  <a:pt x="1356" y="722"/>
                  <a:pt x="1356" y="722"/>
                </a:cubicBezTo>
                <a:cubicBezTo>
                  <a:pt x="1357" y="724"/>
                  <a:pt x="1357" y="725"/>
                  <a:pt x="1357" y="726"/>
                </a:cubicBezTo>
                <a:cubicBezTo>
                  <a:pt x="1356" y="726"/>
                  <a:pt x="1355" y="726"/>
                  <a:pt x="1355" y="725"/>
                </a:cubicBezTo>
                <a:cubicBezTo>
                  <a:pt x="1355" y="724"/>
                  <a:pt x="1355" y="723"/>
                  <a:pt x="1354" y="724"/>
                </a:cubicBezTo>
                <a:cubicBezTo>
                  <a:pt x="1354" y="725"/>
                  <a:pt x="1354" y="725"/>
                  <a:pt x="1354" y="726"/>
                </a:cubicBezTo>
                <a:cubicBezTo>
                  <a:pt x="1355" y="727"/>
                  <a:pt x="1355" y="727"/>
                  <a:pt x="1355" y="727"/>
                </a:cubicBezTo>
                <a:cubicBezTo>
                  <a:pt x="1355" y="728"/>
                  <a:pt x="1355" y="728"/>
                  <a:pt x="1356" y="729"/>
                </a:cubicBezTo>
                <a:cubicBezTo>
                  <a:pt x="1355" y="729"/>
                  <a:pt x="1355" y="729"/>
                  <a:pt x="1354" y="729"/>
                </a:cubicBezTo>
                <a:cubicBezTo>
                  <a:pt x="1354" y="728"/>
                  <a:pt x="1354" y="727"/>
                  <a:pt x="1353" y="727"/>
                </a:cubicBezTo>
                <a:cubicBezTo>
                  <a:pt x="1353" y="726"/>
                  <a:pt x="1353" y="724"/>
                  <a:pt x="1352" y="724"/>
                </a:cubicBezTo>
                <a:cubicBezTo>
                  <a:pt x="1352" y="725"/>
                  <a:pt x="1353" y="726"/>
                  <a:pt x="1353" y="728"/>
                </a:cubicBezTo>
                <a:cubicBezTo>
                  <a:pt x="1353" y="728"/>
                  <a:pt x="1353" y="728"/>
                  <a:pt x="1354" y="729"/>
                </a:cubicBezTo>
                <a:cubicBezTo>
                  <a:pt x="1354" y="729"/>
                  <a:pt x="1354" y="729"/>
                  <a:pt x="1354" y="730"/>
                </a:cubicBezTo>
                <a:cubicBezTo>
                  <a:pt x="1354" y="730"/>
                  <a:pt x="1356" y="731"/>
                  <a:pt x="1356" y="732"/>
                </a:cubicBezTo>
                <a:cubicBezTo>
                  <a:pt x="1356" y="732"/>
                  <a:pt x="1356" y="732"/>
                  <a:pt x="1357" y="732"/>
                </a:cubicBezTo>
                <a:cubicBezTo>
                  <a:pt x="1357" y="732"/>
                  <a:pt x="1357" y="733"/>
                  <a:pt x="1357" y="734"/>
                </a:cubicBezTo>
                <a:cubicBezTo>
                  <a:pt x="1357" y="734"/>
                  <a:pt x="1357" y="735"/>
                  <a:pt x="1358" y="735"/>
                </a:cubicBezTo>
                <a:cubicBezTo>
                  <a:pt x="1358" y="735"/>
                  <a:pt x="1358" y="735"/>
                  <a:pt x="1358" y="735"/>
                </a:cubicBezTo>
                <a:cubicBezTo>
                  <a:pt x="1357" y="736"/>
                  <a:pt x="1358" y="737"/>
                  <a:pt x="1358" y="737"/>
                </a:cubicBezTo>
                <a:cubicBezTo>
                  <a:pt x="1358" y="737"/>
                  <a:pt x="1360" y="740"/>
                  <a:pt x="1361" y="739"/>
                </a:cubicBezTo>
                <a:cubicBezTo>
                  <a:pt x="1360" y="740"/>
                  <a:pt x="1360" y="741"/>
                  <a:pt x="1360" y="742"/>
                </a:cubicBezTo>
                <a:cubicBezTo>
                  <a:pt x="1360" y="742"/>
                  <a:pt x="1361" y="742"/>
                  <a:pt x="1361" y="743"/>
                </a:cubicBezTo>
                <a:cubicBezTo>
                  <a:pt x="1363" y="745"/>
                  <a:pt x="1361" y="747"/>
                  <a:pt x="1362" y="748"/>
                </a:cubicBezTo>
                <a:cubicBezTo>
                  <a:pt x="1362" y="749"/>
                  <a:pt x="1362" y="749"/>
                  <a:pt x="1362" y="750"/>
                </a:cubicBezTo>
                <a:cubicBezTo>
                  <a:pt x="1362" y="750"/>
                  <a:pt x="1362" y="750"/>
                  <a:pt x="1362" y="751"/>
                </a:cubicBezTo>
                <a:cubicBezTo>
                  <a:pt x="1362" y="751"/>
                  <a:pt x="1362" y="751"/>
                  <a:pt x="1362" y="751"/>
                </a:cubicBezTo>
                <a:cubicBezTo>
                  <a:pt x="1362" y="751"/>
                  <a:pt x="1362" y="752"/>
                  <a:pt x="1363" y="752"/>
                </a:cubicBezTo>
                <a:cubicBezTo>
                  <a:pt x="1364" y="753"/>
                  <a:pt x="1363" y="755"/>
                  <a:pt x="1364" y="755"/>
                </a:cubicBezTo>
                <a:cubicBezTo>
                  <a:pt x="1363" y="756"/>
                  <a:pt x="1364" y="757"/>
                  <a:pt x="1364" y="758"/>
                </a:cubicBezTo>
                <a:cubicBezTo>
                  <a:pt x="1364" y="758"/>
                  <a:pt x="1365" y="759"/>
                  <a:pt x="1365" y="760"/>
                </a:cubicBezTo>
                <a:cubicBezTo>
                  <a:pt x="1365" y="760"/>
                  <a:pt x="1364" y="761"/>
                  <a:pt x="1364" y="762"/>
                </a:cubicBezTo>
                <a:cubicBezTo>
                  <a:pt x="1365" y="763"/>
                  <a:pt x="1365" y="764"/>
                  <a:pt x="1364" y="764"/>
                </a:cubicBezTo>
                <a:cubicBezTo>
                  <a:pt x="1364" y="765"/>
                  <a:pt x="1364" y="766"/>
                  <a:pt x="1364" y="766"/>
                </a:cubicBezTo>
                <a:cubicBezTo>
                  <a:pt x="1364" y="767"/>
                  <a:pt x="1364" y="766"/>
                  <a:pt x="1364" y="767"/>
                </a:cubicBezTo>
                <a:cubicBezTo>
                  <a:pt x="1364" y="768"/>
                  <a:pt x="1364" y="770"/>
                  <a:pt x="1363" y="771"/>
                </a:cubicBezTo>
                <a:cubicBezTo>
                  <a:pt x="1363" y="770"/>
                  <a:pt x="1362" y="770"/>
                  <a:pt x="1361" y="769"/>
                </a:cubicBezTo>
                <a:cubicBezTo>
                  <a:pt x="1361" y="770"/>
                  <a:pt x="1361" y="770"/>
                  <a:pt x="1361" y="770"/>
                </a:cubicBezTo>
                <a:cubicBezTo>
                  <a:pt x="1361" y="771"/>
                  <a:pt x="1361" y="772"/>
                  <a:pt x="1362" y="773"/>
                </a:cubicBezTo>
                <a:cubicBezTo>
                  <a:pt x="1362" y="774"/>
                  <a:pt x="1363" y="774"/>
                  <a:pt x="1364" y="774"/>
                </a:cubicBezTo>
                <a:cubicBezTo>
                  <a:pt x="1364" y="774"/>
                  <a:pt x="1364" y="774"/>
                  <a:pt x="1365" y="774"/>
                </a:cubicBezTo>
                <a:cubicBezTo>
                  <a:pt x="1365" y="775"/>
                  <a:pt x="1365" y="774"/>
                  <a:pt x="1365" y="775"/>
                </a:cubicBezTo>
                <a:cubicBezTo>
                  <a:pt x="1365" y="775"/>
                  <a:pt x="1366" y="776"/>
                  <a:pt x="1366" y="776"/>
                </a:cubicBezTo>
                <a:cubicBezTo>
                  <a:pt x="1367" y="777"/>
                  <a:pt x="1367" y="777"/>
                  <a:pt x="1368" y="777"/>
                </a:cubicBezTo>
                <a:cubicBezTo>
                  <a:pt x="1369" y="777"/>
                  <a:pt x="1369" y="778"/>
                  <a:pt x="1370" y="778"/>
                </a:cubicBezTo>
                <a:cubicBezTo>
                  <a:pt x="1370" y="777"/>
                  <a:pt x="1371" y="777"/>
                  <a:pt x="1372" y="777"/>
                </a:cubicBezTo>
                <a:cubicBezTo>
                  <a:pt x="1372" y="777"/>
                  <a:pt x="1372" y="777"/>
                  <a:pt x="1373" y="778"/>
                </a:cubicBezTo>
                <a:cubicBezTo>
                  <a:pt x="1373" y="778"/>
                  <a:pt x="1373" y="778"/>
                  <a:pt x="1374" y="778"/>
                </a:cubicBezTo>
                <a:cubicBezTo>
                  <a:pt x="1374" y="778"/>
                  <a:pt x="1374" y="779"/>
                  <a:pt x="1375" y="777"/>
                </a:cubicBezTo>
                <a:cubicBezTo>
                  <a:pt x="1375" y="777"/>
                  <a:pt x="1376" y="777"/>
                  <a:pt x="1376" y="777"/>
                </a:cubicBezTo>
                <a:cubicBezTo>
                  <a:pt x="1376" y="776"/>
                  <a:pt x="1377" y="776"/>
                  <a:pt x="1378" y="775"/>
                </a:cubicBezTo>
                <a:cubicBezTo>
                  <a:pt x="1378" y="774"/>
                  <a:pt x="1379" y="774"/>
                  <a:pt x="1379" y="774"/>
                </a:cubicBezTo>
                <a:cubicBezTo>
                  <a:pt x="1380" y="774"/>
                  <a:pt x="1380" y="774"/>
                  <a:pt x="1380" y="775"/>
                </a:cubicBezTo>
                <a:cubicBezTo>
                  <a:pt x="1381" y="775"/>
                  <a:pt x="1381" y="776"/>
                  <a:pt x="1382" y="774"/>
                </a:cubicBezTo>
                <a:cubicBezTo>
                  <a:pt x="1382" y="774"/>
                  <a:pt x="1382" y="773"/>
                  <a:pt x="1382" y="772"/>
                </a:cubicBezTo>
                <a:cubicBezTo>
                  <a:pt x="1383" y="772"/>
                  <a:pt x="1384" y="773"/>
                  <a:pt x="1385" y="772"/>
                </a:cubicBezTo>
                <a:cubicBezTo>
                  <a:pt x="1385" y="772"/>
                  <a:pt x="1384" y="772"/>
                  <a:pt x="1385" y="772"/>
                </a:cubicBezTo>
                <a:cubicBezTo>
                  <a:pt x="1385" y="772"/>
                  <a:pt x="1385" y="772"/>
                  <a:pt x="1385" y="772"/>
                </a:cubicBezTo>
                <a:cubicBezTo>
                  <a:pt x="1386" y="772"/>
                  <a:pt x="1387" y="772"/>
                  <a:pt x="1387" y="772"/>
                </a:cubicBezTo>
                <a:cubicBezTo>
                  <a:pt x="1387" y="771"/>
                  <a:pt x="1388" y="771"/>
                  <a:pt x="1388" y="771"/>
                </a:cubicBezTo>
                <a:cubicBezTo>
                  <a:pt x="1389" y="771"/>
                  <a:pt x="1389" y="771"/>
                  <a:pt x="1391" y="771"/>
                </a:cubicBezTo>
                <a:cubicBezTo>
                  <a:pt x="1391" y="771"/>
                  <a:pt x="1393" y="771"/>
                  <a:pt x="1392" y="772"/>
                </a:cubicBezTo>
                <a:cubicBezTo>
                  <a:pt x="1393" y="771"/>
                  <a:pt x="1393" y="771"/>
                  <a:pt x="1394" y="771"/>
                </a:cubicBezTo>
                <a:cubicBezTo>
                  <a:pt x="1394" y="771"/>
                  <a:pt x="1395" y="772"/>
                  <a:pt x="1395" y="772"/>
                </a:cubicBezTo>
                <a:cubicBezTo>
                  <a:pt x="1395" y="772"/>
                  <a:pt x="1395" y="771"/>
                  <a:pt x="1395" y="771"/>
                </a:cubicBezTo>
                <a:cubicBezTo>
                  <a:pt x="1396" y="771"/>
                  <a:pt x="1397" y="771"/>
                  <a:pt x="1398" y="771"/>
                </a:cubicBezTo>
                <a:cubicBezTo>
                  <a:pt x="1398" y="770"/>
                  <a:pt x="1399" y="771"/>
                  <a:pt x="1399" y="772"/>
                </a:cubicBezTo>
                <a:cubicBezTo>
                  <a:pt x="1401" y="771"/>
                  <a:pt x="1400" y="771"/>
                  <a:pt x="1402" y="771"/>
                </a:cubicBezTo>
                <a:cubicBezTo>
                  <a:pt x="1402" y="771"/>
                  <a:pt x="1403" y="770"/>
                  <a:pt x="1403" y="770"/>
                </a:cubicBezTo>
                <a:cubicBezTo>
                  <a:pt x="1403" y="769"/>
                  <a:pt x="1403" y="769"/>
                  <a:pt x="1404" y="768"/>
                </a:cubicBezTo>
                <a:cubicBezTo>
                  <a:pt x="1404" y="768"/>
                  <a:pt x="1404" y="767"/>
                  <a:pt x="1405" y="767"/>
                </a:cubicBezTo>
                <a:cubicBezTo>
                  <a:pt x="1406" y="766"/>
                  <a:pt x="1406" y="766"/>
                  <a:pt x="1407" y="766"/>
                </a:cubicBezTo>
                <a:cubicBezTo>
                  <a:pt x="1408" y="766"/>
                  <a:pt x="1408" y="766"/>
                  <a:pt x="1408" y="765"/>
                </a:cubicBezTo>
                <a:cubicBezTo>
                  <a:pt x="1409" y="765"/>
                  <a:pt x="1409" y="765"/>
                  <a:pt x="1409" y="764"/>
                </a:cubicBezTo>
                <a:cubicBezTo>
                  <a:pt x="1409" y="764"/>
                  <a:pt x="1409" y="764"/>
                  <a:pt x="1410" y="764"/>
                </a:cubicBezTo>
                <a:cubicBezTo>
                  <a:pt x="1410" y="764"/>
                  <a:pt x="1410" y="764"/>
                  <a:pt x="1411" y="764"/>
                </a:cubicBezTo>
                <a:cubicBezTo>
                  <a:pt x="1411" y="764"/>
                  <a:pt x="1411" y="763"/>
                  <a:pt x="1411" y="763"/>
                </a:cubicBezTo>
                <a:cubicBezTo>
                  <a:pt x="1412" y="763"/>
                  <a:pt x="1412" y="763"/>
                  <a:pt x="1412" y="762"/>
                </a:cubicBezTo>
                <a:cubicBezTo>
                  <a:pt x="1413" y="762"/>
                  <a:pt x="1415" y="762"/>
                  <a:pt x="1416" y="762"/>
                </a:cubicBezTo>
                <a:cubicBezTo>
                  <a:pt x="1416" y="761"/>
                  <a:pt x="1420" y="762"/>
                  <a:pt x="1420" y="761"/>
                </a:cubicBezTo>
                <a:cubicBezTo>
                  <a:pt x="1420" y="761"/>
                  <a:pt x="1421" y="761"/>
                  <a:pt x="1421" y="761"/>
                </a:cubicBezTo>
                <a:cubicBezTo>
                  <a:pt x="1421" y="760"/>
                  <a:pt x="1423" y="761"/>
                  <a:pt x="1423" y="761"/>
                </a:cubicBezTo>
                <a:cubicBezTo>
                  <a:pt x="1423" y="759"/>
                  <a:pt x="1426" y="760"/>
                  <a:pt x="1425" y="759"/>
                </a:cubicBezTo>
                <a:cubicBezTo>
                  <a:pt x="1426" y="760"/>
                  <a:pt x="1427" y="760"/>
                  <a:pt x="1427" y="760"/>
                </a:cubicBezTo>
                <a:cubicBezTo>
                  <a:pt x="1427" y="759"/>
                  <a:pt x="1427" y="759"/>
                  <a:pt x="1427" y="759"/>
                </a:cubicBezTo>
                <a:cubicBezTo>
                  <a:pt x="1428" y="759"/>
                  <a:pt x="1428" y="759"/>
                  <a:pt x="1428" y="759"/>
                </a:cubicBezTo>
                <a:cubicBezTo>
                  <a:pt x="1429" y="759"/>
                  <a:pt x="1430" y="759"/>
                  <a:pt x="1431" y="759"/>
                </a:cubicBezTo>
                <a:cubicBezTo>
                  <a:pt x="1432" y="759"/>
                  <a:pt x="1431" y="758"/>
                  <a:pt x="1432" y="758"/>
                </a:cubicBezTo>
                <a:cubicBezTo>
                  <a:pt x="1432" y="758"/>
                  <a:pt x="1432" y="758"/>
                  <a:pt x="1432" y="758"/>
                </a:cubicBezTo>
                <a:cubicBezTo>
                  <a:pt x="1433" y="758"/>
                  <a:pt x="1433" y="758"/>
                  <a:pt x="1433" y="758"/>
                </a:cubicBezTo>
                <a:cubicBezTo>
                  <a:pt x="1434" y="758"/>
                  <a:pt x="1435" y="759"/>
                  <a:pt x="1436" y="758"/>
                </a:cubicBezTo>
                <a:cubicBezTo>
                  <a:pt x="1436" y="758"/>
                  <a:pt x="1436" y="757"/>
                  <a:pt x="1437" y="757"/>
                </a:cubicBezTo>
                <a:cubicBezTo>
                  <a:pt x="1437" y="757"/>
                  <a:pt x="1438" y="758"/>
                  <a:pt x="1439" y="758"/>
                </a:cubicBezTo>
                <a:cubicBezTo>
                  <a:pt x="1440" y="758"/>
                  <a:pt x="1440" y="759"/>
                  <a:pt x="1441" y="759"/>
                </a:cubicBezTo>
                <a:cubicBezTo>
                  <a:pt x="1441" y="759"/>
                  <a:pt x="1441" y="760"/>
                  <a:pt x="1441" y="760"/>
                </a:cubicBezTo>
                <a:cubicBezTo>
                  <a:pt x="1442" y="761"/>
                  <a:pt x="1443" y="761"/>
                  <a:pt x="1443" y="760"/>
                </a:cubicBezTo>
                <a:cubicBezTo>
                  <a:pt x="1443" y="760"/>
                  <a:pt x="1445" y="760"/>
                  <a:pt x="1445" y="760"/>
                </a:cubicBezTo>
                <a:cubicBezTo>
                  <a:pt x="1445" y="760"/>
                  <a:pt x="1446" y="760"/>
                  <a:pt x="1446" y="760"/>
                </a:cubicBezTo>
                <a:cubicBezTo>
                  <a:pt x="1447" y="762"/>
                  <a:pt x="1447" y="761"/>
                  <a:pt x="1448" y="760"/>
                </a:cubicBezTo>
                <a:cubicBezTo>
                  <a:pt x="1448" y="761"/>
                  <a:pt x="1449" y="761"/>
                  <a:pt x="1449" y="761"/>
                </a:cubicBezTo>
                <a:cubicBezTo>
                  <a:pt x="1450" y="762"/>
                  <a:pt x="1450" y="762"/>
                  <a:pt x="1449" y="764"/>
                </a:cubicBezTo>
                <a:cubicBezTo>
                  <a:pt x="1451" y="764"/>
                  <a:pt x="1451" y="764"/>
                  <a:pt x="1452" y="764"/>
                </a:cubicBezTo>
                <a:cubicBezTo>
                  <a:pt x="1452" y="764"/>
                  <a:pt x="1452" y="765"/>
                  <a:pt x="1451" y="765"/>
                </a:cubicBezTo>
                <a:cubicBezTo>
                  <a:pt x="1451" y="765"/>
                  <a:pt x="1451" y="765"/>
                  <a:pt x="1451" y="765"/>
                </a:cubicBezTo>
                <a:cubicBezTo>
                  <a:pt x="1449" y="766"/>
                  <a:pt x="1454" y="767"/>
                  <a:pt x="1454" y="767"/>
                </a:cubicBezTo>
                <a:cubicBezTo>
                  <a:pt x="1455" y="768"/>
                  <a:pt x="1454" y="770"/>
                  <a:pt x="1454" y="771"/>
                </a:cubicBezTo>
                <a:cubicBezTo>
                  <a:pt x="1455" y="771"/>
                  <a:pt x="1455" y="772"/>
                  <a:pt x="1455" y="772"/>
                </a:cubicBezTo>
                <a:cubicBezTo>
                  <a:pt x="1456" y="773"/>
                  <a:pt x="1457" y="772"/>
                  <a:pt x="1456" y="774"/>
                </a:cubicBezTo>
                <a:cubicBezTo>
                  <a:pt x="1457" y="774"/>
                  <a:pt x="1456" y="775"/>
                  <a:pt x="1457" y="775"/>
                </a:cubicBezTo>
                <a:cubicBezTo>
                  <a:pt x="1457" y="775"/>
                  <a:pt x="1457" y="775"/>
                  <a:pt x="1458" y="775"/>
                </a:cubicBezTo>
                <a:cubicBezTo>
                  <a:pt x="1458" y="775"/>
                  <a:pt x="1459" y="775"/>
                  <a:pt x="1459" y="775"/>
                </a:cubicBezTo>
                <a:cubicBezTo>
                  <a:pt x="1460" y="775"/>
                  <a:pt x="1460" y="774"/>
                  <a:pt x="1460" y="774"/>
                </a:cubicBezTo>
                <a:cubicBezTo>
                  <a:pt x="1460" y="773"/>
                  <a:pt x="1460" y="773"/>
                  <a:pt x="1461" y="772"/>
                </a:cubicBezTo>
                <a:cubicBezTo>
                  <a:pt x="1461" y="772"/>
                  <a:pt x="1461" y="772"/>
                  <a:pt x="1461" y="772"/>
                </a:cubicBezTo>
                <a:cubicBezTo>
                  <a:pt x="1462" y="772"/>
                  <a:pt x="1462" y="772"/>
                  <a:pt x="1462" y="771"/>
                </a:cubicBezTo>
                <a:cubicBezTo>
                  <a:pt x="1462" y="771"/>
                  <a:pt x="1463" y="770"/>
                  <a:pt x="1463" y="770"/>
                </a:cubicBezTo>
                <a:cubicBezTo>
                  <a:pt x="1464" y="770"/>
                  <a:pt x="1464" y="769"/>
                  <a:pt x="1465" y="769"/>
                </a:cubicBezTo>
                <a:cubicBezTo>
                  <a:pt x="1465" y="769"/>
                  <a:pt x="1466" y="769"/>
                  <a:pt x="1466" y="769"/>
                </a:cubicBezTo>
                <a:cubicBezTo>
                  <a:pt x="1466" y="768"/>
                  <a:pt x="1467" y="766"/>
                  <a:pt x="1468" y="766"/>
                </a:cubicBezTo>
                <a:cubicBezTo>
                  <a:pt x="1468" y="767"/>
                  <a:pt x="1468" y="770"/>
                  <a:pt x="1468" y="770"/>
                </a:cubicBezTo>
                <a:cubicBezTo>
                  <a:pt x="1467" y="770"/>
                  <a:pt x="1467" y="772"/>
                  <a:pt x="1467" y="773"/>
                </a:cubicBezTo>
                <a:cubicBezTo>
                  <a:pt x="1467" y="774"/>
                  <a:pt x="1466" y="773"/>
                  <a:pt x="1466" y="774"/>
                </a:cubicBezTo>
                <a:cubicBezTo>
                  <a:pt x="1466" y="775"/>
                  <a:pt x="1466" y="776"/>
                  <a:pt x="1466" y="776"/>
                </a:cubicBezTo>
                <a:cubicBezTo>
                  <a:pt x="1466" y="778"/>
                  <a:pt x="1465" y="778"/>
                  <a:pt x="1463" y="778"/>
                </a:cubicBezTo>
                <a:cubicBezTo>
                  <a:pt x="1463" y="779"/>
                  <a:pt x="1464" y="780"/>
                  <a:pt x="1464" y="780"/>
                </a:cubicBezTo>
                <a:cubicBezTo>
                  <a:pt x="1464" y="779"/>
                  <a:pt x="1466" y="780"/>
                  <a:pt x="1465" y="779"/>
                </a:cubicBezTo>
                <a:cubicBezTo>
                  <a:pt x="1466" y="779"/>
                  <a:pt x="1466" y="779"/>
                  <a:pt x="1467" y="779"/>
                </a:cubicBezTo>
                <a:cubicBezTo>
                  <a:pt x="1467" y="778"/>
                  <a:pt x="1467" y="778"/>
                  <a:pt x="1468" y="778"/>
                </a:cubicBezTo>
                <a:cubicBezTo>
                  <a:pt x="1468" y="778"/>
                  <a:pt x="1468" y="777"/>
                  <a:pt x="1467" y="776"/>
                </a:cubicBezTo>
                <a:cubicBezTo>
                  <a:pt x="1468" y="777"/>
                  <a:pt x="1468" y="775"/>
                  <a:pt x="1468" y="775"/>
                </a:cubicBezTo>
                <a:cubicBezTo>
                  <a:pt x="1468" y="774"/>
                  <a:pt x="1469" y="774"/>
                  <a:pt x="1470" y="774"/>
                </a:cubicBezTo>
                <a:cubicBezTo>
                  <a:pt x="1470" y="774"/>
                  <a:pt x="1470" y="776"/>
                  <a:pt x="1471" y="776"/>
                </a:cubicBezTo>
                <a:cubicBezTo>
                  <a:pt x="1471" y="776"/>
                  <a:pt x="1471" y="777"/>
                  <a:pt x="1471" y="777"/>
                </a:cubicBezTo>
                <a:cubicBezTo>
                  <a:pt x="1471" y="777"/>
                  <a:pt x="1471" y="779"/>
                  <a:pt x="1471" y="779"/>
                </a:cubicBezTo>
                <a:cubicBezTo>
                  <a:pt x="1471" y="780"/>
                  <a:pt x="1471" y="782"/>
                  <a:pt x="1471" y="783"/>
                </a:cubicBezTo>
                <a:cubicBezTo>
                  <a:pt x="1473" y="783"/>
                  <a:pt x="1474" y="782"/>
                  <a:pt x="1475" y="782"/>
                </a:cubicBezTo>
                <a:cubicBezTo>
                  <a:pt x="1475" y="782"/>
                  <a:pt x="1475" y="783"/>
                  <a:pt x="1475" y="783"/>
                </a:cubicBezTo>
                <a:cubicBezTo>
                  <a:pt x="1475" y="784"/>
                  <a:pt x="1476" y="784"/>
                  <a:pt x="1476" y="784"/>
                </a:cubicBezTo>
                <a:cubicBezTo>
                  <a:pt x="1476" y="785"/>
                  <a:pt x="1476" y="784"/>
                  <a:pt x="1476" y="785"/>
                </a:cubicBezTo>
                <a:cubicBezTo>
                  <a:pt x="1476" y="785"/>
                  <a:pt x="1476" y="785"/>
                  <a:pt x="1476" y="785"/>
                </a:cubicBezTo>
                <a:cubicBezTo>
                  <a:pt x="1476" y="786"/>
                  <a:pt x="1477" y="785"/>
                  <a:pt x="1477" y="786"/>
                </a:cubicBezTo>
                <a:cubicBezTo>
                  <a:pt x="1477" y="786"/>
                  <a:pt x="1477" y="786"/>
                  <a:pt x="1477" y="786"/>
                </a:cubicBezTo>
                <a:cubicBezTo>
                  <a:pt x="1477" y="787"/>
                  <a:pt x="1477" y="787"/>
                  <a:pt x="1477" y="787"/>
                </a:cubicBezTo>
                <a:cubicBezTo>
                  <a:pt x="1478" y="787"/>
                  <a:pt x="1478" y="788"/>
                  <a:pt x="1478" y="788"/>
                </a:cubicBezTo>
                <a:cubicBezTo>
                  <a:pt x="1478" y="788"/>
                  <a:pt x="1477" y="788"/>
                  <a:pt x="1477" y="788"/>
                </a:cubicBezTo>
                <a:cubicBezTo>
                  <a:pt x="1477" y="789"/>
                  <a:pt x="1477" y="789"/>
                  <a:pt x="1477" y="789"/>
                </a:cubicBezTo>
                <a:cubicBezTo>
                  <a:pt x="1477" y="791"/>
                  <a:pt x="1477" y="792"/>
                  <a:pt x="1477" y="793"/>
                </a:cubicBezTo>
                <a:cubicBezTo>
                  <a:pt x="1478" y="794"/>
                  <a:pt x="1478" y="794"/>
                  <a:pt x="1479" y="795"/>
                </a:cubicBezTo>
                <a:cubicBezTo>
                  <a:pt x="1479" y="795"/>
                  <a:pt x="1481" y="796"/>
                  <a:pt x="1481" y="797"/>
                </a:cubicBezTo>
                <a:cubicBezTo>
                  <a:pt x="1481" y="798"/>
                  <a:pt x="1481" y="798"/>
                  <a:pt x="1482" y="798"/>
                </a:cubicBezTo>
                <a:cubicBezTo>
                  <a:pt x="1483" y="798"/>
                  <a:pt x="1483" y="798"/>
                  <a:pt x="1484" y="799"/>
                </a:cubicBezTo>
                <a:cubicBezTo>
                  <a:pt x="1485" y="799"/>
                  <a:pt x="1486" y="800"/>
                  <a:pt x="1486" y="800"/>
                </a:cubicBezTo>
                <a:cubicBezTo>
                  <a:pt x="1487" y="799"/>
                  <a:pt x="1486" y="799"/>
                  <a:pt x="1488" y="799"/>
                </a:cubicBezTo>
                <a:cubicBezTo>
                  <a:pt x="1488" y="799"/>
                  <a:pt x="1489" y="799"/>
                  <a:pt x="1489" y="800"/>
                </a:cubicBezTo>
                <a:cubicBezTo>
                  <a:pt x="1489" y="801"/>
                  <a:pt x="1490" y="800"/>
                  <a:pt x="1490" y="800"/>
                </a:cubicBezTo>
                <a:cubicBezTo>
                  <a:pt x="1490" y="801"/>
                  <a:pt x="1491" y="802"/>
                  <a:pt x="1491" y="803"/>
                </a:cubicBezTo>
                <a:cubicBezTo>
                  <a:pt x="1492" y="802"/>
                  <a:pt x="1492" y="802"/>
                  <a:pt x="1493" y="803"/>
                </a:cubicBezTo>
                <a:cubicBezTo>
                  <a:pt x="1494" y="803"/>
                  <a:pt x="1494" y="804"/>
                  <a:pt x="1495" y="804"/>
                </a:cubicBezTo>
                <a:cubicBezTo>
                  <a:pt x="1495" y="804"/>
                  <a:pt x="1496" y="804"/>
                  <a:pt x="1496" y="803"/>
                </a:cubicBezTo>
                <a:cubicBezTo>
                  <a:pt x="1496" y="803"/>
                  <a:pt x="1496" y="803"/>
                  <a:pt x="1496" y="803"/>
                </a:cubicBezTo>
                <a:cubicBezTo>
                  <a:pt x="1496" y="802"/>
                  <a:pt x="1497" y="802"/>
                  <a:pt x="1497" y="802"/>
                </a:cubicBezTo>
                <a:cubicBezTo>
                  <a:pt x="1497" y="801"/>
                  <a:pt x="1497" y="802"/>
                  <a:pt x="1498" y="802"/>
                </a:cubicBezTo>
                <a:cubicBezTo>
                  <a:pt x="1498" y="801"/>
                  <a:pt x="1498" y="800"/>
                  <a:pt x="1499" y="800"/>
                </a:cubicBezTo>
                <a:cubicBezTo>
                  <a:pt x="1499" y="800"/>
                  <a:pt x="1500" y="799"/>
                  <a:pt x="1500" y="799"/>
                </a:cubicBezTo>
                <a:cubicBezTo>
                  <a:pt x="1500" y="799"/>
                  <a:pt x="1499" y="798"/>
                  <a:pt x="1499" y="798"/>
                </a:cubicBezTo>
                <a:cubicBezTo>
                  <a:pt x="1499" y="798"/>
                  <a:pt x="1501" y="797"/>
                  <a:pt x="1501" y="797"/>
                </a:cubicBezTo>
                <a:cubicBezTo>
                  <a:pt x="1502" y="797"/>
                  <a:pt x="1501" y="796"/>
                  <a:pt x="1502" y="796"/>
                </a:cubicBezTo>
                <a:cubicBezTo>
                  <a:pt x="1503" y="796"/>
                  <a:pt x="1503" y="797"/>
                  <a:pt x="1503" y="797"/>
                </a:cubicBezTo>
                <a:cubicBezTo>
                  <a:pt x="1503" y="798"/>
                  <a:pt x="1503" y="798"/>
                  <a:pt x="1502" y="799"/>
                </a:cubicBezTo>
                <a:cubicBezTo>
                  <a:pt x="1502" y="800"/>
                  <a:pt x="1501" y="799"/>
                  <a:pt x="1501" y="800"/>
                </a:cubicBezTo>
                <a:cubicBezTo>
                  <a:pt x="1502" y="800"/>
                  <a:pt x="1503" y="800"/>
                  <a:pt x="1503" y="800"/>
                </a:cubicBezTo>
                <a:cubicBezTo>
                  <a:pt x="1504" y="799"/>
                  <a:pt x="1504" y="799"/>
                  <a:pt x="1505" y="800"/>
                </a:cubicBezTo>
                <a:cubicBezTo>
                  <a:pt x="1504" y="800"/>
                  <a:pt x="1504" y="800"/>
                  <a:pt x="1503" y="801"/>
                </a:cubicBezTo>
                <a:cubicBezTo>
                  <a:pt x="1504" y="802"/>
                  <a:pt x="1505" y="802"/>
                  <a:pt x="1506" y="802"/>
                </a:cubicBezTo>
                <a:cubicBezTo>
                  <a:pt x="1506" y="803"/>
                  <a:pt x="1507" y="804"/>
                  <a:pt x="1507" y="804"/>
                </a:cubicBezTo>
                <a:cubicBezTo>
                  <a:pt x="1507" y="804"/>
                  <a:pt x="1507" y="804"/>
                  <a:pt x="1508" y="804"/>
                </a:cubicBezTo>
                <a:cubicBezTo>
                  <a:pt x="1508" y="805"/>
                  <a:pt x="1508" y="805"/>
                  <a:pt x="1509" y="806"/>
                </a:cubicBezTo>
                <a:cubicBezTo>
                  <a:pt x="1509" y="805"/>
                  <a:pt x="1509" y="805"/>
                  <a:pt x="1509" y="804"/>
                </a:cubicBezTo>
                <a:cubicBezTo>
                  <a:pt x="1509" y="804"/>
                  <a:pt x="1511" y="803"/>
                  <a:pt x="1512" y="803"/>
                </a:cubicBezTo>
                <a:cubicBezTo>
                  <a:pt x="1512" y="802"/>
                  <a:pt x="1513" y="801"/>
                  <a:pt x="1514" y="800"/>
                </a:cubicBezTo>
                <a:cubicBezTo>
                  <a:pt x="1514" y="800"/>
                  <a:pt x="1514" y="800"/>
                  <a:pt x="1514" y="800"/>
                </a:cubicBezTo>
                <a:cubicBezTo>
                  <a:pt x="1515" y="799"/>
                  <a:pt x="1514" y="799"/>
                  <a:pt x="1514" y="798"/>
                </a:cubicBezTo>
                <a:cubicBezTo>
                  <a:pt x="1515" y="798"/>
                  <a:pt x="1514" y="797"/>
                  <a:pt x="1515" y="797"/>
                </a:cubicBezTo>
                <a:cubicBezTo>
                  <a:pt x="1516" y="796"/>
                  <a:pt x="1515" y="796"/>
                  <a:pt x="1516" y="796"/>
                </a:cubicBezTo>
                <a:cubicBezTo>
                  <a:pt x="1517" y="796"/>
                  <a:pt x="1518" y="796"/>
                  <a:pt x="1519" y="796"/>
                </a:cubicBezTo>
                <a:cubicBezTo>
                  <a:pt x="1519" y="796"/>
                  <a:pt x="1519" y="797"/>
                  <a:pt x="1520" y="797"/>
                </a:cubicBezTo>
                <a:cubicBezTo>
                  <a:pt x="1521" y="796"/>
                  <a:pt x="1521" y="796"/>
                  <a:pt x="1521" y="796"/>
                </a:cubicBezTo>
                <a:cubicBezTo>
                  <a:pt x="1522" y="797"/>
                  <a:pt x="1523" y="797"/>
                  <a:pt x="1523" y="797"/>
                </a:cubicBezTo>
                <a:cubicBezTo>
                  <a:pt x="1524" y="797"/>
                  <a:pt x="1523" y="796"/>
                  <a:pt x="1524" y="796"/>
                </a:cubicBezTo>
                <a:cubicBezTo>
                  <a:pt x="1524" y="796"/>
                  <a:pt x="1524" y="796"/>
                  <a:pt x="1524" y="796"/>
                </a:cubicBezTo>
                <a:cubicBezTo>
                  <a:pt x="1524" y="795"/>
                  <a:pt x="1525" y="795"/>
                  <a:pt x="1525" y="795"/>
                </a:cubicBezTo>
                <a:cubicBezTo>
                  <a:pt x="1525" y="795"/>
                  <a:pt x="1524" y="794"/>
                  <a:pt x="1525" y="794"/>
                </a:cubicBezTo>
                <a:cubicBezTo>
                  <a:pt x="1526" y="793"/>
                  <a:pt x="1526" y="793"/>
                  <a:pt x="1526" y="793"/>
                </a:cubicBezTo>
                <a:cubicBezTo>
                  <a:pt x="1526" y="793"/>
                  <a:pt x="1524" y="792"/>
                  <a:pt x="1524" y="792"/>
                </a:cubicBezTo>
                <a:cubicBezTo>
                  <a:pt x="1524" y="791"/>
                  <a:pt x="1525" y="791"/>
                  <a:pt x="1524" y="791"/>
                </a:cubicBezTo>
                <a:cubicBezTo>
                  <a:pt x="1524" y="790"/>
                  <a:pt x="1525" y="789"/>
                  <a:pt x="1526" y="788"/>
                </a:cubicBezTo>
                <a:cubicBezTo>
                  <a:pt x="1526" y="788"/>
                  <a:pt x="1526" y="785"/>
                  <a:pt x="1527" y="784"/>
                </a:cubicBezTo>
                <a:cubicBezTo>
                  <a:pt x="1526" y="784"/>
                  <a:pt x="1526" y="784"/>
                  <a:pt x="1526" y="784"/>
                </a:cubicBezTo>
                <a:cubicBezTo>
                  <a:pt x="1527" y="784"/>
                  <a:pt x="1527" y="783"/>
                  <a:pt x="1527" y="783"/>
                </a:cubicBezTo>
                <a:cubicBezTo>
                  <a:pt x="1527" y="782"/>
                  <a:pt x="1527" y="782"/>
                  <a:pt x="1528" y="781"/>
                </a:cubicBezTo>
                <a:cubicBezTo>
                  <a:pt x="1528" y="781"/>
                  <a:pt x="1528" y="780"/>
                  <a:pt x="1528" y="779"/>
                </a:cubicBezTo>
                <a:cubicBezTo>
                  <a:pt x="1528" y="779"/>
                  <a:pt x="1529" y="780"/>
                  <a:pt x="1529" y="779"/>
                </a:cubicBezTo>
                <a:cubicBezTo>
                  <a:pt x="1529" y="779"/>
                  <a:pt x="1529" y="779"/>
                  <a:pt x="1529" y="778"/>
                </a:cubicBezTo>
                <a:cubicBezTo>
                  <a:pt x="1529" y="778"/>
                  <a:pt x="1529" y="778"/>
                  <a:pt x="1529" y="778"/>
                </a:cubicBezTo>
                <a:cubicBezTo>
                  <a:pt x="1529" y="777"/>
                  <a:pt x="1530" y="777"/>
                  <a:pt x="1530" y="776"/>
                </a:cubicBezTo>
                <a:cubicBezTo>
                  <a:pt x="1530" y="776"/>
                  <a:pt x="1529" y="775"/>
                  <a:pt x="1530" y="775"/>
                </a:cubicBezTo>
                <a:cubicBezTo>
                  <a:pt x="1530" y="775"/>
                  <a:pt x="1530" y="775"/>
                  <a:pt x="1530" y="775"/>
                </a:cubicBezTo>
                <a:cubicBezTo>
                  <a:pt x="1530" y="774"/>
                  <a:pt x="1530" y="775"/>
                  <a:pt x="1530" y="775"/>
                </a:cubicBezTo>
                <a:cubicBezTo>
                  <a:pt x="1531" y="773"/>
                  <a:pt x="1531" y="772"/>
                  <a:pt x="1531" y="770"/>
                </a:cubicBezTo>
                <a:cubicBezTo>
                  <a:pt x="1530" y="770"/>
                  <a:pt x="1530" y="769"/>
                  <a:pt x="1531" y="769"/>
                </a:cubicBezTo>
                <a:cubicBezTo>
                  <a:pt x="1533" y="769"/>
                  <a:pt x="1532" y="769"/>
                  <a:pt x="1532" y="768"/>
                </a:cubicBezTo>
                <a:cubicBezTo>
                  <a:pt x="1532" y="767"/>
                  <a:pt x="1533" y="767"/>
                  <a:pt x="1533" y="766"/>
                </a:cubicBezTo>
                <a:cubicBezTo>
                  <a:pt x="1533" y="766"/>
                  <a:pt x="1534" y="767"/>
                  <a:pt x="1534" y="766"/>
                </a:cubicBezTo>
                <a:cubicBezTo>
                  <a:pt x="1534" y="766"/>
                  <a:pt x="1535" y="766"/>
                  <a:pt x="1535" y="765"/>
                </a:cubicBezTo>
                <a:cubicBezTo>
                  <a:pt x="1535" y="765"/>
                  <a:pt x="1536" y="765"/>
                  <a:pt x="1537" y="764"/>
                </a:cubicBezTo>
                <a:cubicBezTo>
                  <a:pt x="1538" y="764"/>
                  <a:pt x="1537" y="764"/>
                  <a:pt x="1538" y="763"/>
                </a:cubicBezTo>
                <a:cubicBezTo>
                  <a:pt x="1537" y="763"/>
                  <a:pt x="1538" y="760"/>
                  <a:pt x="1539" y="760"/>
                </a:cubicBezTo>
                <a:cubicBezTo>
                  <a:pt x="1539" y="760"/>
                  <a:pt x="1540" y="757"/>
                  <a:pt x="1540" y="756"/>
                </a:cubicBezTo>
                <a:cubicBezTo>
                  <a:pt x="1540" y="756"/>
                  <a:pt x="1540" y="756"/>
                  <a:pt x="1540" y="756"/>
                </a:cubicBezTo>
                <a:cubicBezTo>
                  <a:pt x="1540" y="756"/>
                  <a:pt x="1540" y="756"/>
                  <a:pt x="1540" y="755"/>
                </a:cubicBezTo>
                <a:cubicBezTo>
                  <a:pt x="1540" y="755"/>
                  <a:pt x="1540" y="754"/>
                  <a:pt x="1540" y="754"/>
                </a:cubicBezTo>
                <a:cubicBezTo>
                  <a:pt x="1540" y="754"/>
                  <a:pt x="1541" y="752"/>
                  <a:pt x="1540" y="752"/>
                </a:cubicBezTo>
                <a:cubicBezTo>
                  <a:pt x="1540" y="751"/>
                  <a:pt x="1540" y="749"/>
                  <a:pt x="1541" y="748"/>
                </a:cubicBezTo>
                <a:cubicBezTo>
                  <a:pt x="1541" y="748"/>
                  <a:pt x="1541" y="747"/>
                  <a:pt x="1541" y="747"/>
                </a:cubicBezTo>
                <a:cubicBezTo>
                  <a:pt x="1540" y="747"/>
                  <a:pt x="1539" y="747"/>
                  <a:pt x="1540" y="746"/>
                </a:cubicBezTo>
                <a:cubicBezTo>
                  <a:pt x="1540" y="746"/>
                  <a:pt x="1541" y="745"/>
                  <a:pt x="1541" y="745"/>
                </a:cubicBezTo>
                <a:cubicBezTo>
                  <a:pt x="1542" y="744"/>
                  <a:pt x="1541" y="744"/>
                  <a:pt x="1541" y="743"/>
                </a:cubicBezTo>
                <a:cubicBezTo>
                  <a:pt x="1542" y="742"/>
                  <a:pt x="1542" y="742"/>
                  <a:pt x="1542" y="741"/>
                </a:cubicBezTo>
                <a:cubicBezTo>
                  <a:pt x="1542" y="740"/>
                  <a:pt x="1542" y="740"/>
                  <a:pt x="1542" y="739"/>
                </a:cubicBezTo>
                <a:cubicBezTo>
                  <a:pt x="1542" y="739"/>
                  <a:pt x="1541" y="739"/>
                  <a:pt x="1542" y="738"/>
                </a:cubicBezTo>
                <a:cubicBezTo>
                  <a:pt x="1541" y="738"/>
                  <a:pt x="1542" y="738"/>
                  <a:pt x="1542" y="738"/>
                </a:cubicBezTo>
                <a:close/>
                <a:moveTo>
                  <a:pt x="1580" y="637"/>
                </a:moveTo>
                <a:cubicBezTo>
                  <a:pt x="1580" y="638"/>
                  <a:pt x="1580" y="638"/>
                  <a:pt x="1580" y="638"/>
                </a:cubicBezTo>
                <a:cubicBezTo>
                  <a:pt x="1580" y="638"/>
                  <a:pt x="1580" y="639"/>
                  <a:pt x="1581" y="639"/>
                </a:cubicBezTo>
                <a:cubicBezTo>
                  <a:pt x="1582" y="640"/>
                  <a:pt x="1583" y="640"/>
                  <a:pt x="1584" y="641"/>
                </a:cubicBezTo>
                <a:cubicBezTo>
                  <a:pt x="1584" y="639"/>
                  <a:pt x="1582" y="638"/>
                  <a:pt x="1580" y="637"/>
                </a:cubicBezTo>
                <a:close/>
                <a:moveTo>
                  <a:pt x="1531" y="636"/>
                </a:moveTo>
                <a:cubicBezTo>
                  <a:pt x="1532" y="635"/>
                  <a:pt x="1531" y="635"/>
                  <a:pt x="1531" y="635"/>
                </a:cubicBezTo>
                <a:cubicBezTo>
                  <a:pt x="1530" y="635"/>
                  <a:pt x="1531" y="636"/>
                  <a:pt x="1531" y="636"/>
                </a:cubicBezTo>
                <a:cubicBezTo>
                  <a:pt x="1531" y="636"/>
                  <a:pt x="1531" y="636"/>
                  <a:pt x="1531" y="636"/>
                </a:cubicBezTo>
                <a:close/>
                <a:moveTo>
                  <a:pt x="1385" y="637"/>
                </a:moveTo>
                <a:cubicBezTo>
                  <a:pt x="1386" y="637"/>
                  <a:pt x="1386" y="637"/>
                  <a:pt x="1387" y="637"/>
                </a:cubicBezTo>
                <a:cubicBezTo>
                  <a:pt x="1389" y="637"/>
                  <a:pt x="1388" y="637"/>
                  <a:pt x="1389" y="635"/>
                </a:cubicBezTo>
                <a:cubicBezTo>
                  <a:pt x="1388" y="635"/>
                  <a:pt x="1388" y="634"/>
                  <a:pt x="1388" y="634"/>
                </a:cubicBezTo>
                <a:cubicBezTo>
                  <a:pt x="1387" y="634"/>
                  <a:pt x="1387" y="634"/>
                  <a:pt x="1386" y="634"/>
                </a:cubicBezTo>
                <a:cubicBezTo>
                  <a:pt x="1383" y="634"/>
                  <a:pt x="1386" y="634"/>
                  <a:pt x="1385" y="634"/>
                </a:cubicBezTo>
                <a:cubicBezTo>
                  <a:pt x="1385" y="633"/>
                  <a:pt x="1384" y="633"/>
                  <a:pt x="1383" y="633"/>
                </a:cubicBezTo>
                <a:cubicBezTo>
                  <a:pt x="1382" y="633"/>
                  <a:pt x="1382" y="633"/>
                  <a:pt x="1381" y="633"/>
                </a:cubicBezTo>
                <a:cubicBezTo>
                  <a:pt x="1380" y="633"/>
                  <a:pt x="1381" y="634"/>
                  <a:pt x="1380" y="634"/>
                </a:cubicBezTo>
                <a:cubicBezTo>
                  <a:pt x="1382" y="635"/>
                  <a:pt x="1384" y="635"/>
                  <a:pt x="1385" y="637"/>
                </a:cubicBezTo>
                <a:close/>
                <a:moveTo>
                  <a:pt x="1576" y="633"/>
                </a:moveTo>
                <a:cubicBezTo>
                  <a:pt x="1575" y="633"/>
                  <a:pt x="1575" y="633"/>
                  <a:pt x="1575" y="632"/>
                </a:cubicBezTo>
                <a:cubicBezTo>
                  <a:pt x="1575" y="632"/>
                  <a:pt x="1574" y="632"/>
                  <a:pt x="1574" y="632"/>
                </a:cubicBezTo>
                <a:cubicBezTo>
                  <a:pt x="1573" y="632"/>
                  <a:pt x="1572" y="632"/>
                  <a:pt x="1571" y="632"/>
                </a:cubicBezTo>
                <a:cubicBezTo>
                  <a:pt x="1571" y="632"/>
                  <a:pt x="1571" y="632"/>
                  <a:pt x="1571" y="632"/>
                </a:cubicBezTo>
                <a:cubicBezTo>
                  <a:pt x="1571" y="633"/>
                  <a:pt x="1572" y="634"/>
                  <a:pt x="1572" y="634"/>
                </a:cubicBezTo>
                <a:cubicBezTo>
                  <a:pt x="1573" y="635"/>
                  <a:pt x="1574" y="635"/>
                  <a:pt x="1575" y="635"/>
                </a:cubicBezTo>
                <a:cubicBezTo>
                  <a:pt x="1575" y="635"/>
                  <a:pt x="1577" y="635"/>
                  <a:pt x="1577" y="634"/>
                </a:cubicBezTo>
                <a:cubicBezTo>
                  <a:pt x="1577" y="633"/>
                  <a:pt x="1576" y="634"/>
                  <a:pt x="1576" y="633"/>
                </a:cubicBezTo>
                <a:close/>
                <a:moveTo>
                  <a:pt x="1528" y="633"/>
                </a:moveTo>
                <a:cubicBezTo>
                  <a:pt x="1529" y="633"/>
                  <a:pt x="1529" y="633"/>
                  <a:pt x="1530" y="633"/>
                </a:cubicBezTo>
                <a:cubicBezTo>
                  <a:pt x="1530" y="633"/>
                  <a:pt x="1530" y="632"/>
                  <a:pt x="1530" y="632"/>
                </a:cubicBezTo>
                <a:cubicBezTo>
                  <a:pt x="1529" y="632"/>
                  <a:pt x="1529" y="632"/>
                  <a:pt x="1528" y="633"/>
                </a:cubicBezTo>
                <a:cubicBezTo>
                  <a:pt x="1529" y="633"/>
                  <a:pt x="1528" y="633"/>
                  <a:pt x="1528" y="633"/>
                </a:cubicBezTo>
                <a:close/>
                <a:moveTo>
                  <a:pt x="1580" y="632"/>
                </a:moveTo>
                <a:cubicBezTo>
                  <a:pt x="1579" y="632"/>
                  <a:pt x="1579" y="632"/>
                  <a:pt x="1579" y="631"/>
                </a:cubicBezTo>
                <a:cubicBezTo>
                  <a:pt x="1579" y="630"/>
                  <a:pt x="1579" y="631"/>
                  <a:pt x="1579" y="630"/>
                </a:cubicBezTo>
                <a:cubicBezTo>
                  <a:pt x="1579" y="630"/>
                  <a:pt x="1579" y="630"/>
                  <a:pt x="1578" y="630"/>
                </a:cubicBezTo>
                <a:cubicBezTo>
                  <a:pt x="1578" y="630"/>
                  <a:pt x="1578" y="629"/>
                  <a:pt x="1578" y="629"/>
                </a:cubicBezTo>
                <a:cubicBezTo>
                  <a:pt x="1578" y="628"/>
                  <a:pt x="1577" y="627"/>
                  <a:pt x="1576" y="627"/>
                </a:cubicBezTo>
                <a:cubicBezTo>
                  <a:pt x="1576" y="628"/>
                  <a:pt x="1576" y="628"/>
                  <a:pt x="1577" y="629"/>
                </a:cubicBezTo>
                <a:cubicBezTo>
                  <a:pt x="1577" y="629"/>
                  <a:pt x="1577" y="629"/>
                  <a:pt x="1577" y="630"/>
                </a:cubicBezTo>
                <a:cubicBezTo>
                  <a:pt x="1577" y="630"/>
                  <a:pt x="1577" y="630"/>
                  <a:pt x="1577" y="631"/>
                </a:cubicBezTo>
                <a:cubicBezTo>
                  <a:pt x="1577" y="631"/>
                  <a:pt x="1578" y="630"/>
                  <a:pt x="1578" y="631"/>
                </a:cubicBezTo>
                <a:cubicBezTo>
                  <a:pt x="1578" y="631"/>
                  <a:pt x="1580" y="633"/>
                  <a:pt x="1580" y="632"/>
                </a:cubicBezTo>
                <a:close/>
                <a:moveTo>
                  <a:pt x="1397" y="640"/>
                </a:moveTo>
                <a:cubicBezTo>
                  <a:pt x="1398" y="640"/>
                  <a:pt x="1398" y="640"/>
                  <a:pt x="1399" y="640"/>
                </a:cubicBezTo>
                <a:cubicBezTo>
                  <a:pt x="1400" y="639"/>
                  <a:pt x="1400" y="639"/>
                  <a:pt x="1400" y="638"/>
                </a:cubicBezTo>
                <a:cubicBezTo>
                  <a:pt x="1400" y="638"/>
                  <a:pt x="1401" y="638"/>
                  <a:pt x="1401" y="638"/>
                </a:cubicBezTo>
                <a:cubicBezTo>
                  <a:pt x="1402" y="638"/>
                  <a:pt x="1402" y="637"/>
                  <a:pt x="1402" y="637"/>
                </a:cubicBezTo>
                <a:cubicBezTo>
                  <a:pt x="1403" y="636"/>
                  <a:pt x="1403" y="637"/>
                  <a:pt x="1404" y="637"/>
                </a:cubicBezTo>
                <a:cubicBezTo>
                  <a:pt x="1404" y="637"/>
                  <a:pt x="1404" y="636"/>
                  <a:pt x="1405" y="636"/>
                </a:cubicBezTo>
                <a:cubicBezTo>
                  <a:pt x="1405" y="636"/>
                  <a:pt x="1406" y="636"/>
                  <a:pt x="1406" y="636"/>
                </a:cubicBezTo>
                <a:cubicBezTo>
                  <a:pt x="1407" y="636"/>
                  <a:pt x="1407" y="636"/>
                  <a:pt x="1407" y="635"/>
                </a:cubicBezTo>
                <a:cubicBezTo>
                  <a:pt x="1407" y="635"/>
                  <a:pt x="1408" y="635"/>
                  <a:pt x="1408" y="635"/>
                </a:cubicBezTo>
                <a:cubicBezTo>
                  <a:pt x="1409" y="634"/>
                  <a:pt x="1408" y="633"/>
                  <a:pt x="1409" y="633"/>
                </a:cubicBezTo>
                <a:cubicBezTo>
                  <a:pt x="1411" y="633"/>
                  <a:pt x="1410" y="632"/>
                  <a:pt x="1410" y="632"/>
                </a:cubicBezTo>
                <a:cubicBezTo>
                  <a:pt x="1412" y="632"/>
                  <a:pt x="1413" y="631"/>
                  <a:pt x="1413" y="630"/>
                </a:cubicBezTo>
                <a:cubicBezTo>
                  <a:pt x="1413" y="630"/>
                  <a:pt x="1415" y="629"/>
                  <a:pt x="1414" y="629"/>
                </a:cubicBezTo>
                <a:cubicBezTo>
                  <a:pt x="1415" y="629"/>
                  <a:pt x="1415" y="629"/>
                  <a:pt x="1416" y="629"/>
                </a:cubicBezTo>
                <a:cubicBezTo>
                  <a:pt x="1416" y="629"/>
                  <a:pt x="1417" y="628"/>
                  <a:pt x="1417" y="628"/>
                </a:cubicBezTo>
                <a:cubicBezTo>
                  <a:pt x="1418" y="627"/>
                  <a:pt x="1418" y="628"/>
                  <a:pt x="1418" y="627"/>
                </a:cubicBezTo>
                <a:cubicBezTo>
                  <a:pt x="1418" y="627"/>
                  <a:pt x="1415" y="627"/>
                  <a:pt x="1415" y="627"/>
                </a:cubicBezTo>
                <a:cubicBezTo>
                  <a:pt x="1415" y="627"/>
                  <a:pt x="1415" y="627"/>
                  <a:pt x="1415" y="627"/>
                </a:cubicBezTo>
                <a:cubicBezTo>
                  <a:pt x="1414" y="627"/>
                  <a:pt x="1413" y="627"/>
                  <a:pt x="1413" y="627"/>
                </a:cubicBezTo>
                <a:cubicBezTo>
                  <a:pt x="1413" y="627"/>
                  <a:pt x="1412" y="628"/>
                  <a:pt x="1412" y="628"/>
                </a:cubicBezTo>
                <a:cubicBezTo>
                  <a:pt x="1411" y="628"/>
                  <a:pt x="1411" y="628"/>
                  <a:pt x="1410" y="628"/>
                </a:cubicBezTo>
                <a:cubicBezTo>
                  <a:pt x="1410" y="628"/>
                  <a:pt x="1410" y="628"/>
                  <a:pt x="1409" y="628"/>
                </a:cubicBezTo>
                <a:cubicBezTo>
                  <a:pt x="1408" y="628"/>
                  <a:pt x="1408" y="628"/>
                  <a:pt x="1407" y="629"/>
                </a:cubicBezTo>
                <a:cubicBezTo>
                  <a:pt x="1407" y="630"/>
                  <a:pt x="1407" y="631"/>
                  <a:pt x="1406" y="631"/>
                </a:cubicBezTo>
                <a:cubicBezTo>
                  <a:pt x="1405" y="631"/>
                  <a:pt x="1405" y="631"/>
                  <a:pt x="1404" y="632"/>
                </a:cubicBezTo>
                <a:cubicBezTo>
                  <a:pt x="1404" y="633"/>
                  <a:pt x="1403" y="633"/>
                  <a:pt x="1403" y="633"/>
                </a:cubicBezTo>
                <a:cubicBezTo>
                  <a:pt x="1403" y="633"/>
                  <a:pt x="1403" y="634"/>
                  <a:pt x="1402" y="634"/>
                </a:cubicBezTo>
                <a:cubicBezTo>
                  <a:pt x="1402" y="634"/>
                  <a:pt x="1401" y="635"/>
                  <a:pt x="1400" y="634"/>
                </a:cubicBezTo>
                <a:cubicBezTo>
                  <a:pt x="1401" y="635"/>
                  <a:pt x="1402" y="637"/>
                  <a:pt x="1400" y="637"/>
                </a:cubicBezTo>
                <a:cubicBezTo>
                  <a:pt x="1399" y="637"/>
                  <a:pt x="1399" y="637"/>
                  <a:pt x="1399" y="638"/>
                </a:cubicBezTo>
                <a:cubicBezTo>
                  <a:pt x="1398" y="638"/>
                  <a:pt x="1398" y="637"/>
                  <a:pt x="1397" y="637"/>
                </a:cubicBezTo>
                <a:cubicBezTo>
                  <a:pt x="1397" y="637"/>
                  <a:pt x="1396" y="638"/>
                  <a:pt x="1396" y="639"/>
                </a:cubicBezTo>
                <a:cubicBezTo>
                  <a:pt x="1396" y="639"/>
                  <a:pt x="1396" y="639"/>
                  <a:pt x="1396" y="639"/>
                </a:cubicBezTo>
                <a:cubicBezTo>
                  <a:pt x="1396" y="639"/>
                  <a:pt x="1397" y="640"/>
                  <a:pt x="1397" y="640"/>
                </a:cubicBezTo>
                <a:cubicBezTo>
                  <a:pt x="1398" y="640"/>
                  <a:pt x="1397" y="640"/>
                  <a:pt x="1397" y="640"/>
                </a:cubicBezTo>
                <a:close/>
                <a:moveTo>
                  <a:pt x="1404" y="627"/>
                </a:moveTo>
                <a:cubicBezTo>
                  <a:pt x="1404" y="627"/>
                  <a:pt x="1403" y="627"/>
                  <a:pt x="1403" y="628"/>
                </a:cubicBezTo>
                <a:cubicBezTo>
                  <a:pt x="1404" y="627"/>
                  <a:pt x="1404" y="627"/>
                  <a:pt x="1404" y="627"/>
                </a:cubicBezTo>
                <a:cubicBezTo>
                  <a:pt x="1404" y="627"/>
                  <a:pt x="1404" y="627"/>
                  <a:pt x="1404" y="627"/>
                </a:cubicBezTo>
                <a:cubicBezTo>
                  <a:pt x="1404" y="627"/>
                  <a:pt x="1404" y="627"/>
                  <a:pt x="1404" y="627"/>
                </a:cubicBezTo>
                <a:close/>
                <a:moveTo>
                  <a:pt x="1402" y="627"/>
                </a:moveTo>
                <a:cubicBezTo>
                  <a:pt x="1402" y="627"/>
                  <a:pt x="1402" y="627"/>
                  <a:pt x="1402" y="627"/>
                </a:cubicBezTo>
                <a:cubicBezTo>
                  <a:pt x="1402" y="626"/>
                  <a:pt x="1401" y="626"/>
                  <a:pt x="1401" y="627"/>
                </a:cubicBezTo>
                <a:cubicBezTo>
                  <a:pt x="1401" y="627"/>
                  <a:pt x="1401" y="627"/>
                  <a:pt x="1402" y="627"/>
                </a:cubicBezTo>
                <a:close/>
                <a:moveTo>
                  <a:pt x="1406" y="627"/>
                </a:moveTo>
                <a:cubicBezTo>
                  <a:pt x="1406" y="627"/>
                  <a:pt x="1408" y="627"/>
                  <a:pt x="1408" y="626"/>
                </a:cubicBezTo>
                <a:cubicBezTo>
                  <a:pt x="1407" y="626"/>
                  <a:pt x="1406" y="626"/>
                  <a:pt x="1406" y="626"/>
                </a:cubicBezTo>
                <a:cubicBezTo>
                  <a:pt x="1406" y="626"/>
                  <a:pt x="1405" y="627"/>
                  <a:pt x="1406" y="627"/>
                </a:cubicBezTo>
                <a:close/>
                <a:moveTo>
                  <a:pt x="1392" y="629"/>
                </a:moveTo>
                <a:cubicBezTo>
                  <a:pt x="1393" y="628"/>
                  <a:pt x="1393" y="629"/>
                  <a:pt x="1394" y="629"/>
                </a:cubicBezTo>
                <a:cubicBezTo>
                  <a:pt x="1395" y="629"/>
                  <a:pt x="1395" y="628"/>
                  <a:pt x="1396" y="628"/>
                </a:cubicBezTo>
                <a:cubicBezTo>
                  <a:pt x="1397" y="628"/>
                  <a:pt x="1397" y="627"/>
                  <a:pt x="1398" y="628"/>
                </a:cubicBezTo>
                <a:cubicBezTo>
                  <a:pt x="1398" y="628"/>
                  <a:pt x="1398" y="629"/>
                  <a:pt x="1398" y="629"/>
                </a:cubicBezTo>
                <a:cubicBezTo>
                  <a:pt x="1398" y="629"/>
                  <a:pt x="1398" y="628"/>
                  <a:pt x="1398" y="628"/>
                </a:cubicBezTo>
                <a:cubicBezTo>
                  <a:pt x="1398" y="627"/>
                  <a:pt x="1399" y="627"/>
                  <a:pt x="1399" y="627"/>
                </a:cubicBezTo>
                <a:cubicBezTo>
                  <a:pt x="1398" y="626"/>
                  <a:pt x="1398" y="626"/>
                  <a:pt x="1398" y="626"/>
                </a:cubicBezTo>
                <a:cubicBezTo>
                  <a:pt x="1397" y="626"/>
                  <a:pt x="1396" y="627"/>
                  <a:pt x="1395" y="627"/>
                </a:cubicBezTo>
                <a:cubicBezTo>
                  <a:pt x="1395" y="627"/>
                  <a:pt x="1394" y="627"/>
                  <a:pt x="1394" y="626"/>
                </a:cubicBezTo>
                <a:cubicBezTo>
                  <a:pt x="1393" y="626"/>
                  <a:pt x="1392" y="626"/>
                  <a:pt x="1391" y="626"/>
                </a:cubicBezTo>
                <a:cubicBezTo>
                  <a:pt x="1391" y="626"/>
                  <a:pt x="1390" y="626"/>
                  <a:pt x="1390" y="626"/>
                </a:cubicBezTo>
                <a:cubicBezTo>
                  <a:pt x="1389" y="626"/>
                  <a:pt x="1390" y="626"/>
                  <a:pt x="1389" y="626"/>
                </a:cubicBezTo>
                <a:cubicBezTo>
                  <a:pt x="1388" y="626"/>
                  <a:pt x="1386" y="626"/>
                  <a:pt x="1385" y="625"/>
                </a:cubicBezTo>
                <a:cubicBezTo>
                  <a:pt x="1386" y="626"/>
                  <a:pt x="1384" y="626"/>
                  <a:pt x="1383" y="626"/>
                </a:cubicBezTo>
                <a:cubicBezTo>
                  <a:pt x="1383" y="627"/>
                  <a:pt x="1383" y="627"/>
                  <a:pt x="1383" y="627"/>
                </a:cubicBezTo>
                <a:cubicBezTo>
                  <a:pt x="1384" y="628"/>
                  <a:pt x="1384" y="628"/>
                  <a:pt x="1385" y="628"/>
                </a:cubicBezTo>
                <a:cubicBezTo>
                  <a:pt x="1386" y="628"/>
                  <a:pt x="1388" y="628"/>
                  <a:pt x="1388" y="629"/>
                </a:cubicBezTo>
                <a:cubicBezTo>
                  <a:pt x="1389" y="629"/>
                  <a:pt x="1390" y="629"/>
                  <a:pt x="1391" y="629"/>
                </a:cubicBezTo>
                <a:cubicBezTo>
                  <a:pt x="1392" y="629"/>
                  <a:pt x="1391" y="630"/>
                  <a:pt x="1392" y="629"/>
                </a:cubicBezTo>
                <a:cubicBezTo>
                  <a:pt x="1392" y="629"/>
                  <a:pt x="1392" y="629"/>
                  <a:pt x="1392" y="629"/>
                </a:cubicBezTo>
                <a:close/>
                <a:moveTo>
                  <a:pt x="1423" y="626"/>
                </a:moveTo>
                <a:cubicBezTo>
                  <a:pt x="1423" y="625"/>
                  <a:pt x="1423" y="625"/>
                  <a:pt x="1422" y="625"/>
                </a:cubicBezTo>
                <a:cubicBezTo>
                  <a:pt x="1422" y="626"/>
                  <a:pt x="1423" y="626"/>
                  <a:pt x="1423" y="626"/>
                </a:cubicBezTo>
                <a:close/>
                <a:moveTo>
                  <a:pt x="1373" y="630"/>
                </a:moveTo>
                <a:cubicBezTo>
                  <a:pt x="1373" y="629"/>
                  <a:pt x="1375" y="629"/>
                  <a:pt x="1375" y="629"/>
                </a:cubicBezTo>
                <a:cubicBezTo>
                  <a:pt x="1376" y="629"/>
                  <a:pt x="1377" y="629"/>
                  <a:pt x="1377" y="629"/>
                </a:cubicBezTo>
                <a:cubicBezTo>
                  <a:pt x="1377" y="628"/>
                  <a:pt x="1379" y="629"/>
                  <a:pt x="1380" y="629"/>
                </a:cubicBezTo>
                <a:cubicBezTo>
                  <a:pt x="1380" y="629"/>
                  <a:pt x="1380" y="629"/>
                  <a:pt x="1380" y="629"/>
                </a:cubicBezTo>
                <a:cubicBezTo>
                  <a:pt x="1380" y="628"/>
                  <a:pt x="1380" y="628"/>
                  <a:pt x="1380" y="627"/>
                </a:cubicBezTo>
                <a:cubicBezTo>
                  <a:pt x="1379" y="626"/>
                  <a:pt x="1378" y="626"/>
                  <a:pt x="1378" y="626"/>
                </a:cubicBezTo>
                <a:cubicBezTo>
                  <a:pt x="1376" y="626"/>
                  <a:pt x="1376" y="626"/>
                  <a:pt x="1376" y="625"/>
                </a:cubicBezTo>
                <a:cubicBezTo>
                  <a:pt x="1375" y="625"/>
                  <a:pt x="1375" y="625"/>
                  <a:pt x="1374" y="624"/>
                </a:cubicBezTo>
                <a:cubicBezTo>
                  <a:pt x="1374" y="625"/>
                  <a:pt x="1374" y="626"/>
                  <a:pt x="1374" y="626"/>
                </a:cubicBezTo>
                <a:cubicBezTo>
                  <a:pt x="1374" y="626"/>
                  <a:pt x="1375" y="626"/>
                  <a:pt x="1375" y="626"/>
                </a:cubicBezTo>
                <a:cubicBezTo>
                  <a:pt x="1375" y="627"/>
                  <a:pt x="1375" y="627"/>
                  <a:pt x="1375" y="628"/>
                </a:cubicBezTo>
                <a:cubicBezTo>
                  <a:pt x="1374" y="627"/>
                  <a:pt x="1373" y="627"/>
                  <a:pt x="1372" y="627"/>
                </a:cubicBezTo>
                <a:cubicBezTo>
                  <a:pt x="1372" y="627"/>
                  <a:pt x="1371" y="626"/>
                  <a:pt x="1371" y="626"/>
                </a:cubicBezTo>
                <a:cubicBezTo>
                  <a:pt x="1371" y="626"/>
                  <a:pt x="1370" y="627"/>
                  <a:pt x="1370" y="627"/>
                </a:cubicBezTo>
                <a:cubicBezTo>
                  <a:pt x="1370" y="628"/>
                  <a:pt x="1369" y="629"/>
                  <a:pt x="1369" y="630"/>
                </a:cubicBezTo>
                <a:cubicBezTo>
                  <a:pt x="1370" y="629"/>
                  <a:pt x="1371" y="629"/>
                  <a:pt x="1372" y="629"/>
                </a:cubicBezTo>
                <a:cubicBezTo>
                  <a:pt x="1371" y="630"/>
                  <a:pt x="1373" y="630"/>
                  <a:pt x="1373" y="630"/>
                </a:cubicBezTo>
                <a:close/>
                <a:moveTo>
                  <a:pt x="1369" y="627"/>
                </a:moveTo>
                <a:cubicBezTo>
                  <a:pt x="1369" y="626"/>
                  <a:pt x="1369" y="625"/>
                  <a:pt x="1369" y="624"/>
                </a:cubicBezTo>
                <a:cubicBezTo>
                  <a:pt x="1369" y="624"/>
                  <a:pt x="1369" y="624"/>
                  <a:pt x="1368" y="624"/>
                </a:cubicBezTo>
                <a:cubicBezTo>
                  <a:pt x="1367" y="624"/>
                  <a:pt x="1367" y="626"/>
                  <a:pt x="1366" y="627"/>
                </a:cubicBezTo>
                <a:cubicBezTo>
                  <a:pt x="1367" y="627"/>
                  <a:pt x="1367" y="627"/>
                  <a:pt x="1367" y="628"/>
                </a:cubicBezTo>
                <a:cubicBezTo>
                  <a:pt x="1368" y="627"/>
                  <a:pt x="1368" y="627"/>
                  <a:pt x="1369" y="627"/>
                </a:cubicBezTo>
                <a:cubicBezTo>
                  <a:pt x="1369" y="626"/>
                  <a:pt x="1369" y="627"/>
                  <a:pt x="1369" y="627"/>
                </a:cubicBezTo>
                <a:close/>
                <a:moveTo>
                  <a:pt x="1562" y="624"/>
                </a:moveTo>
                <a:cubicBezTo>
                  <a:pt x="1561" y="624"/>
                  <a:pt x="1560" y="625"/>
                  <a:pt x="1560" y="626"/>
                </a:cubicBezTo>
                <a:cubicBezTo>
                  <a:pt x="1560" y="626"/>
                  <a:pt x="1561" y="626"/>
                  <a:pt x="1561" y="626"/>
                </a:cubicBezTo>
                <a:cubicBezTo>
                  <a:pt x="1561" y="627"/>
                  <a:pt x="1562" y="627"/>
                  <a:pt x="1563" y="627"/>
                </a:cubicBezTo>
                <a:cubicBezTo>
                  <a:pt x="1563" y="626"/>
                  <a:pt x="1563" y="626"/>
                  <a:pt x="1562" y="625"/>
                </a:cubicBezTo>
                <a:cubicBezTo>
                  <a:pt x="1562" y="624"/>
                  <a:pt x="1562" y="624"/>
                  <a:pt x="1562" y="624"/>
                </a:cubicBezTo>
                <a:cubicBezTo>
                  <a:pt x="1561" y="624"/>
                  <a:pt x="1562" y="624"/>
                  <a:pt x="1562" y="624"/>
                </a:cubicBezTo>
                <a:close/>
                <a:moveTo>
                  <a:pt x="1412" y="623"/>
                </a:moveTo>
                <a:cubicBezTo>
                  <a:pt x="1412" y="624"/>
                  <a:pt x="1411" y="624"/>
                  <a:pt x="1413" y="624"/>
                </a:cubicBezTo>
                <a:cubicBezTo>
                  <a:pt x="1414" y="624"/>
                  <a:pt x="1415" y="624"/>
                  <a:pt x="1417" y="624"/>
                </a:cubicBezTo>
                <a:cubicBezTo>
                  <a:pt x="1416" y="624"/>
                  <a:pt x="1416" y="623"/>
                  <a:pt x="1416" y="623"/>
                </a:cubicBezTo>
                <a:cubicBezTo>
                  <a:pt x="1415" y="623"/>
                  <a:pt x="1415" y="623"/>
                  <a:pt x="1414" y="623"/>
                </a:cubicBezTo>
                <a:cubicBezTo>
                  <a:pt x="1414" y="623"/>
                  <a:pt x="1414" y="623"/>
                  <a:pt x="1414" y="623"/>
                </a:cubicBezTo>
                <a:cubicBezTo>
                  <a:pt x="1413" y="623"/>
                  <a:pt x="1414" y="623"/>
                  <a:pt x="1414" y="623"/>
                </a:cubicBezTo>
                <a:cubicBezTo>
                  <a:pt x="1413" y="623"/>
                  <a:pt x="1413" y="623"/>
                  <a:pt x="1412" y="623"/>
                </a:cubicBezTo>
                <a:close/>
                <a:moveTo>
                  <a:pt x="1362" y="626"/>
                </a:moveTo>
                <a:cubicBezTo>
                  <a:pt x="1363" y="626"/>
                  <a:pt x="1363" y="625"/>
                  <a:pt x="1364" y="624"/>
                </a:cubicBezTo>
                <a:cubicBezTo>
                  <a:pt x="1364" y="624"/>
                  <a:pt x="1364" y="622"/>
                  <a:pt x="1363" y="622"/>
                </a:cubicBezTo>
                <a:cubicBezTo>
                  <a:pt x="1363" y="623"/>
                  <a:pt x="1362" y="623"/>
                  <a:pt x="1362" y="623"/>
                </a:cubicBezTo>
                <a:cubicBezTo>
                  <a:pt x="1362" y="623"/>
                  <a:pt x="1361" y="622"/>
                  <a:pt x="1361" y="622"/>
                </a:cubicBezTo>
                <a:cubicBezTo>
                  <a:pt x="1361" y="622"/>
                  <a:pt x="1361" y="622"/>
                  <a:pt x="1360" y="622"/>
                </a:cubicBezTo>
                <a:cubicBezTo>
                  <a:pt x="1360" y="622"/>
                  <a:pt x="1360" y="623"/>
                  <a:pt x="1361" y="624"/>
                </a:cubicBezTo>
                <a:cubicBezTo>
                  <a:pt x="1361" y="624"/>
                  <a:pt x="1362" y="624"/>
                  <a:pt x="1362" y="625"/>
                </a:cubicBezTo>
                <a:cubicBezTo>
                  <a:pt x="1361" y="626"/>
                  <a:pt x="1362" y="626"/>
                  <a:pt x="1362" y="626"/>
                </a:cubicBezTo>
                <a:close/>
                <a:moveTo>
                  <a:pt x="1571" y="626"/>
                </a:moveTo>
                <a:cubicBezTo>
                  <a:pt x="1571" y="626"/>
                  <a:pt x="1572" y="626"/>
                  <a:pt x="1572" y="626"/>
                </a:cubicBezTo>
                <a:cubicBezTo>
                  <a:pt x="1572" y="626"/>
                  <a:pt x="1570" y="624"/>
                  <a:pt x="1570" y="624"/>
                </a:cubicBezTo>
                <a:cubicBezTo>
                  <a:pt x="1569" y="623"/>
                  <a:pt x="1569" y="622"/>
                  <a:pt x="1569" y="622"/>
                </a:cubicBezTo>
                <a:cubicBezTo>
                  <a:pt x="1568" y="622"/>
                  <a:pt x="1568" y="623"/>
                  <a:pt x="1567" y="622"/>
                </a:cubicBezTo>
                <a:cubicBezTo>
                  <a:pt x="1566" y="621"/>
                  <a:pt x="1566" y="621"/>
                  <a:pt x="1566" y="623"/>
                </a:cubicBezTo>
                <a:cubicBezTo>
                  <a:pt x="1567" y="622"/>
                  <a:pt x="1567" y="624"/>
                  <a:pt x="1568" y="624"/>
                </a:cubicBezTo>
                <a:cubicBezTo>
                  <a:pt x="1568" y="624"/>
                  <a:pt x="1568" y="624"/>
                  <a:pt x="1569" y="624"/>
                </a:cubicBezTo>
                <a:cubicBezTo>
                  <a:pt x="1569" y="624"/>
                  <a:pt x="1569" y="625"/>
                  <a:pt x="1569" y="625"/>
                </a:cubicBezTo>
                <a:cubicBezTo>
                  <a:pt x="1570" y="626"/>
                  <a:pt x="1571" y="626"/>
                  <a:pt x="1571" y="626"/>
                </a:cubicBezTo>
                <a:cubicBezTo>
                  <a:pt x="1571" y="626"/>
                  <a:pt x="1571" y="626"/>
                  <a:pt x="1571" y="626"/>
                </a:cubicBezTo>
                <a:cubicBezTo>
                  <a:pt x="1571" y="626"/>
                  <a:pt x="1571" y="626"/>
                  <a:pt x="1571" y="626"/>
                </a:cubicBezTo>
                <a:close/>
                <a:moveTo>
                  <a:pt x="1436" y="624"/>
                </a:moveTo>
                <a:cubicBezTo>
                  <a:pt x="1437" y="624"/>
                  <a:pt x="1437" y="623"/>
                  <a:pt x="1437" y="622"/>
                </a:cubicBezTo>
                <a:cubicBezTo>
                  <a:pt x="1437" y="622"/>
                  <a:pt x="1438" y="622"/>
                  <a:pt x="1438" y="622"/>
                </a:cubicBezTo>
                <a:cubicBezTo>
                  <a:pt x="1438" y="621"/>
                  <a:pt x="1438" y="621"/>
                  <a:pt x="1438" y="620"/>
                </a:cubicBezTo>
                <a:cubicBezTo>
                  <a:pt x="1437" y="620"/>
                  <a:pt x="1437" y="621"/>
                  <a:pt x="1437" y="622"/>
                </a:cubicBezTo>
                <a:cubicBezTo>
                  <a:pt x="1436" y="622"/>
                  <a:pt x="1436" y="622"/>
                  <a:pt x="1436" y="622"/>
                </a:cubicBezTo>
                <a:cubicBezTo>
                  <a:pt x="1436" y="622"/>
                  <a:pt x="1436" y="622"/>
                  <a:pt x="1436" y="622"/>
                </a:cubicBezTo>
                <a:cubicBezTo>
                  <a:pt x="1436" y="623"/>
                  <a:pt x="1435" y="624"/>
                  <a:pt x="1436" y="624"/>
                </a:cubicBezTo>
                <a:cubicBezTo>
                  <a:pt x="1436" y="624"/>
                  <a:pt x="1436" y="624"/>
                  <a:pt x="1436" y="624"/>
                </a:cubicBezTo>
                <a:cubicBezTo>
                  <a:pt x="1437" y="624"/>
                  <a:pt x="1436" y="624"/>
                  <a:pt x="1436" y="624"/>
                </a:cubicBezTo>
                <a:close/>
                <a:moveTo>
                  <a:pt x="1472" y="618"/>
                </a:moveTo>
                <a:cubicBezTo>
                  <a:pt x="1471" y="618"/>
                  <a:pt x="1471" y="618"/>
                  <a:pt x="1471" y="619"/>
                </a:cubicBezTo>
                <a:cubicBezTo>
                  <a:pt x="1471" y="620"/>
                  <a:pt x="1472" y="620"/>
                  <a:pt x="1472" y="620"/>
                </a:cubicBezTo>
                <a:cubicBezTo>
                  <a:pt x="1472" y="619"/>
                  <a:pt x="1472" y="618"/>
                  <a:pt x="1472" y="618"/>
                </a:cubicBezTo>
                <a:cubicBezTo>
                  <a:pt x="1471" y="618"/>
                  <a:pt x="1472" y="618"/>
                  <a:pt x="1472" y="618"/>
                </a:cubicBezTo>
                <a:close/>
                <a:moveTo>
                  <a:pt x="1559" y="619"/>
                </a:moveTo>
                <a:cubicBezTo>
                  <a:pt x="1558" y="618"/>
                  <a:pt x="1558" y="617"/>
                  <a:pt x="1557" y="617"/>
                </a:cubicBezTo>
                <a:cubicBezTo>
                  <a:pt x="1557" y="618"/>
                  <a:pt x="1557" y="620"/>
                  <a:pt x="1559" y="620"/>
                </a:cubicBezTo>
                <a:cubicBezTo>
                  <a:pt x="1559" y="621"/>
                  <a:pt x="1560" y="621"/>
                  <a:pt x="1561" y="621"/>
                </a:cubicBezTo>
                <a:cubicBezTo>
                  <a:pt x="1561" y="620"/>
                  <a:pt x="1559" y="620"/>
                  <a:pt x="1559" y="619"/>
                </a:cubicBezTo>
                <a:cubicBezTo>
                  <a:pt x="1558" y="618"/>
                  <a:pt x="1559" y="619"/>
                  <a:pt x="1559" y="619"/>
                </a:cubicBezTo>
                <a:close/>
                <a:moveTo>
                  <a:pt x="1353" y="613"/>
                </a:moveTo>
                <a:cubicBezTo>
                  <a:pt x="1352" y="613"/>
                  <a:pt x="1352" y="614"/>
                  <a:pt x="1353" y="614"/>
                </a:cubicBezTo>
                <a:cubicBezTo>
                  <a:pt x="1353" y="615"/>
                  <a:pt x="1354" y="615"/>
                  <a:pt x="1355" y="615"/>
                </a:cubicBezTo>
                <a:cubicBezTo>
                  <a:pt x="1355" y="615"/>
                  <a:pt x="1357" y="614"/>
                  <a:pt x="1357" y="614"/>
                </a:cubicBezTo>
                <a:cubicBezTo>
                  <a:pt x="1357" y="613"/>
                  <a:pt x="1355" y="613"/>
                  <a:pt x="1355" y="613"/>
                </a:cubicBezTo>
                <a:cubicBezTo>
                  <a:pt x="1354" y="613"/>
                  <a:pt x="1354" y="613"/>
                  <a:pt x="1354" y="613"/>
                </a:cubicBezTo>
                <a:cubicBezTo>
                  <a:pt x="1354" y="613"/>
                  <a:pt x="1353" y="613"/>
                  <a:pt x="1353" y="613"/>
                </a:cubicBezTo>
                <a:close/>
                <a:moveTo>
                  <a:pt x="1004" y="614"/>
                </a:moveTo>
                <a:cubicBezTo>
                  <a:pt x="1005" y="614"/>
                  <a:pt x="1004" y="613"/>
                  <a:pt x="1005" y="613"/>
                </a:cubicBezTo>
                <a:cubicBezTo>
                  <a:pt x="1005" y="613"/>
                  <a:pt x="1004" y="611"/>
                  <a:pt x="1003" y="611"/>
                </a:cubicBezTo>
                <a:cubicBezTo>
                  <a:pt x="1004" y="612"/>
                  <a:pt x="1003" y="612"/>
                  <a:pt x="1003" y="612"/>
                </a:cubicBezTo>
                <a:cubicBezTo>
                  <a:pt x="1003" y="613"/>
                  <a:pt x="1003" y="613"/>
                  <a:pt x="1004" y="614"/>
                </a:cubicBezTo>
                <a:close/>
                <a:moveTo>
                  <a:pt x="1454" y="613"/>
                </a:moveTo>
                <a:cubicBezTo>
                  <a:pt x="1454" y="613"/>
                  <a:pt x="1455" y="612"/>
                  <a:pt x="1455" y="612"/>
                </a:cubicBezTo>
                <a:cubicBezTo>
                  <a:pt x="1454" y="612"/>
                  <a:pt x="1454" y="611"/>
                  <a:pt x="1454" y="611"/>
                </a:cubicBezTo>
                <a:cubicBezTo>
                  <a:pt x="1453" y="610"/>
                  <a:pt x="1453" y="610"/>
                  <a:pt x="1452" y="610"/>
                </a:cubicBezTo>
                <a:cubicBezTo>
                  <a:pt x="1451" y="611"/>
                  <a:pt x="1452" y="611"/>
                  <a:pt x="1452" y="611"/>
                </a:cubicBezTo>
                <a:cubicBezTo>
                  <a:pt x="1453" y="612"/>
                  <a:pt x="1452" y="612"/>
                  <a:pt x="1452" y="612"/>
                </a:cubicBezTo>
                <a:cubicBezTo>
                  <a:pt x="1452" y="612"/>
                  <a:pt x="1452" y="612"/>
                  <a:pt x="1452" y="613"/>
                </a:cubicBezTo>
                <a:cubicBezTo>
                  <a:pt x="1452" y="613"/>
                  <a:pt x="1452" y="614"/>
                  <a:pt x="1452" y="615"/>
                </a:cubicBezTo>
                <a:cubicBezTo>
                  <a:pt x="1451" y="616"/>
                  <a:pt x="1450" y="615"/>
                  <a:pt x="1451" y="617"/>
                </a:cubicBezTo>
                <a:cubicBezTo>
                  <a:pt x="1451" y="617"/>
                  <a:pt x="1452" y="618"/>
                  <a:pt x="1452" y="618"/>
                </a:cubicBezTo>
                <a:cubicBezTo>
                  <a:pt x="1453" y="619"/>
                  <a:pt x="1452" y="618"/>
                  <a:pt x="1452" y="617"/>
                </a:cubicBezTo>
                <a:cubicBezTo>
                  <a:pt x="1452" y="616"/>
                  <a:pt x="1452" y="616"/>
                  <a:pt x="1452" y="616"/>
                </a:cubicBezTo>
                <a:cubicBezTo>
                  <a:pt x="1452" y="616"/>
                  <a:pt x="1453" y="616"/>
                  <a:pt x="1453" y="616"/>
                </a:cubicBezTo>
                <a:cubicBezTo>
                  <a:pt x="1453" y="616"/>
                  <a:pt x="1453" y="616"/>
                  <a:pt x="1453" y="615"/>
                </a:cubicBezTo>
                <a:cubicBezTo>
                  <a:pt x="1454" y="615"/>
                  <a:pt x="1455" y="615"/>
                  <a:pt x="1455" y="614"/>
                </a:cubicBezTo>
                <a:cubicBezTo>
                  <a:pt x="1455" y="613"/>
                  <a:pt x="1454" y="614"/>
                  <a:pt x="1454" y="614"/>
                </a:cubicBezTo>
                <a:cubicBezTo>
                  <a:pt x="1453" y="613"/>
                  <a:pt x="1454" y="613"/>
                  <a:pt x="1454" y="613"/>
                </a:cubicBezTo>
                <a:cubicBezTo>
                  <a:pt x="1454" y="612"/>
                  <a:pt x="1454" y="613"/>
                  <a:pt x="1454" y="613"/>
                </a:cubicBezTo>
                <a:close/>
                <a:moveTo>
                  <a:pt x="1516" y="610"/>
                </a:moveTo>
                <a:cubicBezTo>
                  <a:pt x="1516" y="610"/>
                  <a:pt x="1516" y="610"/>
                  <a:pt x="1516" y="609"/>
                </a:cubicBezTo>
                <a:cubicBezTo>
                  <a:pt x="1516" y="609"/>
                  <a:pt x="1516" y="609"/>
                  <a:pt x="1515" y="609"/>
                </a:cubicBezTo>
                <a:cubicBezTo>
                  <a:pt x="1515" y="609"/>
                  <a:pt x="1515" y="610"/>
                  <a:pt x="1515" y="610"/>
                </a:cubicBezTo>
                <a:cubicBezTo>
                  <a:pt x="1515" y="610"/>
                  <a:pt x="1516" y="610"/>
                  <a:pt x="1516" y="610"/>
                </a:cubicBezTo>
                <a:cubicBezTo>
                  <a:pt x="1516" y="610"/>
                  <a:pt x="1516" y="610"/>
                  <a:pt x="1516" y="610"/>
                </a:cubicBezTo>
                <a:close/>
                <a:moveTo>
                  <a:pt x="1393" y="608"/>
                </a:moveTo>
                <a:cubicBezTo>
                  <a:pt x="1393" y="609"/>
                  <a:pt x="1393" y="609"/>
                  <a:pt x="1394" y="609"/>
                </a:cubicBezTo>
                <a:cubicBezTo>
                  <a:pt x="1394" y="609"/>
                  <a:pt x="1394" y="609"/>
                  <a:pt x="1393" y="608"/>
                </a:cubicBezTo>
                <a:close/>
                <a:moveTo>
                  <a:pt x="1354" y="622"/>
                </a:moveTo>
                <a:cubicBezTo>
                  <a:pt x="1354" y="623"/>
                  <a:pt x="1355" y="623"/>
                  <a:pt x="1355" y="624"/>
                </a:cubicBezTo>
                <a:cubicBezTo>
                  <a:pt x="1355" y="624"/>
                  <a:pt x="1356" y="624"/>
                  <a:pt x="1356" y="624"/>
                </a:cubicBezTo>
                <a:cubicBezTo>
                  <a:pt x="1357" y="624"/>
                  <a:pt x="1357" y="624"/>
                  <a:pt x="1357" y="624"/>
                </a:cubicBezTo>
                <a:cubicBezTo>
                  <a:pt x="1358" y="624"/>
                  <a:pt x="1359" y="624"/>
                  <a:pt x="1359" y="625"/>
                </a:cubicBezTo>
                <a:cubicBezTo>
                  <a:pt x="1359" y="625"/>
                  <a:pt x="1360" y="625"/>
                  <a:pt x="1360" y="625"/>
                </a:cubicBezTo>
                <a:cubicBezTo>
                  <a:pt x="1360" y="625"/>
                  <a:pt x="1360" y="625"/>
                  <a:pt x="1360" y="624"/>
                </a:cubicBezTo>
                <a:cubicBezTo>
                  <a:pt x="1360" y="624"/>
                  <a:pt x="1359" y="624"/>
                  <a:pt x="1359" y="624"/>
                </a:cubicBezTo>
                <a:cubicBezTo>
                  <a:pt x="1359" y="623"/>
                  <a:pt x="1359" y="623"/>
                  <a:pt x="1359" y="623"/>
                </a:cubicBezTo>
                <a:cubicBezTo>
                  <a:pt x="1359" y="622"/>
                  <a:pt x="1359" y="623"/>
                  <a:pt x="1359" y="623"/>
                </a:cubicBezTo>
                <a:cubicBezTo>
                  <a:pt x="1358" y="622"/>
                  <a:pt x="1358" y="621"/>
                  <a:pt x="1359" y="620"/>
                </a:cubicBezTo>
                <a:cubicBezTo>
                  <a:pt x="1359" y="619"/>
                  <a:pt x="1359" y="619"/>
                  <a:pt x="1357" y="618"/>
                </a:cubicBezTo>
                <a:cubicBezTo>
                  <a:pt x="1357" y="618"/>
                  <a:pt x="1357" y="618"/>
                  <a:pt x="1357" y="618"/>
                </a:cubicBezTo>
                <a:cubicBezTo>
                  <a:pt x="1356" y="618"/>
                  <a:pt x="1356" y="618"/>
                  <a:pt x="1356" y="618"/>
                </a:cubicBezTo>
                <a:cubicBezTo>
                  <a:pt x="1355" y="618"/>
                  <a:pt x="1356" y="618"/>
                  <a:pt x="1355" y="618"/>
                </a:cubicBezTo>
                <a:cubicBezTo>
                  <a:pt x="1355" y="618"/>
                  <a:pt x="1353" y="617"/>
                  <a:pt x="1354" y="618"/>
                </a:cubicBezTo>
                <a:cubicBezTo>
                  <a:pt x="1352" y="618"/>
                  <a:pt x="1351" y="618"/>
                  <a:pt x="1351" y="617"/>
                </a:cubicBezTo>
                <a:cubicBezTo>
                  <a:pt x="1351" y="616"/>
                  <a:pt x="1351" y="616"/>
                  <a:pt x="1351" y="615"/>
                </a:cubicBezTo>
                <a:cubicBezTo>
                  <a:pt x="1352" y="614"/>
                  <a:pt x="1351" y="615"/>
                  <a:pt x="1351" y="614"/>
                </a:cubicBezTo>
                <a:cubicBezTo>
                  <a:pt x="1351" y="613"/>
                  <a:pt x="1351" y="613"/>
                  <a:pt x="1351" y="612"/>
                </a:cubicBezTo>
                <a:cubicBezTo>
                  <a:pt x="1350" y="612"/>
                  <a:pt x="1350" y="612"/>
                  <a:pt x="1349" y="613"/>
                </a:cubicBezTo>
                <a:cubicBezTo>
                  <a:pt x="1348" y="613"/>
                  <a:pt x="1348" y="613"/>
                  <a:pt x="1348" y="612"/>
                </a:cubicBezTo>
                <a:cubicBezTo>
                  <a:pt x="1347" y="612"/>
                  <a:pt x="1347" y="612"/>
                  <a:pt x="1346" y="612"/>
                </a:cubicBezTo>
                <a:cubicBezTo>
                  <a:pt x="1345" y="612"/>
                  <a:pt x="1346" y="611"/>
                  <a:pt x="1345" y="611"/>
                </a:cubicBezTo>
                <a:cubicBezTo>
                  <a:pt x="1344" y="611"/>
                  <a:pt x="1343" y="612"/>
                  <a:pt x="1343" y="611"/>
                </a:cubicBezTo>
                <a:cubicBezTo>
                  <a:pt x="1342" y="611"/>
                  <a:pt x="1343" y="610"/>
                  <a:pt x="1342" y="611"/>
                </a:cubicBezTo>
                <a:cubicBezTo>
                  <a:pt x="1341" y="611"/>
                  <a:pt x="1341" y="611"/>
                  <a:pt x="1341" y="611"/>
                </a:cubicBezTo>
                <a:cubicBezTo>
                  <a:pt x="1340" y="612"/>
                  <a:pt x="1341" y="612"/>
                  <a:pt x="1340" y="612"/>
                </a:cubicBezTo>
                <a:cubicBezTo>
                  <a:pt x="1339" y="612"/>
                  <a:pt x="1338" y="612"/>
                  <a:pt x="1337" y="612"/>
                </a:cubicBezTo>
                <a:cubicBezTo>
                  <a:pt x="1336" y="612"/>
                  <a:pt x="1334" y="612"/>
                  <a:pt x="1334" y="612"/>
                </a:cubicBezTo>
                <a:cubicBezTo>
                  <a:pt x="1334" y="611"/>
                  <a:pt x="1332" y="611"/>
                  <a:pt x="1331" y="611"/>
                </a:cubicBezTo>
                <a:cubicBezTo>
                  <a:pt x="1331" y="611"/>
                  <a:pt x="1331" y="609"/>
                  <a:pt x="1330" y="609"/>
                </a:cubicBezTo>
                <a:cubicBezTo>
                  <a:pt x="1330" y="609"/>
                  <a:pt x="1329" y="609"/>
                  <a:pt x="1328" y="609"/>
                </a:cubicBezTo>
                <a:cubicBezTo>
                  <a:pt x="1327" y="609"/>
                  <a:pt x="1327" y="609"/>
                  <a:pt x="1327" y="609"/>
                </a:cubicBezTo>
                <a:cubicBezTo>
                  <a:pt x="1326" y="608"/>
                  <a:pt x="1325" y="608"/>
                  <a:pt x="1324" y="608"/>
                </a:cubicBezTo>
                <a:cubicBezTo>
                  <a:pt x="1323" y="608"/>
                  <a:pt x="1323" y="609"/>
                  <a:pt x="1322" y="609"/>
                </a:cubicBezTo>
                <a:cubicBezTo>
                  <a:pt x="1321" y="609"/>
                  <a:pt x="1320" y="609"/>
                  <a:pt x="1319" y="609"/>
                </a:cubicBezTo>
                <a:cubicBezTo>
                  <a:pt x="1318" y="609"/>
                  <a:pt x="1317" y="608"/>
                  <a:pt x="1317" y="609"/>
                </a:cubicBezTo>
                <a:cubicBezTo>
                  <a:pt x="1317" y="610"/>
                  <a:pt x="1317" y="611"/>
                  <a:pt x="1317" y="611"/>
                </a:cubicBezTo>
                <a:cubicBezTo>
                  <a:pt x="1317" y="612"/>
                  <a:pt x="1316" y="612"/>
                  <a:pt x="1316" y="613"/>
                </a:cubicBezTo>
                <a:cubicBezTo>
                  <a:pt x="1315" y="613"/>
                  <a:pt x="1315" y="613"/>
                  <a:pt x="1315" y="614"/>
                </a:cubicBezTo>
                <a:cubicBezTo>
                  <a:pt x="1316" y="615"/>
                  <a:pt x="1317" y="615"/>
                  <a:pt x="1317" y="614"/>
                </a:cubicBezTo>
                <a:cubicBezTo>
                  <a:pt x="1317" y="614"/>
                  <a:pt x="1321" y="614"/>
                  <a:pt x="1320" y="615"/>
                </a:cubicBezTo>
                <a:cubicBezTo>
                  <a:pt x="1320" y="615"/>
                  <a:pt x="1319" y="615"/>
                  <a:pt x="1319" y="616"/>
                </a:cubicBezTo>
                <a:cubicBezTo>
                  <a:pt x="1319" y="616"/>
                  <a:pt x="1319" y="616"/>
                  <a:pt x="1320" y="617"/>
                </a:cubicBezTo>
                <a:cubicBezTo>
                  <a:pt x="1320" y="617"/>
                  <a:pt x="1322" y="616"/>
                  <a:pt x="1322" y="617"/>
                </a:cubicBezTo>
                <a:cubicBezTo>
                  <a:pt x="1322" y="617"/>
                  <a:pt x="1323" y="617"/>
                  <a:pt x="1323" y="617"/>
                </a:cubicBezTo>
                <a:cubicBezTo>
                  <a:pt x="1323" y="617"/>
                  <a:pt x="1323" y="617"/>
                  <a:pt x="1323" y="617"/>
                </a:cubicBezTo>
                <a:cubicBezTo>
                  <a:pt x="1324" y="617"/>
                  <a:pt x="1325" y="617"/>
                  <a:pt x="1325" y="617"/>
                </a:cubicBezTo>
                <a:cubicBezTo>
                  <a:pt x="1325" y="618"/>
                  <a:pt x="1326" y="618"/>
                  <a:pt x="1327" y="618"/>
                </a:cubicBezTo>
                <a:cubicBezTo>
                  <a:pt x="1327" y="619"/>
                  <a:pt x="1327" y="619"/>
                  <a:pt x="1328" y="619"/>
                </a:cubicBezTo>
                <a:cubicBezTo>
                  <a:pt x="1329" y="619"/>
                  <a:pt x="1330" y="620"/>
                  <a:pt x="1330" y="619"/>
                </a:cubicBezTo>
                <a:cubicBezTo>
                  <a:pt x="1331" y="619"/>
                  <a:pt x="1332" y="619"/>
                  <a:pt x="1334" y="619"/>
                </a:cubicBezTo>
                <a:cubicBezTo>
                  <a:pt x="1334" y="619"/>
                  <a:pt x="1334" y="619"/>
                  <a:pt x="1335" y="619"/>
                </a:cubicBezTo>
                <a:cubicBezTo>
                  <a:pt x="1335" y="619"/>
                  <a:pt x="1337" y="619"/>
                  <a:pt x="1337" y="620"/>
                </a:cubicBezTo>
                <a:cubicBezTo>
                  <a:pt x="1338" y="620"/>
                  <a:pt x="1338" y="620"/>
                  <a:pt x="1339" y="620"/>
                </a:cubicBezTo>
                <a:cubicBezTo>
                  <a:pt x="1341" y="620"/>
                  <a:pt x="1339" y="620"/>
                  <a:pt x="1339" y="620"/>
                </a:cubicBezTo>
                <a:cubicBezTo>
                  <a:pt x="1340" y="620"/>
                  <a:pt x="1340" y="620"/>
                  <a:pt x="1340" y="620"/>
                </a:cubicBezTo>
                <a:cubicBezTo>
                  <a:pt x="1340" y="620"/>
                  <a:pt x="1340" y="621"/>
                  <a:pt x="1340" y="621"/>
                </a:cubicBezTo>
                <a:cubicBezTo>
                  <a:pt x="1340" y="621"/>
                  <a:pt x="1341" y="621"/>
                  <a:pt x="1341" y="621"/>
                </a:cubicBezTo>
                <a:cubicBezTo>
                  <a:pt x="1342" y="621"/>
                  <a:pt x="1341" y="621"/>
                  <a:pt x="1342" y="621"/>
                </a:cubicBezTo>
                <a:cubicBezTo>
                  <a:pt x="1342" y="621"/>
                  <a:pt x="1342" y="621"/>
                  <a:pt x="1343" y="621"/>
                </a:cubicBezTo>
                <a:cubicBezTo>
                  <a:pt x="1343" y="621"/>
                  <a:pt x="1344" y="621"/>
                  <a:pt x="1344" y="622"/>
                </a:cubicBezTo>
                <a:cubicBezTo>
                  <a:pt x="1345" y="622"/>
                  <a:pt x="1346" y="621"/>
                  <a:pt x="1347" y="621"/>
                </a:cubicBezTo>
                <a:cubicBezTo>
                  <a:pt x="1347" y="622"/>
                  <a:pt x="1347" y="622"/>
                  <a:pt x="1347" y="622"/>
                </a:cubicBezTo>
                <a:cubicBezTo>
                  <a:pt x="1348" y="622"/>
                  <a:pt x="1347" y="622"/>
                  <a:pt x="1347" y="622"/>
                </a:cubicBezTo>
                <a:cubicBezTo>
                  <a:pt x="1348" y="622"/>
                  <a:pt x="1348" y="622"/>
                  <a:pt x="1349" y="622"/>
                </a:cubicBezTo>
                <a:cubicBezTo>
                  <a:pt x="1349" y="622"/>
                  <a:pt x="1349" y="622"/>
                  <a:pt x="1349" y="622"/>
                </a:cubicBezTo>
                <a:cubicBezTo>
                  <a:pt x="1350" y="622"/>
                  <a:pt x="1350" y="623"/>
                  <a:pt x="1351" y="623"/>
                </a:cubicBezTo>
                <a:cubicBezTo>
                  <a:pt x="1352" y="622"/>
                  <a:pt x="1352" y="621"/>
                  <a:pt x="1354" y="622"/>
                </a:cubicBezTo>
                <a:cubicBezTo>
                  <a:pt x="1354" y="623"/>
                  <a:pt x="1354" y="622"/>
                  <a:pt x="1354" y="622"/>
                </a:cubicBezTo>
                <a:close/>
                <a:moveTo>
                  <a:pt x="1511" y="608"/>
                </a:moveTo>
                <a:cubicBezTo>
                  <a:pt x="1511" y="608"/>
                  <a:pt x="1512" y="608"/>
                  <a:pt x="1512" y="608"/>
                </a:cubicBezTo>
                <a:cubicBezTo>
                  <a:pt x="1511" y="608"/>
                  <a:pt x="1512" y="607"/>
                  <a:pt x="1512" y="608"/>
                </a:cubicBezTo>
                <a:cubicBezTo>
                  <a:pt x="1512" y="607"/>
                  <a:pt x="1511" y="607"/>
                  <a:pt x="1511" y="607"/>
                </a:cubicBezTo>
                <a:cubicBezTo>
                  <a:pt x="1511" y="607"/>
                  <a:pt x="1511" y="608"/>
                  <a:pt x="1511" y="608"/>
                </a:cubicBezTo>
                <a:close/>
                <a:moveTo>
                  <a:pt x="1552" y="613"/>
                </a:moveTo>
                <a:cubicBezTo>
                  <a:pt x="1552" y="612"/>
                  <a:pt x="1550" y="612"/>
                  <a:pt x="1550" y="611"/>
                </a:cubicBezTo>
                <a:cubicBezTo>
                  <a:pt x="1550" y="610"/>
                  <a:pt x="1550" y="610"/>
                  <a:pt x="1549" y="609"/>
                </a:cubicBezTo>
                <a:cubicBezTo>
                  <a:pt x="1548" y="609"/>
                  <a:pt x="1548" y="609"/>
                  <a:pt x="1548" y="607"/>
                </a:cubicBezTo>
                <a:cubicBezTo>
                  <a:pt x="1548" y="607"/>
                  <a:pt x="1547" y="606"/>
                  <a:pt x="1547" y="607"/>
                </a:cubicBezTo>
                <a:cubicBezTo>
                  <a:pt x="1547" y="607"/>
                  <a:pt x="1547" y="609"/>
                  <a:pt x="1547" y="608"/>
                </a:cubicBezTo>
                <a:cubicBezTo>
                  <a:pt x="1547" y="609"/>
                  <a:pt x="1547" y="610"/>
                  <a:pt x="1547" y="611"/>
                </a:cubicBezTo>
                <a:cubicBezTo>
                  <a:pt x="1547" y="611"/>
                  <a:pt x="1547" y="611"/>
                  <a:pt x="1547" y="611"/>
                </a:cubicBezTo>
                <a:cubicBezTo>
                  <a:pt x="1547" y="612"/>
                  <a:pt x="1547" y="612"/>
                  <a:pt x="1548" y="612"/>
                </a:cubicBezTo>
                <a:cubicBezTo>
                  <a:pt x="1548" y="613"/>
                  <a:pt x="1548" y="614"/>
                  <a:pt x="1548" y="614"/>
                </a:cubicBezTo>
                <a:cubicBezTo>
                  <a:pt x="1549" y="614"/>
                  <a:pt x="1549" y="615"/>
                  <a:pt x="1549" y="615"/>
                </a:cubicBezTo>
                <a:cubicBezTo>
                  <a:pt x="1550" y="616"/>
                  <a:pt x="1550" y="616"/>
                  <a:pt x="1551" y="617"/>
                </a:cubicBezTo>
                <a:cubicBezTo>
                  <a:pt x="1551" y="617"/>
                  <a:pt x="1551" y="617"/>
                  <a:pt x="1551" y="617"/>
                </a:cubicBezTo>
                <a:cubicBezTo>
                  <a:pt x="1552" y="617"/>
                  <a:pt x="1552" y="618"/>
                  <a:pt x="1553" y="618"/>
                </a:cubicBezTo>
                <a:cubicBezTo>
                  <a:pt x="1554" y="617"/>
                  <a:pt x="1554" y="617"/>
                  <a:pt x="1554" y="616"/>
                </a:cubicBezTo>
                <a:cubicBezTo>
                  <a:pt x="1554" y="615"/>
                  <a:pt x="1553" y="614"/>
                  <a:pt x="1553" y="613"/>
                </a:cubicBezTo>
                <a:cubicBezTo>
                  <a:pt x="1553" y="613"/>
                  <a:pt x="1552" y="613"/>
                  <a:pt x="1552" y="613"/>
                </a:cubicBezTo>
                <a:close/>
                <a:moveTo>
                  <a:pt x="1399" y="605"/>
                </a:moveTo>
                <a:cubicBezTo>
                  <a:pt x="1399" y="606"/>
                  <a:pt x="1399" y="606"/>
                  <a:pt x="1399" y="606"/>
                </a:cubicBezTo>
                <a:cubicBezTo>
                  <a:pt x="1398" y="606"/>
                  <a:pt x="1399" y="605"/>
                  <a:pt x="1398" y="605"/>
                </a:cubicBezTo>
                <a:cubicBezTo>
                  <a:pt x="1398" y="605"/>
                  <a:pt x="1398" y="605"/>
                  <a:pt x="1397" y="605"/>
                </a:cubicBezTo>
                <a:cubicBezTo>
                  <a:pt x="1397" y="605"/>
                  <a:pt x="1398" y="606"/>
                  <a:pt x="1397" y="606"/>
                </a:cubicBezTo>
                <a:cubicBezTo>
                  <a:pt x="1397" y="607"/>
                  <a:pt x="1397" y="607"/>
                  <a:pt x="1398" y="607"/>
                </a:cubicBezTo>
                <a:cubicBezTo>
                  <a:pt x="1398" y="608"/>
                  <a:pt x="1398" y="608"/>
                  <a:pt x="1399" y="609"/>
                </a:cubicBezTo>
                <a:cubicBezTo>
                  <a:pt x="1399" y="609"/>
                  <a:pt x="1400" y="609"/>
                  <a:pt x="1400" y="609"/>
                </a:cubicBezTo>
                <a:cubicBezTo>
                  <a:pt x="1401" y="608"/>
                  <a:pt x="1401" y="608"/>
                  <a:pt x="1402" y="607"/>
                </a:cubicBezTo>
                <a:cubicBezTo>
                  <a:pt x="1399" y="606"/>
                  <a:pt x="1402" y="604"/>
                  <a:pt x="1401" y="603"/>
                </a:cubicBezTo>
                <a:cubicBezTo>
                  <a:pt x="1400" y="603"/>
                  <a:pt x="1399" y="603"/>
                  <a:pt x="1399" y="604"/>
                </a:cubicBezTo>
                <a:cubicBezTo>
                  <a:pt x="1399" y="604"/>
                  <a:pt x="1399" y="605"/>
                  <a:pt x="1399" y="605"/>
                </a:cubicBezTo>
                <a:close/>
                <a:moveTo>
                  <a:pt x="1524" y="611"/>
                </a:moveTo>
                <a:cubicBezTo>
                  <a:pt x="1523" y="611"/>
                  <a:pt x="1523" y="610"/>
                  <a:pt x="1522" y="610"/>
                </a:cubicBezTo>
                <a:cubicBezTo>
                  <a:pt x="1521" y="610"/>
                  <a:pt x="1520" y="610"/>
                  <a:pt x="1519" y="611"/>
                </a:cubicBezTo>
                <a:cubicBezTo>
                  <a:pt x="1520" y="611"/>
                  <a:pt x="1520" y="612"/>
                  <a:pt x="1521" y="612"/>
                </a:cubicBezTo>
                <a:cubicBezTo>
                  <a:pt x="1521" y="612"/>
                  <a:pt x="1522" y="612"/>
                  <a:pt x="1522" y="612"/>
                </a:cubicBezTo>
                <a:cubicBezTo>
                  <a:pt x="1522" y="612"/>
                  <a:pt x="1522" y="613"/>
                  <a:pt x="1522" y="613"/>
                </a:cubicBezTo>
                <a:cubicBezTo>
                  <a:pt x="1523" y="613"/>
                  <a:pt x="1526" y="614"/>
                  <a:pt x="1527" y="613"/>
                </a:cubicBezTo>
                <a:cubicBezTo>
                  <a:pt x="1527" y="613"/>
                  <a:pt x="1528" y="613"/>
                  <a:pt x="1528" y="613"/>
                </a:cubicBezTo>
                <a:cubicBezTo>
                  <a:pt x="1530" y="613"/>
                  <a:pt x="1528" y="613"/>
                  <a:pt x="1528" y="613"/>
                </a:cubicBezTo>
                <a:cubicBezTo>
                  <a:pt x="1529" y="613"/>
                  <a:pt x="1530" y="612"/>
                  <a:pt x="1530" y="612"/>
                </a:cubicBezTo>
                <a:cubicBezTo>
                  <a:pt x="1531" y="612"/>
                  <a:pt x="1531" y="611"/>
                  <a:pt x="1532" y="611"/>
                </a:cubicBezTo>
                <a:cubicBezTo>
                  <a:pt x="1534" y="611"/>
                  <a:pt x="1533" y="609"/>
                  <a:pt x="1535" y="609"/>
                </a:cubicBezTo>
                <a:cubicBezTo>
                  <a:pt x="1535" y="609"/>
                  <a:pt x="1536" y="609"/>
                  <a:pt x="1536" y="608"/>
                </a:cubicBezTo>
                <a:cubicBezTo>
                  <a:pt x="1536" y="608"/>
                  <a:pt x="1536" y="608"/>
                  <a:pt x="1537" y="608"/>
                </a:cubicBezTo>
                <a:cubicBezTo>
                  <a:pt x="1537" y="607"/>
                  <a:pt x="1536" y="607"/>
                  <a:pt x="1536" y="606"/>
                </a:cubicBezTo>
                <a:cubicBezTo>
                  <a:pt x="1536" y="606"/>
                  <a:pt x="1537" y="606"/>
                  <a:pt x="1537" y="606"/>
                </a:cubicBezTo>
                <a:cubicBezTo>
                  <a:pt x="1537" y="606"/>
                  <a:pt x="1538" y="605"/>
                  <a:pt x="1537" y="605"/>
                </a:cubicBezTo>
                <a:cubicBezTo>
                  <a:pt x="1537" y="605"/>
                  <a:pt x="1537" y="604"/>
                  <a:pt x="1537" y="604"/>
                </a:cubicBezTo>
                <a:cubicBezTo>
                  <a:pt x="1537" y="604"/>
                  <a:pt x="1537" y="604"/>
                  <a:pt x="1537" y="604"/>
                </a:cubicBezTo>
                <a:cubicBezTo>
                  <a:pt x="1536" y="603"/>
                  <a:pt x="1537" y="603"/>
                  <a:pt x="1537" y="603"/>
                </a:cubicBezTo>
                <a:cubicBezTo>
                  <a:pt x="1536" y="603"/>
                  <a:pt x="1535" y="603"/>
                  <a:pt x="1535" y="603"/>
                </a:cubicBezTo>
                <a:cubicBezTo>
                  <a:pt x="1534" y="603"/>
                  <a:pt x="1534" y="604"/>
                  <a:pt x="1534" y="604"/>
                </a:cubicBezTo>
                <a:cubicBezTo>
                  <a:pt x="1534" y="605"/>
                  <a:pt x="1534" y="605"/>
                  <a:pt x="1534" y="606"/>
                </a:cubicBezTo>
                <a:cubicBezTo>
                  <a:pt x="1534" y="606"/>
                  <a:pt x="1533" y="606"/>
                  <a:pt x="1533" y="606"/>
                </a:cubicBezTo>
                <a:cubicBezTo>
                  <a:pt x="1533" y="606"/>
                  <a:pt x="1532" y="606"/>
                  <a:pt x="1532" y="606"/>
                </a:cubicBezTo>
                <a:cubicBezTo>
                  <a:pt x="1532" y="606"/>
                  <a:pt x="1533" y="607"/>
                  <a:pt x="1532" y="607"/>
                </a:cubicBezTo>
                <a:cubicBezTo>
                  <a:pt x="1532" y="607"/>
                  <a:pt x="1532" y="607"/>
                  <a:pt x="1532" y="608"/>
                </a:cubicBezTo>
                <a:cubicBezTo>
                  <a:pt x="1532" y="608"/>
                  <a:pt x="1532" y="608"/>
                  <a:pt x="1532" y="609"/>
                </a:cubicBezTo>
                <a:cubicBezTo>
                  <a:pt x="1531" y="609"/>
                  <a:pt x="1530" y="609"/>
                  <a:pt x="1530" y="609"/>
                </a:cubicBezTo>
                <a:cubicBezTo>
                  <a:pt x="1529" y="609"/>
                  <a:pt x="1528" y="609"/>
                  <a:pt x="1527" y="608"/>
                </a:cubicBezTo>
                <a:cubicBezTo>
                  <a:pt x="1527" y="608"/>
                  <a:pt x="1528" y="608"/>
                  <a:pt x="1527" y="607"/>
                </a:cubicBezTo>
                <a:cubicBezTo>
                  <a:pt x="1527" y="607"/>
                  <a:pt x="1526" y="609"/>
                  <a:pt x="1526" y="609"/>
                </a:cubicBezTo>
                <a:cubicBezTo>
                  <a:pt x="1526" y="610"/>
                  <a:pt x="1526" y="610"/>
                  <a:pt x="1525" y="610"/>
                </a:cubicBezTo>
                <a:cubicBezTo>
                  <a:pt x="1524" y="610"/>
                  <a:pt x="1524" y="610"/>
                  <a:pt x="1524" y="611"/>
                </a:cubicBezTo>
                <a:cubicBezTo>
                  <a:pt x="1522" y="611"/>
                  <a:pt x="1524" y="611"/>
                  <a:pt x="1524" y="611"/>
                </a:cubicBezTo>
                <a:close/>
                <a:moveTo>
                  <a:pt x="1539" y="605"/>
                </a:moveTo>
                <a:cubicBezTo>
                  <a:pt x="1540" y="604"/>
                  <a:pt x="1539" y="603"/>
                  <a:pt x="1540" y="603"/>
                </a:cubicBezTo>
                <a:cubicBezTo>
                  <a:pt x="1540" y="601"/>
                  <a:pt x="1539" y="602"/>
                  <a:pt x="1539" y="601"/>
                </a:cubicBezTo>
                <a:cubicBezTo>
                  <a:pt x="1538" y="600"/>
                  <a:pt x="1537" y="599"/>
                  <a:pt x="1536" y="598"/>
                </a:cubicBezTo>
                <a:cubicBezTo>
                  <a:pt x="1536" y="600"/>
                  <a:pt x="1537" y="600"/>
                  <a:pt x="1538" y="601"/>
                </a:cubicBezTo>
                <a:cubicBezTo>
                  <a:pt x="1538" y="602"/>
                  <a:pt x="1538" y="603"/>
                  <a:pt x="1538" y="603"/>
                </a:cubicBezTo>
                <a:cubicBezTo>
                  <a:pt x="1538" y="604"/>
                  <a:pt x="1537" y="604"/>
                  <a:pt x="1538" y="605"/>
                </a:cubicBezTo>
                <a:cubicBezTo>
                  <a:pt x="1539" y="605"/>
                  <a:pt x="1539" y="605"/>
                  <a:pt x="1539" y="605"/>
                </a:cubicBezTo>
                <a:cubicBezTo>
                  <a:pt x="1540" y="604"/>
                  <a:pt x="1539" y="605"/>
                  <a:pt x="1539" y="605"/>
                </a:cubicBezTo>
                <a:close/>
                <a:moveTo>
                  <a:pt x="1530" y="596"/>
                </a:moveTo>
                <a:cubicBezTo>
                  <a:pt x="1531" y="596"/>
                  <a:pt x="1534" y="597"/>
                  <a:pt x="1534" y="598"/>
                </a:cubicBezTo>
                <a:cubicBezTo>
                  <a:pt x="1534" y="598"/>
                  <a:pt x="1535" y="598"/>
                  <a:pt x="1535" y="598"/>
                </a:cubicBezTo>
                <a:cubicBezTo>
                  <a:pt x="1536" y="597"/>
                  <a:pt x="1534" y="597"/>
                  <a:pt x="1534" y="597"/>
                </a:cubicBezTo>
                <a:cubicBezTo>
                  <a:pt x="1533" y="596"/>
                  <a:pt x="1531" y="595"/>
                  <a:pt x="1530" y="595"/>
                </a:cubicBezTo>
                <a:cubicBezTo>
                  <a:pt x="1530" y="595"/>
                  <a:pt x="1530" y="595"/>
                  <a:pt x="1530" y="596"/>
                </a:cubicBezTo>
                <a:cubicBezTo>
                  <a:pt x="1531" y="596"/>
                  <a:pt x="1530" y="596"/>
                  <a:pt x="1530" y="596"/>
                </a:cubicBezTo>
                <a:close/>
                <a:moveTo>
                  <a:pt x="1412" y="595"/>
                </a:moveTo>
                <a:cubicBezTo>
                  <a:pt x="1412" y="596"/>
                  <a:pt x="1412" y="596"/>
                  <a:pt x="1413" y="597"/>
                </a:cubicBezTo>
                <a:cubicBezTo>
                  <a:pt x="1414" y="597"/>
                  <a:pt x="1415" y="597"/>
                  <a:pt x="1415" y="598"/>
                </a:cubicBezTo>
                <a:cubicBezTo>
                  <a:pt x="1415" y="598"/>
                  <a:pt x="1415" y="598"/>
                  <a:pt x="1416" y="598"/>
                </a:cubicBezTo>
                <a:cubicBezTo>
                  <a:pt x="1416" y="598"/>
                  <a:pt x="1416" y="598"/>
                  <a:pt x="1416" y="598"/>
                </a:cubicBezTo>
                <a:cubicBezTo>
                  <a:pt x="1417" y="598"/>
                  <a:pt x="1417" y="598"/>
                  <a:pt x="1418" y="598"/>
                </a:cubicBezTo>
                <a:cubicBezTo>
                  <a:pt x="1419" y="598"/>
                  <a:pt x="1419" y="597"/>
                  <a:pt x="1419" y="596"/>
                </a:cubicBezTo>
                <a:cubicBezTo>
                  <a:pt x="1418" y="596"/>
                  <a:pt x="1418" y="596"/>
                  <a:pt x="1418" y="595"/>
                </a:cubicBezTo>
                <a:cubicBezTo>
                  <a:pt x="1416" y="595"/>
                  <a:pt x="1414" y="595"/>
                  <a:pt x="1412" y="595"/>
                </a:cubicBezTo>
                <a:close/>
                <a:moveTo>
                  <a:pt x="1427" y="594"/>
                </a:moveTo>
                <a:cubicBezTo>
                  <a:pt x="1427" y="594"/>
                  <a:pt x="1427" y="595"/>
                  <a:pt x="1427" y="595"/>
                </a:cubicBezTo>
                <a:cubicBezTo>
                  <a:pt x="1426" y="595"/>
                  <a:pt x="1425" y="594"/>
                  <a:pt x="1424" y="594"/>
                </a:cubicBezTo>
                <a:cubicBezTo>
                  <a:pt x="1424" y="595"/>
                  <a:pt x="1424" y="595"/>
                  <a:pt x="1423" y="595"/>
                </a:cubicBezTo>
                <a:cubicBezTo>
                  <a:pt x="1422" y="595"/>
                  <a:pt x="1422" y="595"/>
                  <a:pt x="1422" y="596"/>
                </a:cubicBezTo>
                <a:cubicBezTo>
                  <a:pt x="1422" y="596"/>
                  <a:pt x="1423" y="596"/>
                  <a:pt x="1423" y="596"/>
                </a:cubicBezTo>
                <a:cubicBezTo>
                  <a:pt x="1424" y="596"/>
                  <a:pt x="1423" y="596"/>
                  <a:pt x="1423" y="596"/>
                </a:cubicBezTo>
                <a:cubicBezTo>
                  <a:pt x="1424" y="597"/>
                  <a:pt x="1424" y="597"/>
                  <a:pt x="1425" y="597"/>
                </a:cubicBezTo>
                <a:cubicBezTo>
                  <a:pt x="1426" y="597"/>
                  <a:pt x="1425" y="596"/>
                  <a:pt x="1426" y="596"/>
                </a:cubicBezTo>
                <a:cubicBezTo>
                  <a:pt x="1426" y="596"/>
                  <a:pt x="1427" y="596"/>
                  <a:pt x="1427" y="596"/>
                </a:cubicBezTo>
                <a:cubicBezTo>
                  <a:pt x="1427" y="596"/>
                  <a:pt x="1427" y="597"/>
                  <a:pt x="1427" y="597"/>
                </a:cubicBezTo>
                <a:cubicBezTo>
                  <a:pt x="1427" y="597"/>
                  <a:pt x="1428" y="597"/>
                  <a:pt x="1428" y="597"/>
                </a:cubicBezTo>
                <a:cubicBezTo>
                  <a:pt x="1429" y="597"/>
                  <a:pt x="1429" y="597"/>
                  <a:pt x="1429" y="597"/>
                </a:cubicBezTo>
                <a:cubicBezTo>
                  <a:pt x="1429" y="596"/>
                  <a:pt x="1430" y="597"/>
                  <a:pt x="1430" y="596"/>
                </a:cubicBezTo>
                <a:cubicBezTo>
                  <a:pt x="1430" y="597"/>
                  <a:pt x="1433" y="597"/>
                  <a:pt x="1433" y="598"/>
                </a:cubicBezTo>
                <a:cubicBezTo>
                  <a:pt x="1434" y="598"/>
                  <a:pt x="1435" y="598"/>
                  <a:pt x="1435" y="597"/>
                </a:cubicBezTo>
                <a:cubicBezTo>
                  <a:pt x="1434" y="596"/>
                  <a:pt x="1434" y="595"/>
                  <a:pt x="1433" y="595"/>
                </a:cubicBezTo>
                <a:cubicBezTo>
                  <a:pt x="1433" y="595"/>
                  <a:pt x="1432" y="595"/>
                  <a:pt x="1431" y="595"/>
                </a:cubicBezTo>
                <a:cubicBezTo>
                  <a:pt x="1430" y="594"/>
                  <a:pt x="1429" y="595"/>
                  <a:pt x="1428" y="595"/>
                </a:cubicBezTo>
                <a:cubicBezTo>
                  <a:pt x="1428" y="594"/>
                  <a:pt x="1427" y="594"/>
                  <a:pt x="1427" y="594"/>
                </a:cubicBezTo>
                <a:close/>
                <a:moveTo>
                  <a:pt x="1526" y="594"/>
                </a:moveTo>
                <a:cubicBezTo>
                  <a:pt x="1526" y="594"/>
                  <a:pt x="1526" y="594"/>
                  <a:pt x="1526" y="594"/>
                </a:cubicBezTo>
                <a:cubicBezTo>
                  <a:pt x="1527" y="594"/>
                  <a:pt x="1528" y="596"/>
                  <a:pt x="1529" y="594"/>
                </a:cubicBezTo>
                <a:cubicBezTo>
                  <a:pt x="1529" y="593"/>
                  <a:pt x="1527" y="594"/>
                  <a:pt x="1526" y="594"/>
                </a:cubicBezTo>
                <a:cubicBezTo>
                  <a:pt x="1526" y="594"/>
                  <a:pt x="1526" y="594"/>
                  <a:pt x="1526" y="594"/>
                </a:cubicBezTo>
                <a:close/>
                <a:moveTo>
                  <a:pt x="1326" y="593"/>
                </a:moveTo>
                <a:cubicBezTo>
                  <a:pt x="1326" y="594"/>
                  <a:pt x="1326" y="594"/>
                  <a:pt x="1326" y="595"/>
                </a:cubicBezTo>
                <a:cubicBezTo>
                  <a:pt x="1327" y="595"/>
                  <a:pt x="1327" y="595"/>
                  <a:pt x="1327" y="596"/>
                </a:cubicBezTo>
                <a:cubicBezTo>
                  <a:pt x="1327" y="596"/>
                  <a:pt x="1327" y="596"/>
                  <a:pt x="1328" y="596"/>
                </a:cubicBezTo>
                <a:cubicBezTo>
                  <a:pt x="1328" y="596"/>
                  <a:pt x="1327" y="596"/>
                  <a:pt x="1328" y="596"/>
                </a:cubicBezTo>
                <a:cubicBezTo>
                  <a:pt x="1329" y="596"/>
                  <a:pt x="1329" y="596"/>
                  <a:pt x="1329" y="595"/>
                </a:cubicBezTo>
                <a:cubicBezTo>
                  <a:pt x="1330" y="595"/>
                  <a:pt x="1330" y="594"/>
                  <a:pt x="1330" y="593"/>
                </a:cubicBezTo>
                <a:cubicBezTo>
                  <a:pt x="1329" y="593"/>
                  <a:pt x="1328" y="593"/>
                  <a:pt x="1326" y="593"/>
                </a:cubicBezTo>
                <a:cubicBezTo>
                  <a:pt x="1326" y="594"/>
                  <a:pt x="1326" y="593"/>
                  <a:pt x="1326" y="593"/>
                </a:cubicBezTo>
                <a:close/>
                <a:moveTo>
                  <a:pt x="1291" y="592"/>
                </a:moveTo>
                <a:cubicBezTo>
                  <a:pt x="1291" y="592"/>
                  <a:pt x="1291" y="592"/>
                  <a:pt x="1291" y="592"/>
                </a:cubicBezTo>
                <a:cubicBezTo>
                  <a:pt x="1291" y="592"/>
                  <a:pt x="1291" y="592"/>
                  <a:pt x="1291" y="592"/>
                </a:cubicBezTo>
                <a:cubicBezTo>
                  <a:pt x="1291" y="593"/>
                  <a:pt x="1291" y="593"/>
                  <a:pt x="1292" y="593"/>
                </a:cubicBezTo>
                <a:cubicBezTo>
                  <a:pt x="1292" y="592"/>
                  <a:pt x="1292" y="593"/>
                  <a:pt x="1291" y="592"/>
                </a:cubicBezTo>
                <a:cubicBezTo>
                  <a:pt x="1291" y="592"/>
                  <a:pt x="1291" y="592"/>
                  <a:pt x="1291" y="592"/>
                </a:cubicBezTo>
                <a:close/>
                <a:moveTo>
                  <a:pt x="1509" y="592"/>
                </a:moveTo>
                <a:cubicBezTo>
                  <a:pt x="1511" y="592"/>
                  <a:pt x="1512" y="593"/>
                  <a:pt x="1513" y="592"/>
                </a:cubicBezTo>
                <a:cubicBezTo>
                  <a:pt x="1512" y="591"/>
                  <a:pt x="1511" y="591"/>
                  <a:pt x="1510" y="591"/>
                </a:cubicBezTo>
                <a:cubicBezTo>
                  <a:pt x="1510" y="590"/>
                  <a:pt x="1510" y="591"/>
                  <a:pt x="1509" y="592"/>
                </a:cubicBezTo>
                <a:cubicBezTo>
                  <a:pt x="1511" y="592"/>
                  <a:pt x="1509" y="592"/>
                  <a:pt x="1509" y="592"/>
                </a:cubicBezTo>
                <a:close/>
                <a:moveTo>
                  <a:pt x="978" y="590"/>
                </a:moveTo>
                <a:cubicBezTo>
                  <a:pt x="977" y="589"/>
                  <a:pt x="977" y="589"/>
                  <a:pt x="975" y="589"/>
                </a:cubicBezTo>
                <a:cubicBezTo>
                  <a:pt x="976" y="590"/>
                  <a:pt x="976" y="590"/>
                  <a:pt x="978" y="590"/>
                </a:cubicBezTo>
                <a:cubicBezTo>
                  <a:pt x="978" y="589"/>
                  <a:pt x="978" y="590"/>
                  <a:pt x="978" y="590"/>
                </a:cubicBezTo>
                <a:close/>
                <a:moveTo>
                  <a:pt x="1408" y="588"/>
                </a:moveTo>
                <a:cubicBezTo>
                  <a:pt x="1407" y="588"/>
                  <a:pt x="1404" y="587"/>
                  <a:pt x="1404" y="589"/>
                </a:cubicBezTo>
                <a:cubicBezTo>
                  <a:pt x="1404" y="589"/>
                  <a:pt x="1409" y="589"/>
                  <a:pt x="1408" y="588"/>
                </a:cubicBezTo>
                <a:cubicBezTo>
                  <a:pt x="1407" y="588"/>
                  <a:pt x="1408" y="588"/>
                  <a:pt x="1408" y="588"/>
                </a:cubicBezTo>
                <a:close/>
                <a:moveTo>
                  <a:pt x="1414" y="587"/>
                </a:moveTo>
                <a:cubicBezTo>
                  <a:pt x="1413" y="587"/>
                  <a:pt x="1411" y="587"/>
                  <a:pt x="1410" y="587"/>
                </a:cubicBezTo>
                <a:cubicBezTo>
                  <a:pt x="1410" y="588"/>
                  <a:pt x="1410" y="588"/>
                  <a:pt x="1410" y="588"/>
                </a:cubicBezTo>
                <a:cubicBezTo>
                  <a:pt x="1411" y="588"/>
                  <a:pt x="1414" y="588"/>
                  <a:pt x="1414" y="587"/>
                </a:cubicBezTo>
                <a:cubicBezTo>
                  <a:pt x="1412" y="587"/>
                  <a:pt x="1414" y="587"/>
                  <a:pt x="1414" y="587"/>
                </a:cubicBezTo>
                <a:close/>
                <a:moveTo>
                  <a:pt x="1431" y="588"/>
                </a:moveTo>
                <a:cubicBezTo>
                  <a:pt x="1432" y="588"/>
                  <a:pt x="1432" y="588"/>
                  <a:pt x="1433" y="588"/>
                </a:cubicBezTo>
                <a:cubicBezTo>
                  <a:pt x="1433" y="588"/>
                  <a:pt x="1433" y="587"/>
                  <a:pt x="1433" y="587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2" y="588"/>
                  <a:pt x="1431" y="588"/>
                  <a:pt x="1431" y="588"/>
                </a:cubicBezTo>
                <a:close/>
                <a:moveTo>
                  <a:pt x="1318" y="589"/>
                </a:moveTo>
                <a:cubicBezTo>
                  <a:pt x="1319" y="590"/>
                  <a:pt x="1319" y="590"/>
                  <a:pt x="1319" y="590"/>
                </a:cubicBezTo>
                <a:cubicBezTo>
                  <a:pt x="1319" y="590"/>
                  <a:pt x="1318" y="591"/>
                  <a:pt x="1319" y="591"/>
                </a:cubicBezTo>
                <a:cubicBezTo>
                  <a:pt x="1319" y="591"/>
                  <a:pt x="1319" y="592"/>
                  <a:pt x="1319" y="592"/>
                </a:cubicBezTo>
                <a:cubicBezTo>
                  <a:pt x="1319" y="592"/>
                  <a:pt x="1319" y="592"/>
                  <a:pt x="1319" y="592"/>
                </a:cubicBezTo>
                <a:cubicBezTo>
                  <a:pt x="1319" y="593"/>
                  <a:pt x="1320" y="594"/>
                  <a:pt x="1321" y="594"/>
                </a:cubicBezTo>
                <a:cubicBezTo>
                  <a:pt x="1322" y="595"/>
                  <a:pt x="1321" y="595"/>
                  <a:pt x="1322" y="594"/>
                </a:cubicBezTo>
                <a:cubicBezTo>
                  <a:pt x="1322" y="593"/>
                  <a:pt x="1322" y="591"/>
                  <a:pt x="1321" y="591"/>
                </a:cubicBezTo>
                <a:cubicBezTo>
                  <a:pt x="1321" y="590"/>
                  <a:pt x="1321" y="591"/>
                  <a:pt x="1321" y="590"/>
                </a:cubicBezTo>
                <a:cubicBezTo>
                  <a:pt x="1321" y="590"/>
                  <a:pt x="1321" y="590"/>
                  <a:pt x="1321" y="590"/>
                </a:cubicBezTo>
                <a:cubicBezTo>
                  <a:pt x="1320" y="589"/>
                  <a:pt x="1321" y="589"/>
                  <a:pt x="1320" y="588"/>
                </a:cubicBezTo>
                <a:cubicBezTo>
                  <a:pt x="1320" y="588"/>
                  <a:pt x="1320" y="588"/>
                  <a:pt x="1320" y="587"/>
                </a:cubicBezTo>
                <a:cubicBezTo>
                  <a:pt x="1319" y="588"/>
                  <a:pt x="1319" y="588"/>
                  <a:pt x="1318" y="587"/>
                </a:cubicBezTo>
                <a:cubicBezTo>
                  <a:pt x="1318" y="586"/>
                  <a:pt x="1317" y="587"/>
                  <a:pt x="1317" y="587"/>
                </a:cubicBezTo>
                <a:cubicBezTo>
                  <a:pt x="1317" y="588"/>
                  <a:pt x="1317" y="589"/>
                  <a:pt x="1317" y="589"/>
                </a:cubicBezTo>
                <a:cubicBezTo>
                  <a:pt x="1317" y="589"/>
                  <a:pt x="1318" y="589"/>
                  <a:pt x="1318" y="589"/>
                </a:cubicBezTo>
                <a:close/>
                <a:moveTo>
                  <a:pt x="1400" y="588"/>
                </a:moveTo>
                <a:cubicBezTo>
                  <a:pt x="1400" y="588"/>
                  <a:pt x="1400" y="587"/>
                  <a:pt x="1401" y="587"/>
                </a:cubicBezTo>
                <a:cubicBezTo>
                  <a:pt x="1401" y="587"/>
                  <a:pt x="1401" y="587"/>
                  <a:pt x="1401" y="587"/>
                </a:cubicBezTo>
                <a:cubicBezTo>
                  <a:pt x="1401" y="586"/>
                  <a:pt x="1400" y="586"/>
                  <a:pt x="1399" y="586"/>
                </a:cubicBezTo>
                <a:cubicBezTo>
                  <a:pt x="1399" y="586"/>
                  <a:pt x="1398" y="586"/>
                  <a:pt x="1398" y="586"/>
                </a:cubicBezTo>
                <a:cubicBezTo>
                  <a:pt x="1397" y="587"/>
                  <a:pt x="1397" y="587"/>
                  <a:pt x="1397" y="588"/>
                </a:cubicBezTo>
                <a:cubicBezTo>
                  <a:pt x="1398" y="588"/>
                  <a:pt x="1399" y="588"/>
                  <a:pt x="1400" y="588"/>
                </a:cubicBezTo>
                <a:cubicBezTo>
                  <a:pt x="1400" y="588"/>
                  <a:pt x="1400" y="588"/>
                  <a:pt x="1400" y="588"/>
                </a:cubicBezTo>
                <a:cubicBezTo>
                  <a:pt x="1400" y="588"/>
                  <a:pt x="1400" y="588"/>
                  <a:pt x="1400" y="588"/>
                </a:cubicBezTo>
                <a:close/>
                <a:moveTo>
                  <a:pt x="1422" y="585"/>
                </a:moveTo>
                <a:cubicBezTo>
                  <a:pt x="1419" y="586"/>
                  <a:pt x="1422" y="586"/>
                  <a:pt x="1422" y="585"/>
                </a:cubicBezTo>
                <a:cubicBezTo>
                  <a:pt x="1421" y="585"/>
                  <a:pt x="1422" y="585"/>
                  <a:pt x="1422" y="585"/>
                </a:cubicBezTo>
                <a:close/>
                <a:moveTo>
                  <a:pt x="1435" y="586"/>
                </a:moveTo>
                <a:cubicBezTo>
                  <a:pt x="1436" y="586"/>
                  <a:pt x="1436" y="586"/>
                  <a:pt x="1436" y="585"/>
                </a:cubicBezTo>
                <a:cubicBezTo>
                  <a:pt x="1436" y="585"/>
                  <a:pt x="1436" y="585"/>
                  <a:pt x="1436" y="584"/>
                </a:cubicBezTo>
                <a:cubicBezTo>
                  <a:pt x="1435" y="585"/>
                  <a:pt x="1434" y="585"/>
                  <a:pt x="1435" y="586"/>
                </a:cubicBezTo>
                <a:cubicBezTo>
                  <a:pt x="1436" y="586"/>
                  <a:pt x="1435" y="586"/>
                  <a:pt x="1435" y="586"/>
                </a:cubicBezTo>
                <a:close/>
                <a:moveTo>
                  <a:pt x="1433" y="584"/>
                </a:moveTo>
                <a:cubicBezTo>
                  <a:pt x="1433" y="583"/>
                  <a:pt x="1434" y="584"/>
                  <a:pt x="1434" y="584"/>
                </a:cubicBezTo>
                <a:cubicBezTo>
                  <a:pt x="1434" y="583"/>
                  <a:pt x="1433" y="583"/>
                  <a:pt x="1433" y="583"/>
                </a:cubicBezTo>
                <a:cubicBezTo>
                  <a:pt x="1433" y="583"/>
                  <a:pt x="1433" y="584"/>
                  <a:pt x="1433" y="584"/>
                </a:cubicBezTo>
                <a:close/>
                <a:moveTo>
                  <a:pt x="1285" y="584"/>
                </a:moveTo>
                <a:cubicBezTo>
                  <a:pt x="1285" y="585"/>
                  <a:pt x="1286" y="586"/>
                  <a:pt x="1286" y="588"/>
                </a:cubicBezTo>
                <a:cubicBezTo>
                  <a:pt x="1287" y="588"/>
                  <a:pt x="1288" y="588"/>
                  <a:pt x="1288" y="588"/>
                </a:cubicBezTo>
                <a:cubicBezTo>
                  <a:pt x="1288" y="587"/>
                  <a:pt x="1287" y="586"/>
                  <a:pt x="1287" y="584"/>
                </a:cubicBezTo>
                <a:cubicBezTo>
                  <a:pt x="1287" y="584"/>
                  <a:pt x="1287" y="583"/>
                  <a:pt x="1286" y="583"/>
                </a:cubicBezTo>
                <a:cubicBezTo>
                  <a:pt x="1286" y="583"/>
                  <a:pt x="1285" y="583"/>
                  <a:pt x="1285" y="584"/>
                </a:cubicBezTo>
                <a:cubicBezTo>
                  <a:pt x="1285" y="585"/>
                  <a:pt x="1285" y="584"/>
                  <a:pt x="1285" y="584"/>
                </a:cubicBezTo>
                <a:close/>
                <a:moveTo>
                  <a:pt x="1436" y="583"/>
                </a:moveTo>
                <a:cubicBezTo>
                  <a:pt x="1436" y="583"/>
                  <a:pt x="1433" y="583"/>
                  <a:pt x="1436" y="583"/>
                </a:cubicBezTo>
                <a:close/>
                <a:moveTo>
                  <a:pt x="571" y="583"/>
                </a:moveTo>
                <a:cubicBezTo>
                  <a:pt x="572" y="583"/>
                  <a:pt x="572" y="583"/>
                  <a:pt x="572" y="582"/>
                </a:cubicBezTo>
                <a:cubicBezTo>
                  <a:pt x="571" y="582"/>
                  <a:pt x="571" y="582"/>
                  <a:pt x="571" y="583"/>
                </a:cubicBezTo>
                <a:cubicBezTo>
                  <a:pt x="572" y="583"/>
                  <a:pt x="571" y="583"/>
                  <a:pt x="571" y="583"/>
                </a:cubicBezTo>
                <a:close/>
                <a:moveTo>
                  <a:pt x="1505" y="607"/>
                </a:moveTo>
                <a:cubicBezTo>
                  <a:pt x="1506" y="607"/>
                  <a:pt x="1506" y="607"/>
                  <a:pt x="1506" y="606"/>
                </a:cubicBezTo>
                <a:cubicBezTo>
                  <a:pt x="1505" y="607"/>
                  <a:pt x="1505" y="605"/>
                  <a:pt x="1504" y="604"/>
                </a:cubicBezTo>
                <a:cubicBezTo>
                  <a:pt x="1504" y="604"/>
                  <a:pt x="1504" y="603"/>
                  <a:pt x="1503" y="603"/>
                </a:cubicBezTo>
                <a:cubicBezTo>
                  <a:pt x="1503" y="601"/>
                  <a:pt x="1501" y="603"/>
                  <a:pt x="1500" y="602"/>
                </a:cubicBezTo>
                <a:cubicBezTo>
                  <a:pt x="1500" y="602"/>
                  <a:pt x="1500" y="601"/>
                  <a:pt x="1499" y="601"/>
                </a:cubicBezTo>
                <a:cubicBezTo>
                  <a:pt x="1499" y="600"/>
                  <a:pt x="1499" y="601"/>
                  <a:pt x="1499" y="601"/>
                </a:cubicBezTo>
                <a:cubicBezTo>
                  <a:pt x="1499" y="600"/>
                  <a:pt x="1499" y="599"/>
                  <a:pt x="1498" y="599"/>
                </a:cubicBezTo>
                <a:cubicBezTo>
                  <a:pt x="1498" y="599"/>
                  <a:pt x="1497" y="599"/>
                  <a:pt x="1496" y="599"/>
                </a:cubicBezTo>
                <a:cubicBezTo>
                  <a:pt x="1496" y="599"/>
                  <a:pt x="1496" y="599"/>
                  <a:pt x="1496" y="598"/>
                </a:cubicBezTo>
                <a:cubicBezTo>
                  <a:pt x="1495" y="598"/>
                  <a:pt x="1495" y="599"/>
                  <a:pt x="1495" y="598"/>
                </a:cubicBezTo>
                <a:cubicBezTo>
                  <a:pt x="1495" y="598"/>
                  <a:pt x="1495" y="598"/>
                  <a:pt x="1495" y="598"/>
                </a:cubicBezTo>
                <a:cubicBezTo>
                  <a:pt x="1494" y="598"/>
                  <a:pt x="1494" y="598"/>
                  <a:pt x="1494" y="598"/>
                </a:cubicBezTo>
                <a:cubicBezTo>
                  <a:pt x="1493" y="598"/>
                  <a:pt x="1493" y="598"/>
                  <a:pt x="1492" y="597"/>
                </a:cubicBezTo>
                <a:cubicBezTo>
                  <a:pt x="1492" y="597"/>
                  <a:pt x="1490" y="597"/>
                  <a:pt x="1490" y="597"/>
                </a:cubicBezTo>
                <a:cubicBezTo>
                  <a:pt x="1490" y="597"/>
                  <a:pt x="1490" y="597"/>
                  <a:pt x="1490" y="597"/>
                </a:cubicBezTo>
                <a:cubicBezTo>
                  <a:pt x="1489" y="597"/>
                  <a:pt x="1490" y="596"/>
                  <a:pt x="1489" y="596"/>
                </a:cubicBezTo>
                <a:cubicBezTo>
                  <a:pt x="1489" y="596"/>
                  <a:pt x="1488" y="596"/>
                  <a:pt x="1487" y="596"/>
                </a:cubicBezTo>
                <a:cubicBezTo>
                  <a:pt x="1487" y="595"/>
                  <a:pt x="1487" y="595"/>
                  <a:pt x="1486" y="595"/>
                </a:cubicBezTo>
                <a:cubicBezTo>
                  <a:pt x="1485" y="595"/>
                  <a:pt x="1485" y="594"/>
                  <a:pt x="1484" y="594"/>
                </a:cubicBezTo>
                <a:cubicBezTo>
                  <a:pt x="1484" y="594"/>
                  <a:pt x="1484" y="594"/>
                  <a:pt x="1484" y="594"/>
                </a:cubicBezTo>
                <a:cubicBezTo>
                  <a:pt x="1484" y="593"/>
                  <a:pt x="1483" y="594"/>
                  <a:pt x="1483" y="593"/>
                </a:cubicBezTo>
                <a:cubicBezTo>
                  <a:pt x="1483" y="593"/>
                  <a:pt x="1482" y="594"/>
                  <a:pt x="1482" y="593"/>
                </a:cubicBezTo>
                <a:cubicBezTo>
                  <a:pt x="1482" y="592"/>
                  <a:pt x="1481" y="592"/>
                  <a:pt x="1481" y="592"/>
                </a:cubicBezTo>
                <a:cubicBezTo>
                  <a:pt x="1481" y="592"/>
                  <a:pt x="1480" y="592"/>
                  <a:pt x="1479" y="592"/>
                </a:cubicBezTo>
                <a:cubicBezTo>
                  <a:pt x="1479" y="592"/>
                  <a:pt x="1479" y="592"/>
                  <a:pt x="1479" y="592"/>
                </a:cubicBezTo>
                <a:cubicBezTo>
                  <a:pt x="1478" y="592"/>
                  <a:pt x="1479" y="592"/>
                  <a:pt x="1478" y="592"/>
                </a:cubicBezTo>
                <a:cubicBezTo>
                  <a:pt x="1477" y="592"/>
                  <a:pt x="1476" y="592"/>
                  <a:pt x="1476" y="592"/>
                </a:cubicBezTo>
                <a:cubicBezTo>
                  <a:pt x="1475" y="591"/>
                  <a:pt x="1476" y="591"/>
                  <a:pt x="1475" y="591"/>
                </a:cubicBezTo>
                <a:cubicBezTo>
                  <a:pt x="1475" y="591"/>
                  <a:pt x="1475" y="591"/>
                  <a:pt x="1474" y="591"/>
                </a:cubicBezTo>
                <a:cubicBezTo>
                  <a:pt x="1474" y="591"/>
                  <a:pt x="1474" y="591"/>
                  <a:pt x="1474" y="591"/>
                </a:cubicBezTo>
                <a:cubicBezTo>
                  <a:pt x="1474" y="590"/>
                  <a:pt x="1473" y="590"/>
                  <a:pt x="1473" y="590"/>
                </a:cubicBezTo>
                <a:cubicBezTo>
                  <a:pt x="1472" y="589"/>
                  <a:pt x="1472" y="589"/>
                  <a:pt x="1472" y="589"/>
                </a:cubicBezTo>
                <a:cubicBezTo>
                  <a:pt x="1471" y="589"/>
                  <a:pt x="1471" y="588"/>
                  <a:pt x="1470" y="588"/>
                </a:cubicBezTo>
                <a:cubicBezTo>
                  <a:pt x="1470" y="588"/>
                  <a:pt x="1469" y="588"/>
                  <a:pt x="1469" y="588"/>
                </a:cubicBezTo>
                <a:cubicBezTo>
                  <a:pt x="1469" y="587"/>
                  <a:pt x="1468" y="588"/>
                  <a:pt x="1467" y="587"/>
                </a:cubicBezTo>
                <a:cubicBezTo>
                  <a:pt x="1467" y="588"/>
                  <a:pt x="1466" y="588"/>
                  <a:pt x="1465" y="589"/>
                </a:cubicBezTo>
                <a:cubicBezTo>
                  <a:pt x="1465" y="589"/>
                  <a:pt x="1464" y="591"/>
                  <a:pt x="1464" y="591"/>
                </a:cubicBezTo>
                <a:cubicBezTo>
                  <a:pt x="1462" y="591"/>
                  <a:pt x="1463" y="591"/>
                  <a:pt x="1462" y="591"/>
                </a:cubicBezTo>
                <a:cubicBezTo>
                  <a:pt x="1462" y="591"/>
                  <a:pt x="1462" y="591"/>
                  <a:pt x="1461" y="592"/>
                </a:cubicBezTo>
                <a:cubicBezTo>
                  <a:pt x="1461" y="592"/>
                  <a:pt x="1461" y="592"/>
                  <a:pt x="1461" y="593"/>
                </a:cubicBezTo>
                <a:cubicBezTo>
                  <a:pt x="1460" y="594"/>
                  <a:pt x="1460" y="593"/>
                  <a:pt x="1460" y="594"/>
                </a:cubicBezTo>
                <a:cubicBezTo>
                  <a:pt x="1460" y="595"/>
                  <a:pt x="1459" y="595"/>
                  <a:pt x="1459" y="596"/>
                </a:cubicBezTo>
                <a:cubicBezTo>
                  <a:pt x="1458" y="596"/>
                  <a:pt x="1458" y="596"/>
                  <a:pt x="1457" y="596"/>
                </a:cubicBezTo>
                <a:cubicBezTo>
                  <a:pt x="1457" y="596"/>
                  <a:pt x="1457" y="596"/>
                  <a:pt x="1457" y="597"/>
                </a:cubicBezTo>
                <a:cubicBezTo>
                  <a:pt x="1455" y="596"/>
                  <a:pt x="1455" y="597"/>
                  <a:pt x="1455" y="595"/>
                </a:cubicBezTo>
                <a:cubicBezTo>
                  <a:pt x="1455" y="595"/>
                  <a:pt x="1455" y="594"/>
                  <a:pt x="1454" y="595"/>
                </a:cubicBezTo>
                <a:cubicBezTo>
                  <a:pt x="1454" y="596"/>
                  <a:pt x="1454" y="594"/>
                  <a:pt x="1454" y="594"/>
                </a:cubicBezTo>
                <a:cubicBezTo>
                  <a:pt x="1454" y="593"/>
                  <a:pt x="1454" y="593"/>
                  <a:pt x="1453" y="592"/>
                </a:cubicBezTo>
                <a:cubicBezTo>
                  <a:pt x="1453" y="593"/>
                  <a:pt x="1452" y="593"/>
                  <a:pt x="1452" y="593"/>
                </a:cubicBezTo>
                <a:cubicBezTo>
                  <a:pt x="1452" y="592"/>
                  <a:pt x="1451" y="591"/>
                  <a:pt x="1451" y="590"/>
                </a:cubicBezTo>
                <a:cubicBezTo>
                  <a:pt x="1451" y="589"/>
                  <a:pt x="1451" y="588"/>
                  <a:pt x="1451" y="587"/>
                </a:cubicBezTo>
                <a:cubicBezTo>
                  <a:pt x="1451" y="586"/>
                  <a:pt x="1452" y="587"/>
                  <a:pt x="1452" y="587"/>
                </a:cubicBezTo>
                <a:cubicBezTo>
                  <a:pt x="1452" y="586"/>
                  <a:pt x="1451" y="586"/>
                  <a:pt x="1452" y="586"/>
                </a:cubicBezTo>
                <a:cubicBezTo>
                  <a:pt x="1452" y="585"/>
                  <a:pt x="1452" y="584"/>
                  <a:pt x="1451" y="583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50" y="582"/>
                  <a:pt x="1449" y="582"/>
                  <a:pt x="1448" y="583"/>
                </a:cubicBezTo>
                <a:cubicBezTo>
                  <a:pt x="1449" y="582"/>
                  <a:pt x="1447" y="582"/>
                  <a:pt x="1447" y="583"/>
                </a:cubicBezTo>
                <a:cubicBezTo>
                  <a:pt x="1446" y="582"/>
                  <a:pt x="1445" y="582"/>
                  <a:pt x="1444" y="582"/>
                </a:cubicBezTo>
                <a:cubicBezTo>
                  <a:pt x="1443" y="581"/>
                  <a:pt x="1442" y="582"/>
                  <a:pt x="1441" y="582"/>
                </a:cubicBezTo>
                <a:cubicBezTo>
                  <a:pt x="1440" y="583"/>
                  <a:pt x="1441" y="583"/>
                  <a:pt x="1440" y="583"/>
                </a:cubicBezTo>
                <a:cubicBezTo>
                  <a:pt x="1439" y="583"/>
                  <a:pt x="1439" y="583"/>
                  <a:pt x="1438" y="583"/>
                </a:cubicBezTo>
                <a:cubicBezTo>
                  <a:pt x="1437" y="583"/>
                  <a:pt x="1437" y="583"/>
                  <a:pt x="1437" y="584"/>
                </a:cubicBezTo>
                <a:cubicBezTo>
                  <a:pt x="1438" y="584"/>
                  <a:pt x="1437" y="587"/>
                  <a:pt x="1437" y="587"/>
                </a:cubicBezTo>
                <a:cubicBezTo>
                  <a:pt x="1437" y="588"/>
                  <a:pt x="1439" y="587"/>
                  <a:pt x="1440" y="587"/>
                </a:cubicBezTo>
                <a:cubicBezTo>
                  <a:pt x="1441" y="587"/>
                  <a:pt x="1440" y="588"/>
                  <a:pt x="1441" y="588"/>
                </a:cubicBezTo>
                <a:cubicBezTo>
                  <a:pt x="1442" y="588"/>
                  <a:pt x="1441" y="588"/>
                  <a:pt x="1441" y="589"/>
                </a:cubicBezTo>
                <a:cubicBezTo>
                  <a:pt x="1441" y="589"/>
                  <a:pt x="1442" y="590"/>
                  <a:pt x="1441" y="590"/>
                </a:cubicBezTo>
                <a:cubicBezTo>
                  <a:pt x="1442" y="590"/>
                  <a:pt x="1445" y="590"/>
                  <a:pt x="1445" y="591"/>
                </a:cubicBezTo>
                <a:cubicBezTo>
                  <a:pt x="1446" y="591"/>
                  <a:pt x="1446" y="590"/>
                  <a:pt x="1447" y="590"/>
                </a:cubicBezTo>
                <a:cubicBezTo>
                  <a:pt x="1447" y="590"/>
                  <a:pt x="1448" y="591"/>
                  <a:pt x="1449" y="591"/>
                </a:cubicBezTo>
                <a:cubicBezTo>
                  <a:pt x="1450" y="591"/>
                  <a:pt x="1450" y="591"/>
                  <a:pt x="1450" y="592"/>
                </a:cubicBezTo>
                <a:cubicBezTo>
                  <a:pt x="1449" y="592"/>
                  <a:pt x="1447" y="592"/>
                  <a:pt x="1448" y="592"/>
                </a:cubicBezTo>
                <a:cubicBezTo>
                  <a:pt x="1447" y="592"/>
                  <a:pt x="1447" y="592"/>
                  <a:pt x="1446" y="592"/>
                </a:cubicBezTo>
                <a:cubicBezTo>
                  <a:pt x="1446" y="593"/>
                  <a:pt x="1442" y="593"/>
                  <a:pt x="1441" y="593"/>
                </a:cubicBezTo>
                <a:cubicBezTo>
                  <a:pt x="1440" y="593"/>
                  <a:pt x="1441" y="593"/>
                  <a:pt x="1440" y="593"/>
                </a:cubicBezTo>
                <a:cubicBezTo>
                  <a:pt x="1441" y="594"/>
                  <a:pt x="1441" y="594"/>
                  <a:pt x="1442" y="594"/>
                </a:cubicBezTo>
                <a:cubicBezTo>
                  <a:pt x="1443" y="593"/>
                  <a:pt x="1443" y="594"/>
                  <a:pt x="1443" y="594"/>
                </a:cubicBezTo>
                <a:cubicBezTo>
                  <a:pt x="1443" y="595"/>
                  <a:pt x="1443" y="596"/>
                  <a:pt x="1444" y="596"/>
                </a:cubicBezTo>
                <a:cubicBezTo>
                  <a:pt x="1444" y="596"/>
                  <a:pt x="1445" y="596"/>
                  <a:pt x="1445" y="597"/>
                </a:cubicBezTo>
                <a:cubicBezTo>
                  <a:pt x="1445" y="597"/>
                  <a:pt x="1445" y="597"/>
                  <a:pt x="1445" y="597"/>
                </a:cubicBezTo>
                <a:cubicBezTo>
                  <a:pt x="1445" y="598"/>
                  <a:pt x="1445" y="598"/>
                  <a:pt x="1445" y="599"/>
                </a:cubicBezTo>
                <a:cubicBezTo>
                  <a:pt x="1446" y="601"/>
                  <a:pt x="1447" y="597"/>
                  <a:pt x="1448" y="597"/>
                </a:cubicBezTo>
                <a:cubicBezTo>
                  <a:pt x="1448" y="597"/>
                  <a:pt x="1448" y="596"/>
                  <a:pt x="1448" y="596"/>
                </a:cubicBezTo>
                <a:cubicBezTo>
                  <a:pt x="1448" y="596"/>
                  <a:pt x="1448" y="597"/>
                  <a:pt x="1448" y="597"/>
                </a:cubicBezTo>
                <a:cubicBezTo>
                  <a:pt x="1448" y="597"/>
                  <a:pt x="1449" y="597"/>
                  <a:pt x="1449" y="597"/>
                </a:cubicBezTo>
                <a:cubicBezTo>
                  <a:pt x="1449" y="598"/>
                  <a:pt x="1449" y="598"/>
                  <a:pt x="1449" y="598"/>
                </a:cubicBezTo>
                <a:cubicBezTo>
                  <a:pt x="1450" y="598"/>
                  <a:pt x="1450" y="598"/>
                  <a:pt x="1450" y="598"/>
                </a:cubicBezTo>
                <a:cubicBezTo>
                  <a:pt x="1450" y="598"/>
                  <a:pt x="1450" y="598"/>
                  <a:pt x="1451" y="599"/>
                </a:cubicBezTo>
                <a:cubicBezTo>
                  <a:pt x="1452" y="599"/>
                  <a:pt x="1452" y="599"/>
                  <a:pt x="1452" y="599"/>
                </a:cubicBezTo>
                <a:cubicBezTo>
                  <a:pt x="1452" y="599"/>
                  <a:pt x="1453" y="599"/>
                  <a:pt x="1453" y="599"/>
                </a:cubicBezTo>
                <a:cubicBezTo>
                  <a:pt x="1453" y="599"/>
                  <a:pt x="1453" y="600"/>
                  <a:pt x="1453" y="600"/>
                </a:cubicBezTo>
                <a:cubicBezTo>
                  <a:pt x="1453" y="602"/>
                  <a:pt x="1453" y="601"/>
                  <a:pt x="1454" y="602"/>
                </a:cubicBezTo>
                <a:cubicBezTo>
                  <a:pt x="1454" y="602"/>
                  <a:pt x="1454" y="602"/>
                  <a:pt x="1454" y="602"/>
                </a:cubicBezTo>
                <a:cubicBezTo>
                  <a:pt x="1454" y="602"/>
                  <a:pt x="1455" y="602"/>
                  <a:pt x="1455" y="602"/>
                </a:cubicBezTo>
                <a:cubicBezTo>
                  <a:pt x="1455" y="602"/>
                  <a:pt x="1456" y="602"/>
                  <a:pt x="1457" y="602"/>
                </a:cubicBezTo>
                <a:cubicBezTo>
                  <a:pt x="1457" y="603"/>
                  <a:pt x="1458" y="602"/>
                  <a:pt x="1458" y="603"/>
                </a:cubicBezTo>
                <a:cubicBezTo>
                  <a:pt x="1458" y="603"/>
                  <a:pt x="1459" y="602"/>
                  <a:pt x="1460" y="602"/>
                </a:cubicBezTo>
                <a:cubicBezTo>
                  <a:pt x="1460" y="603"/>
                  <a:pt x="1460" y="603"/>
                  <a:pt x="1461" y="603"/>
                </a:cubicBezTo>
                <a:cubicBezTo>
                  <a:pt x="1461" y="604"/>
                  <a:pt x="1462" y="604"/>
                  <a:pt x="1462" y="604"/>
                </a:cubicBezTo>
                <a:cubicBezTo>
                  <a:pt x="1463" y="604"/>
                  <a:pt x="1463" y="605"/>
                  <a:pt x="1463" y="606"/>
                </a:cubicBezTo>
                <a:cubicBezTo>
                  <a:pt x="1464" y="607"/>
                  <a:pt x="1465" y="606"/>
                  <a:pt x="1466" y="606"/>
                </a:cubicBezTo>
                <a:cubicBezTo>
                  <a:pt x="1467" y="606"/>
                  <a:pt x="1467" y="606"/>
                  <a:pt x="1467" y="607"/>
                </a:cubicBezTo>
                <a:cubicBezTo>
                  <a:pt x="1468" y="607"/>
                  <a:pt x="1468" y="607"/>
                  <a:pt x="1469" y="607"/>
                </a:cubicBezTo>
                <a:cubicBezTo>
                  <a:pt x="1470" y="607"/>
                  <a:pt x="1470" y="608"/>
                  <a:pt x="1470" y="608"/>
                </a:cubicBezTo>
                <a:cubicBezTo>
                  <a:pt x="1471" y="608"/>
                  <a:pt x="1470" y="609"/>
                  <a:pt x="1470" y="610"/>
                </a:cubicBezTo>
                <a:cubicBezTo>
                  <a:pt x="1471" y="610"/>
                  <a:pt x="1471" y="610"/>
                  <a:pt x="1471" y="611"/>
                </a:cubicBezTo>
                <a:cubicBezTo>
                  <a:pt x="1471" y="612"/>
                  <a:pt x="1471" y="612"/>
                  <a:pt x="1471" y="612"/>
                </a:cubicBezTo>
                <a:cubicBezTo>
                  <a:pt x="1471" y="613"/>
                  <a:pt x="1471" y="613"/>
                  <a:pt x="1471" y="613"/>
                </a:cubicBezTo>
                <a:cubicBezTo>
                  <a:pt x="1471" y="613"/>
                  <a:pt x="1471" y="613"/>
                  <a:pt x="1471" y="614"/>
                </a:cubicBezTo>
                <a:cubicBezTo>
                  <a:pt x="1470" y="615"/>
                  <a:pt x="1472" y="615"/>
                  <a:pt x="1472" y="616"/>
                </a:cubicBezTo>
                <a:cubicBezTo>
                  <a:pt x="1472" y="616"/>
                  <a:pt x="1472" y="617"/>
                  <a:pt x="1472" y="617"/>
                </a:cubicBezTo>
                <a:cubicBezTo>
                  <a:pt x="1472" y="617"/>
                  <a:pt x="1472" y="617"/>
                  <a:pt x="1473" y="617"/>
                </a:cubicBezTo>
                <a:cubicBezTo>
                  <a:pt x="1473" y="617"/>
                  <a:pt x="1473" y="617"/>
                  <a:pt x="1473" y="618"/>
                </a:cubicBezTo>
                <a:cubicBezTo>
                  <a:pt x="1473" y="618"/>
                  <a:pt x="1473" y="618"/>
                  <a:pt x="1473" y="618"/>
                </a:cubicBezTo>
                <a:cubicBezTo>
                  <a:pt x="1473" y="618"/>
                  <a:pt x="1473" y="619"/>
                  <a:pt x="1473" y="619"/>
                </a:cubicBezTo>
                <a:cubicBezTo>
                  <a:pt x="1474" y="619"/>
                  <a:pt x="1473" y="620"/>
                  <a:pt x="1473" y="620"/>
                </a:cubicBezTo>
                <a:cubicBezTo>
                  <a:pt x="1473" y="620"/>
                  <a:pt x="1473" y="621"/>
                  <a:pt x="1473" y="621"/>
                </a:cubicBezTo>
                <a:cubicBezTo>
                  <a:pt x="1474" y="622"/>
                  <a:pt x="1474" y="622"/>
                  <a:pt x="1474" y="623"/>
                </a:cubicBezTo>
                <a:cubicBezTo>
                  <a:pt x="1473" y="622"/>
                  <a:pt x="1473" y="622"/>
                  <a:pt x="1473" y="622"/>
                </a:cubicBezTo>
                <a:cubicBezTo>
                  <a:pt x="1472" y="621"/>
                  <a:pt x="1471" y="621"/>
                  <a:pt x="1470" y="622"/>
                </a:cubicBezTo>
                <a:cubicBezTo>
                  <a:pt x="1470" y="622"/>
                  <a:pt x="1470" y="622"/>
                  <a:pt x="1470" y="622"/>
                </a:cubicBezTo>
                <a:cubicBezTo>
                  <a:pt x="1470" y="623"/>
                  <a:pt x="1469" y="623"/>
                  <a:pt x="1469" y="623"/>
                </a:cubicBezTo>
                <a:cubicBezTo>
                  <a:pt x="1469" y="623"/>
                  <a:pt x="1468" y="624"/>
                  <a:pt x="1467" y="625"/>
                </a:cubicBezTo>
                <a:cubicBezTo>
                  <a:pt x="1468" y="625"/>
                  <a:pt x="1469" y="625"/>
                  <a:pt x="1470" y="625"/>
                </a:cubicBezTo>
                <a:cubicBezTo>
                  <a:pt x="1471" y="625"/>
                  <a:pt x="1471" y="625"/>
                  <a:pt x="1472" y="625"/>
                </a:cubicBezTo>
                <a:cubicBezTo>
                  <a:pt x="1473" y="624"/>
                  <a:pt x="1473" y="624"/>
                  <a:pt x="1473" y="623"/>
                </a:cubicBezTo>
                <a:cubicBezTo>
                  <a:pt x="1473" y="623"/>
                  <a:pt x="1473" y="624"/>
                  <a:pt x="1474" y="624"/>
                </a:cubicBezTo>
                <a:cubicBezTo>
                  <a:pt x="1474" y="624"/>
                  <a:pt x="1475" y="624"/>
                  <a:pt x="1476" y="624"/>
                </a:cubicBezTo>
                <a:cubicBezTo>
                  <a:pt x="1477" y="624"/>
                  <a:pt x="1478" y="623"/>
                  <a:pt x="1479" y="624"/>
                </a:cubicBezTo>
                <a:cubicBezTo>
                  <a:pt x="1479" y="625"/>
                  <a:pt x="1479" y="625"/>
                  <a:pt x="1479" y="625"/>
                </a:cubicBezTo>
                <a:cubicBezTo>
                  <a:pt x="1480" y="626"/>
                  <a:pt x="1480" y="626"/>
                  <a:pt x="1480" y="627"/>
                </a:cubicBezTo>
                <a:cubicBezTo>
                  <a:pt x="1480" y="628"/>
                  <a:pt x="1481" y="628"/>
                  <a:pt x="1481" y="628"/>
                </a:cubicBezTo>
                <a:cubicBezTo>
                  <a:pt x="1482" y="629"/>
                  <a:pt x="1482" y="629"/>
                  <a:pt x="1482" y="629"/>
                </a:cubicBezTo>
                <a:cubicBezTo>
                  <a:pt x="1482" y="629"/>
                  <a:pt x="1482" y="629"/>
                  <a:pt x="1483" y="629"/>
                </a:cubicBezTo>
                <a:cubicBezTo>
                  <a:pt x="1483" y="629"/>
                  <a:pt x="1483" y="629"/>
                  <a:pt x="1483" y="629"/>
                </a:cubicBezTo>
                <a:cubicBezTo>
                  <a:pt x="1484" y="629"/>
                  <a:pt x="1485" y="629"/>
                  <a:pt x="1486" y="629"/>
                </a:cubicBezTo>
                <a:cubicBezTo>
                  <a:pt x="1487" y="629"/>
                  <a:pt x="1489" y="629"/>
                  <a:pt x="1489" y="628"/>
                </a:cubicBezTo>
                <a:cubicBezTo>
                  <a:pt x="1490" y="628"/>
                  <a:pt x="1489" y="629"/>
                  <a:pt x="1490" y="629"/>
                </a:cubicBezTo>
                <a:cubicBezTo>
                  <a:pt x="1490" y="629"/>
                  <a:pt x="1491" y="629"/>
                  <a:pt x="1491" y="629"/>
                </a:cubicBezTo>
                <a:cubicBezTo>
                  <a:pt x="1492" y="629"/>
                  <a:pt x="1492" y="629"/>
                  <a:pt x="1493" y="629"/>
                </a:cubicBezTo>
                <a:cubicBezTo>
                  <a:pt x="1493" y="629"/>
                  <a:pt x="1493" y="629"/>
                  <a:pt x="1493" y="629"/>
                </a:cubicBezTo>
                <a:cubicBezTo>
                  <a:pt x="1493" y="628"/>
                  <a:pt x="1493" y="629"/>
                  <a:pt x="1493" y="629"/>
                </a:cubicBezTo>
                <a:cubicBezTo>
                  <a:pt x="1493" y="628"/>
                  <a:pt x="1493" y="628"/>
                  <a:pt x="1493" y="628"/>
                </a:cubicBezTo>
                <a:cubicBezTo>
                  <a:pt x="1494" y="628"/>
                  <a:pt x="1494" y="628"/>
                  <a:pt x="1494" y="628"/>
                </a:cubicBezTo>
                <a:cubicBezTo>
                  <a:pt x="1494" y="627"/>
                  <a:pt x="1496" y="627"/>
                  <a:pt x="1496" y="626"/>
                </a:cubicBezTo>
                <a:cubicBezTo>
                  <a:pt x="1495" y="625"/>
                  <a:pt x="1495" y="625"/>
                  <a:pt x="1495" y="624"/>
                </a:cubicBezTo>
                <a:cubicBezTo>
                  <a:pt x="1495" y="624"/>
                  <a:pt x="1496" y="623"/>
                  <a:pt x="1496" y="623"/>
                </a:cubicBezTo>
                <a:cubicBezTo>
                  <a:pt x="1497" y="623"/>
                  <a:pt x="1497" y="623"/>
                  <a:pt x="1498" y="623"/>
                </a:cubicBezTo>
                <a:cubicBezTo>
                  <a:pt x="1498" y="623"/>
                  <a:pt x="1498" y="623"/>
                  <a:pt x="1498" y="623"/>
                </a:cubicBezTo>
                <a:cubicBezTo>
                  <a:pt x="1499" y="623"/>
                  <a:pt x="1500" y="624"/>
                  <a:pt x="1502" y="624"/>
                </a:cubicBezTo>
                <a:cubicBezTo>
                  <a:pt x="1502" y="624"/>
                  <a:pt x="1502" y="623"/>
                  <a:pt x="1503" y="623"/>
                </a:cubicBezTo>
                <a:cubicBezTo>
                  <a:pt x="1503" y="623"/>
                  <a:pt x="1503" y="624"/>
                  <a:pt x="1504" y="624"/>
                </a:cubicBezTo>
                <a:cubicBezTo>
                  <a:pt x="1504" y="624"/>
                  <a:pt x="1504" y="624"/>
                  <a:pt x="1505" y="624"/>
                </a:cubicBezTo>
                <a:cubicBezTo>
                  <a:pt x="1505" y="624"/>
                  <a:pt x="1505" y="624"/>
                  <a:pt x="1505" y="624"/>
                </a:cubicBezTo>
                <a:cubicBezTo>
                  <a:pt x="1505" y="624"/>
                  <a:pt x="1505" y="624"/>
                  <a:pt x="1506" y="624"/>
                </a:cubicBezTo>
                <a:cubicBezTo>
                  <a:pt x="1506" y="624"/>
                  <a:pt x="1506" y="624"/>
                  <a:pt x="1506" y="624"/>
                </a:cubicBezTo>
                <a:cubicBezTo>
                  <a:pt x="1506" y="625"/>
                  <a:pt x="1508" y="625"/>
                  <a:pt x="1508" y="626"/>
                </a:cubicBezTo>
                <a:cubicBezTo>
                  <a:pt x="1508" y="626"/>
                  <a:pt x="1509" y="627"/>
                  <a:pt x="1509" y="628"/>
                </a:cubicBezTo>
                <a:cubicBezTo>
                  <a:pt x="1509" y="628"/>
                  <a:pt x="1509" y="629"/>
                  <a:pt x="1509" y="629"/>
                </a:cubicBezTo>
                <a:cubicBezTo>
                  <a:pt x="1509" y="629"/>
                  <a:pt x="1510" y="629"/>
                  <a:pt x="1510" y="629"/>
                </a:cubicBezTo>
                <a:cubicBezTo>
                  <a:pt x="1510" y="630"/>
                  <a:pt x="1511" y="631"/>
                  <a:pt x="1512" y="631"/>
                </a:cubicBezTo>
                <a:cubicBezTo>
                  <a:pt x="1514" y="632"/>
                  <a:pt x="1512" y="632"/>
                  <a:pt x="1513" y="632"/>
                </a:cubicBezTo>
                <a:cubicBezTo>
                  <a:pt x="1513" y="633"/>
                  <a:pt x="1514" y="633"/>
                  <a:pt x="1514" y="633"/>
                </a:cubicBezTo>
                <a:cubicBezTo>
                  <a:pt x="1515" y="634"/>
                  <a:pt x="1515" y="634"/>
                  <a:pt x="1515" y="634"/>
                </a:cubicBezTo>
                <a:cubicBezTo>
                  <a:pt x="1515" y="636"/>
                  <a:pt x="1516" y="635"/>
                  <a:pt x="1517" y="635"/>
                </a:cubicBezTo>
                <a:cubicBezTo>
                  <a:pt x="1517" y="635"/>
                  <a:pt x="1518" y="636"/>
                  <a:pt x="1518" y="636"/>
                </a:cubicBezTo>
                <a:cubicBezTo>
                  <a:pt x="1518" y="637"/>
                  <a:pt x="1519" y="636"/>
                  <a:pt x="1519" y="636"/>
                </a:cubicBezTo>
                <a:cubicBezTo>
                  <a:pt x="1519" y="636"/>
                  <a:pt x="1520" y="637"/>
                  <a:pt x="1521" y="637"/>
                </a:cubicBezTo>
                <a:cubicBezTo>
                  <a:pt x="1522" y="637"/>
                  <a:pt x="1523" y="637"/>
                  <a:pt x="1524" y="637"/>
                </a:cubicBezTo>
                <a:cubicBezTo>
                  <a:pt x="1524" y="637"/>
                  <a:pt x="1524" y="638"/>
                  <a:pt x="1525" y="638"/>
                </a:cubicBezTo>
                <a:cubicBezTo>
                  <a:pt x="1526" y="638"/>
                  <a:pt x="1527" y="638"/>
                  <a:pt x="1528" y="638"/>
                </a:cubicBezTo>
                <a:cubicBezTo>
                  <a:pt x="1528" y="637"/>
                  <a:pt x="1528" y="637"/>
                  <a:pt x="1528" y="636"/>
                </a:cubicBezTo>
                <a:cubicBezTo>
                  <a:pt x="1527" y="636"/>
                  <a:pt x="1526" y="636"/>
                  <a:pt x="1526" y="636"/>
                </a:cubicBezTo>
                <a:cubicBezTo>
                  <a:pt x="1526" y="635"/>
                  <a:pt x="1525" y="635"/>
                  <a:pt x="1525" y="635"/>
                </a:cubicBezTo>
                <a:cubicBezTo>
                  <a:pt x="1525" y="634"/>
                  <a:pt x="1525" y="633"/>
                  <a:pt x="1524" y="633"/>
                </a:cubicBezTo>
                <a:cubicBezTo>
                  <a:pt x="1523" y="633"/>
                  <a:pt x="1523" y="633"/>
                  <a:pt x="1522" y="632"/>
                </a:cubicBezTo>
                <a:cubicBezTo>
                  <a:pt x="1522" y="631"/>
                  <a:pt x="1522" y="631"/>
                  <a:pt x="1522" y="630"/>
                </a:cubicBezTo>
                <a:cubicBezTo>
                  <a:pt x="1521" y="630"/>
                  <a:pt x="1521" y="629"/>
                  <a:pt x="1520" y="629"/>
                </a:cubicBezTo>
                <a:cubicBezTo>
                  <a:pt x="1519" y="629"/>
                  <a:pt x="1519" y="629"/>
                  <a:pt x="1519" y="629"/>
                </a:cubicBezTo>
                <a:cubicBezTo>
                  <a:pt x="1519" y="629"/>
                  <a:pt x="1519" y="628"/>
                  <a:pt x="1519" y="627"/>
                </a:cubicBezTo>
                <a:cubicBezTo>
                  <a:pt x="1518" y="627"/>
                  <a:pt x="1518" y="627"/>
                  <a:pt x="1518" y="626"/>
                </a:cubicBezTo>
                <a:cubicBezTo>
                  <a:pt x="1517" y="626"/>
                  <a:pt x="1518" y="625"/>
                  <a:pt x="1518" y="625"/>
                </a:cubicBezTo>
                <a:cubicBezTo>
                  <a:pt x="1517" y="624"/>
                  <a:pt x="1516" y="624"/>
                  <a:pt x="1516" y="624"/>
                </a:cubicBezTo>
                <a:cubicBezTo>
                  <a:pt x="1516" y="623"/>
                  <a:pt x="1515" y="624"/>
                  <a:pt x="1515" y="624"/>
                </a:cubicBezTo>
                <a:cubicBezTo>
                  <a:pt x="1515" y="624"/>
                  <a:pt x="1515" y="623"/>
                  <a:pt x="1514" y="623"/>
                </a:cubicBezTo>
                <a:cubicBezTo>
                  <a:pt x="1514" y="623"/>
                  <a:pt x="1514" y="623"/>
                  <a:pt x="1513" y="622"/>
                </a:cubicBezTo>
                <a:cubicBezTo>
                  <a:pt x="1513" y="622"/>
                  <a:pt x="1513" y="621"/>
                  <a:pt x="1513" y="621"/>
                </a:cubicBezTo>
                <a:cubicBezTo>
                  <a:pt x="1513" y="620"/>
                  <a:pt x="1513" y="619"/>
                  <a:pt x="1513" y="618"/>
                </a:cubicBezTo>
                <a:cubicBezTo>
                  <a:pt x="1513" y="618"/>
                  <a:pt x="1512" y="618"/>
                  <a:pt x="1512" y="618"/>
                </a:cubicBezTo>
                <a:cubicBezTo>
                  <a:pt x="1513" y="618"/>
                  <a:pt x="1512" y="617"/>
                  <a:pt x="1513" y="617"/>
                </a:cubicBezTo>
                <a:cubicBezTo>
                  <a:pt x="1513" y="617"/>
                  <a:pt x="1513" y="617"/>
                  <a:pt x="1514" y="617"/>
                </a:cubicBezTo>
                <a:cubicBezTo>
                  <a:pt x="1514" y="617"/>
                  <a:pt x="1514" y="617"/>
                  <a:pt x="1515" y="617"/>
                </a:cubicBezTo>
                <a:cubicBezTo>
                  <a:pt x="1516" y="616"/>
                  <a:pt x="1517" y="615"/>
                  <a:pt x="1516" y="614"/>
                </a:cubicBezTo>
                <a:cubicBezTo>
                  <a:pt x="1515" y="613"/>
                  <a:pt x="1515" y="614"/>
                  <a:pt x="1515" y="613"/>
                </a:cubicBezTo>
                <a:cubicBezTo>
                  <a:pt x="1515" y="612"/>
                  <a:pt x="1514" y="612"/>
                  <a:pt x="1514" y="612"/>
                </a:cubicBezTo>
                <a:cubicBezTo>
                  <a:pt x="1513" y="612"/>
                  <a:pt x="1513" y="613"/>
                  <a:pt x="1512" y="612"/>
                </a:cubicBezTo>
                <a:cubicBezTo>
                  <a:pt x="1511" y="612"/>
                  <a:pt x="1511" y="611"/>
                  <a:pt x="1510" y="610"/>
                </a:cubicBezTo>
                <a:cubicBezTo>
                  <a:pt x="1510" y="610"/>
                  <a:pt x="1510" y="610"/>
                  <a:pt x="1510" y="609"/>
                </a:cubicBezTo>
                <a:cubicBezTo>
                  <a:pt x="1510" y="609"/>
                  <a:pt x="1508" y="609"/>
                  <a:pt x="1508" y="609"/>
                </a:cubicBezTo>
                <a:cubicBezTo>
                  <a:pt x="1507" y="609"/>
                  <a:pt x="1505" y="609"/>
                  <a:pt x="1505" y="607"/>
                </a:cubicBezTo>
                <a:close/>
                <a:moveTo>
                  <a:pt x="573" y="581"/>
                </a:moveTo>
                <a:cubicBezTo>
                  <a:pt x="573" y="581"/>
                  <a:pt x="573" y="581"/>
                  <a:pt x="574" y="581"/>
                </a:cubicBezTo>
                <a:cubicBezTo>
                  <a:pt x="573" y="581"/>
                  <a:pt x="574" y="581"/>
                  <a:pt x="573" y="580"/>
                </a:cubicBezTo>
                <a:cubicBezTo>
                  <a:pt x="573" y="581"/>
                  <a:pt x="573" y="581"/>
                  <a:pt x="573" y="581"/>
                </a:cubicBezTo>
                <a:close/>
                <a:moveTo>
                  <a:pt x="1421" y="582"/>
                </a:moveTo>
                <a:cubicBezTo>
                  <a:pt x="1421" y="581"/>
                  <a:pt x="1420" y="581"/>
                  <a:pt x="1420" y="581"/>
                </a:cubicBezTo>
                <a:cubicBezTo>
                  <a:pt x="1420" y="581"/>
                  <a:pt x="1420" y="580"/>
                  <a:pt x="1419" y="580"/>
                </a:cubicBezTo>
                <a:cubicBezTo>
                  <a:pt x="1419" y="580"/>
                  <a:pt x="1419" y="582"/>
                  <a:pt x="1419" y="583"/>
                </a:cubicBezTo>
                <a:cubicBezTo>
                  <a:pt x="1420" y="582"/>
                  <a:pt x="1421" y="582"/>
                  <a:pt x="1421" y="582"/>
                </a:cubicBezTo>
                <a:cubicBezTo>
                  <a:pt x="1420" y="581"/>
                  <a:pt x="1421" y="582"/>
                  <a:pt x="1421" y="582"/>
                </a:cubicBezTo>
                <a:close/>
                <a:moveTo>
                  <a:pt x="1309" y="580"/>
                </a:moveTo>
                <a:cubicBezTo>
                  <a:pt x="1309" y="580"/>
                  <a:pt x="1310" y="580"/>
                  <a:pt x="1309" y="579"/>
                </a:cubicBezTo>
                <a:cubicBezTo>
                  <a:pt x="1309" y="580"/>
                  <a:pt x="1308" y="580"/>
                  <a:pt x="1309" y="580"/>
                </a:cubicBezTo>
                <a:close/>
                <a:moveTo>
                  <a:pt x="572" y="579"/>
                </a:moveTo>
                <a:cubicBezTo>
                  <a:pt x="573" y="579"/>
                  <a:pt x="573" y="579"/>
                  <a:pt x="573" y="579"/>
                </a:cubicBezTo>
                <a:cubicBezTo>
                  <a:pt x="572" y="579"/>
                  <a:pt x="572" y="579"/>
                  <a:pt x="572" y="579"/>
                </a:cubicBezTo>
                <a:cubicBezTo>
                  <a:pt x="572" y="580"/>
                  <a:pt x="572" y="579"/>
                  <a:pt x="572" y="579"/>
                </a:cubicBezTo>
                <a:cubicBezTo>
                  <a:pt x="573" y="579"/>
                  <a:pt x="572" y="579"/>
                  <a:pt x="572" y="579"/>
                </a:cubicBezTo>
                <a:close/>
                <a:moveTo>
                  <a:pt x="1438" y="580"/>
                </a:moveTo>
                <a:cubicBezTo>
                  <a:pt x="1438" y="579"/>
                  <a:pt x="1437" y="579"/>
                  <a:pt x="1437" y="579"/>
                </a:cubicBezTo>
                <a:cubicBezTo>
                  <a:pt x="1436" y="579"/>
                  <a:pt x="1435" y="579"/>
                  <a:pt x="1435" y="578"/>
                </a:cubicBezTo>
                <a:cubicBezTo>
                  <a:pt x="1434" y="578"/>
                  <a:pt x="1434" y="579"/>
                  <a:pt x="1433" y="579"/>
                </a:cubicBezTo>
                <a:cubicBezTo>
                  <a:pt x="1432" y="579"/>
                  <a:pt x="1432" y="579"/>
                  <a:pt x="1432" y="579"/>
                </a:cubicBezTo>
                <a:cubicBezTo>
                  <a:pt x="1432" y="580"/>
                  <a:pt x="1432" y="580"/>
                  <a:pt x="1433" y="580"/>
                </a:cubicBezTo>
                <a:cubicBezTo>
                  <a:pt x="1434" y="579"/>
                  <a:pt x="1434" y="580"/>
                  <a:pt x="1434" y="580"/>
                </a:cubicBezTo>
                <a:cubicBezTo>
                  <a:pt x="1435" y="580"/>
                  <a:pt x="1437" y="581"/>
                  <a:pt x="1438" y="580"/>
                </a:cubicBezTo>
                <a:close/>
                <a:moveTo>
                  <a:pt x="583" y="576"/>
                </a:moveTo>
                <a:cubicBezTo>
                  <a:pt x="583" y="575"/>
                  <a:pt x="582" y="575"/>
                  <a:pt x="581" y="575"/>
                </a:cubicBezTo>
                <a:cubicBezTo>
                  <a:pt x="581" y="575"/>
                  <a:pt x="580" y="576"/>
                  <a:pt x="579" y="576"/>
                </a:cubicBezTo>
                <a:cubicBezTo>
                  <a:pt x="580" y="576"/>
                  <a:pt x="580" y="576"/>
                  <a:pt x="580" y="577"/>
                </a:cubicBezTo>
                <a:cubicBezTo>
                  <a:pt x="579" y="577"/>
                  <a:pt x="577" y="578"/>
                  <a:pt x="577" y="579"/>
                </a:cubicBezTo>
                <a:cubicBezTo>
                  <a:pt x="577" y="580"/>
                  <a:pt x="577" y="580"/>
                  <a:pt x="576" y="580"/>
                </a:cubicBezTo>
                <a:cubicBezTo>
                  <a:pt x="575" y="581"/>
                  <a:pt x="575" y="581"/>
                  <a:pt x="575" y="582"/>
                </a:cubicBezTo>
                <a:cubicBezTo>
                  <a:pt x="575" y="583"/>
                  <a:pt x="575" y="584"/>
                  <a:pt x="576" y="585"/>
                </a:cubicBezTo>
                <a:cubicBezTo>
                  <a:pt x="576" y="585"/>
                  <a:pt x="576" y="585"/>
                  <a:pt x="577" y="586"/>
                </a:cubicBezTo>
                <a:cubicBezTo>
                  <a:pt x="577" y="586"/>
                  <a:pt x="579" y="587"/>
                  <a:pt x="579" y="586"/>
                </a:cubicBezTo>
                <a:cubicBezTo>
                  <a:pt x="580" y="586"/>
                  <a:pt x="581" y="586"/>
                  <a:pt x="582" y="586"/>
                </a:cubicBezTo>
                <a:cubicBezTo>
                  <a:pt x="582" y="586"/>
                  <a:pt x="583" y="586"/>
                  <a:pt x="583" y="585"/>
                </a:cubicBezTo>
                <a:cubicBezTo>
                  <a:pt x="583" y="585"/>
                  <a:pt x="584" y="585"/>
                  <a:pt x="584" y="585"/>
                </a:cubicBezTo>
                <a:cubicBezTo>
                  <a:pt x="584" y="584"/>
                  <a:pt x="585" y="584"/>
                  <a:pt x="585" y="584"/>
                </a:cubicBezTo>
                <a:cubicBezTo>
                  <a:pt x="586" y="583"/>
                  <a:pt x="585" y="582"/>
                  <a:pt x="586" y="582"/>
                </a:cubicBezTo>
                <a:cubicBezTo>
                  <a:pt x="587" y="581"/>
                  <a:pt x="587" y="581"/>
                  <a:pt x="586" y="580"/>
                </a:cubicBezTo>
                <a:cubicBezTo>
                  <a:pt x="586" y="580"/>
                  <a:pt x="586" y="580"/>
                  <a:pt x="586" y="579"/>
                </a:cubicBezTo>
                <a:cubicBezTo>
                  <a:pt x="586" y="578"/>
                  <a:pt x="586" y="578"/>
                  <a:pt x="586" y="577"/>
                </a:cubicBezTo>
                <a:cubicBezTo>
                  <a:pt x="585" y="577"/>
                  <a:pt x="585" y="577"/>
                  <a:pt x="584" y="577"/>
                </a:cubicBezTo>
                <a:cubicBezTo>
                  <a:pt x="583" y="577"/>
                  <a:pt x="583" y="577"/>
                  <a:pt x="582" y="577"/>
                </a:cubicBezTo>
                <a:cubicBezTo>
                  <a:pt x="583" y="577"/>
                  <a:pt x="583" y="577"/>
                  <a:pt x="583" y="576"/>
                </a:cubicBezTo>
                <a:cubicBezTo>
                  <a:pt x="583" y="575"/>
                  <a:pt x="583" y="576"/>
                  <a:pt x="583" y="576"/>
                </a:cubicBezTo>
                <a:close/>
                <a:moveTo>
                  <a:pt x="1312" y="570"/>
                </a:moveTo>
                <a:cubicBezTo>
                  <a:pt x="1311" y="570"/>
                  <a:pt x="1312" y="571"/>
                  <a:pt x="1313" y="570"/>
                </a:cubicBezTo>
                <a:cubicBezTo>
                  <a:pt x="1313" y="570"/>
                  <a:pt x="1312" y="570"/>
                  <a:pt x="1312" y="570"/>
                </a:cubicBezTo>
                <a:close/>
                <a:moveTo>
                  <a:pt x="1303" y="571"/>
                </a:moveTo>
                <a:cubicBezTo>
                  <a:pt x="1303" y="570"/>
                  <a:pt x="1303" y="570"/>
                  <a:pt x="1302" y="570"/>
                </a:cubicBezTo>
                <a:cubicBezTo>
                  <a:pt x="1302" y="571"/>
                  <a:pt x="1302" y="571"/>
                  <a:pt x="1303" y="571"/>
                </a:cubicBezTo>
                <a:cubicBezTo>
                  <a:pt x="1303" y="570"/>
                  <a:pt x="1303" y="571"/>
                  <a:pt x="1303" y="571"/>
                </a:cubicBezTo>
                <a:close/>
                <a:moveTo>
                  <a:pt x="1382" y="583"/>
                </a:moveTo>
                <a:cubicBezTo>
                  <a:pt x="1381" y="584"/>
                  <a:pt x="1381" y="585"/>
                  <a:pt x="1381" y="586"/>
                </a:cubicBezTo>
                <a:cubicBezTo>
                  <a:pt x="1381" y="587"/>
                  <a:pt x="1381" y="588"/>
                  <a:pt x="1381" y="588"/>
                </a:cubicBezTo>
                <a:cubicBezTo>
                  <a:pt x="1381" y="589"/>
                  <a:pt x="1381" y="589"/>
                  <a:pt x="1381" y="589"/>
                </a:cubicBezTo>
                <a:cubicBezTo>
                  <a:pt x="1381" y="589"/>
                  <a:pt x="1381" y="590"/>
                  <a:pt x="1381" y="591"/>
                </a:cubicBezTo>
                <a:cubicBezTo>
                  <a:pt x="1381" y="590"/>
                  <a:pt x="1380" y="592"/>
                  <a:pt x="1380" y="592"/>
                </a:cubicBezTo>
                <a:cubicBezTo>
                  <a:pt x="1379" y="592"/>
                  <a:pt x="1380" y="592"/>
                  <a:pt x="1380" y="593"/>
                </a:cubicBezTo>
                <a:cubicBezTo>
                  <a:pt x="1380" y="594"/>
                  <a:pt x="1380" y="594"/>
                  <a:pt x="1379" y="594"/>
                </a:cubicBezTo>
                <a:cubicBezTo>
                  <a:pt x="1379" y="595"/>
                  <a:pt x="1380" y="596"/>
                  <a:pt x="1380" y="597"/>
                </a:cubicBezTo>
                <a:cubicBezTo>
                  <a:pt x="1380" y="597"/>
                  <a:pt x="1381" y="597"/>
                  <a:pt x="1382" y="598"/>
                </a:cubicBezTo>
                <a:cubicBezTo>
                  <a:pt x="1383" y="598"/>
                  <a:pt x="1382" y="599"/>
                  <a:pt x="1382" y="599"/>
                </a:cubicBezTo>
                <a:cubicBezTo>
                  <a:pt x="1382" y="600"/>
                  <a:pt x="1383" y="601"/>
                  <a:pt x="1382" y="601"/>
                </a:cubicBezTo>
                <a:cubicBezTo>
                  <a:pt x="1382" y="602"/>
                  <a:pt x="1382" y="602"/>
                  <a:pt x="1382" y="602"/>
                </a:cubicBezTo>
                <a:cubicBezTo>
                  <a:pt x="1382" y="602"/>
                  <a:pt x="1381" y="602"/>
                  <a:pt x="1381" y="603"/>
                </a:cubicBezTo>
                <a:cubicBezTo>
                  <a:pt x="1381" y="603"/>
                  <a:pt x="1381" y="603"/>
                  <a:pt x="1381" y="603"/>
                </a:cubicBezTo>
                <a:cubicBezTo>
                  <a:pt x="1380" y="603"/>
                  <a:pt x="1381" y="604"/>
                  <a:pt x="1381" y="605"/>
                </a:cubicBezTo>
                <a:cubicBezTo>
                  <a:pt x="1381" y="606"/>
                  <a:pt x="1381" y="607"/>
                  <a:pt x="1381" y="608"/>
                </a:cubicBezTo>
                <a:cubicBezTo>
                  <a:pt x="1381" y="609"/>
                  <a:pt x="1382" y="608"/>
                  <a:pt x="1383" y="608"/>
                </a:cubicBezTo>
                <a:cubicBezTo>
                  <a:pt x="1383" y="608"/>
                  <a:pt x="1383" y="609"/>
                  <a:pt x="1383" y="608"/>
                </a:cubicBezTo>
                <a:cubicBezTo>
                  <a:pt x="1383" y="608"/>
                  <a:pt x="1385" y="608"/>
                  <a:pt x="1385" y="608"/>
                </a:cubicBezTo>
                <a:cubicBezTo>
                  <a:pt x="1387" y="608"/>
                  <a:pt x="1387" y="608"/>
                  <a:pt x="1387" y="607"/>
                </a:cubicBezTo>
                <a:cubicBezTo>
                  <a:pt x="1387" y="606"/>
                  <a:pt x="1386" y="606"/>
                  <a:pt x="1386" y="605"/>
                </a:cubicBezTo>
                <a:cubicBezTo>
                  <a:pt x="1387" y="605"/>
                  <a:pt x="1387" y="604"/>
                  <a:pt x="1387" y="603"/>
                </a:cubicBezTo>
                <a:cubicBezTo>
                  <a:pt x="1386" y="603"/>
                  <a:pt x="1386" y="602"/>
                  <a:pt x="1386" y="602"/>
                </a:cubicBezTo>
                <a:cubicBezTo>
                  <a:pt x="1386" y="601"/>
                  <a:pt x="1386" y="601"/>
                  <a:pt x="1387" y="600"/>
                </a:cubicBezTo>
                <a:cubicBezTo>
                  <a:pt x="1388" y="600"/>
                  <a:pt x="1387" y="599"/>
                  <a:pt x="1387" y="598"/>
                </a:cubicBezTo>
                <a:cubicBezTo>
                  <a:pt x="1387" y="597"/>
                  <a:pt x="1387" y="597"/>
                  <a:pt x="1387" y="596"/>
                </a:cubicBezTo>
                <a:cubicBezTo>
                  <a:pt x="1387" y="596"/>
                  <a:pt x="1388" y="596"/>
                  <a:pt x="1388" y="596"/>
                </a:cubicBezTo>
                <a:cubicBezTo>
                  <a:pt x="1388" y="595"/>
                  <a:pt x="1389" y="595"/>
                  <a:pt x="1389" y="595"/>
                </a:cubicBezTo>
                <a:cubicBezTo>
                  <a:pt x="1390" y="595"/>
                  <a:pt x="1389" y="595"/>
                  <a:pt x="1390" y="596"/>
                </a:cubicBezTo>
                <a:cubicBezTo>
                  <a:pt x="1391" y="596"/>
                  <a:pt x="1390" y="600"/>
                  <a:pt x="1391" y="600"/>
                </a:cubicBezTo>
                <a:cubicBezTo>
                  <a:pt x="1391" y="600"/>
                  <a:pt x="1391" y="600"/>
                  <a:pt x="1391" y="601"/>
                </a:cubicBezTo>
                <a:cubicBezTo>
                  <a:pt x="1392" y="601"/>
                  <a:pt x="1392" y="601"/>
                  <a:pt x="1392" y="602"/>
                </a:cubicBezTo>
                <a:cubicBezTo>
                  <a:pt x="1392" y="602"/>
                  <a:pt x="1392" y="602"/>
                  <a:pt x="1392" y="602"/>
                </a:cubicBezTo>
                <a:cubicBezTo>
                  <a:pt x="1392" y="603"/>
                  <a:pt x="1392" y="604"/>
                  <a:pt x="1392" y="605"/>
                </a:cubicBezTo>
                <a:cubicBezTo>
                  <a:pt x="1392" y="605"/>
                  <a:pt x="1392" y="606"/>
                  <a:pt x="1393" y="606"/>
                </a:cubicBezTo>
                <a:cubicBezTo>
                  <a:pt x="1393" y="606"/>
                  <a:pt x="1393" y="606"/>
                  <a:pt x="1393" y="606"/>
                </a:cubicBezTo>
                <a:cubicBezTo>
                  <a:pt x="1394" y="606"/>
                  <a:pt x="1395" y="606"/>
                  <a:pt x="1395" y="606"/>
                </a:cubicBezTo>
                <a:cubicBezTo>
                  <a:pt x="1396" y="605"/>
                  <a:pt x="1395" y="604"/>
                  <a:pt x="1395" y="603"/>
                </a:cubicBezTo>
                <a:cubicBezTo>
                  <a:pt x="1397" y="603"/>
                  <a:pt x="1399" y="604"/>
                  <a:pt x="1399" y="602"/>
                </a:cubicBezTo>
                <a:cubicBezTo>
                  <a:pt x="1399" y="601"/>
                  <a:pt x="1398" y="601"/>
                  <a:pt x="1398" y="600"/>
                </a:cubicBezTo>
                <a:cubicBezTo>
                  <a:pt x="1398" y="600"/>
                  <a:pt x="1397" y="600"/>
                  <a:pt x="1397" y="600"/>
                </a:cubicBezTo>
                <a:cubicBezTo>
                  <a:pt x="1397" y="599"/>
                  <a:pt x="1397" y="598"/>
                  <a:pt x="1396" y="598"/>
                </a:cubicBezTo>
                <a:cubicBezTo>
                  <a:pt x="1396" y="598"/>
                  <a:pt x="1397" y="597"/>
                  <a:pt x="1397" y="596"/>
                </a:cubicBezTo>
                <a:cubicBezTo>
                  <a:pt x="1396" y="597"/>
                  <a:pt x="1397" y="595"/>
                  <a:pt x="1395" y="595"/>
                </a:cubicBezTo>
                <a:cubicBezTo>
                  <a:pt x="1395" y="595"/>
                  <a:pt x="1395" y="595"/>
                  <a:pt x="1394" y="595"/>
                </a:cubicBezTo>
                <a:cubicBezTo>
                  <a:pt x="1394" y="595"/>
                  <a:pt x="1394" y="595"/>
                  <a:pt x="1394" y="595"/>
                </a:cubicBezTo>
                <a:cubicBezTo>
                  <a:pt x="1394" y="594"/>
                  <a:pt x="1393" y="593"/>
                  <a:pt x="1393" y="592"/>
                </a:cubicBezTo>
                <a:cubicBezTo>
                  <a:pt x="1393" y="591"/>
                  <a:pt x="1393" y="592"/>
                  <a:pt x="1392" y="591"/>
                </a:cubicBezTo>
                <a:cubicBezTo>
                  <a:pt x="1391" y="591"/>
                  <a:pt x="1391" y="591"/>
                  <a:pt x="1390" y="590"/>
                </a:cubicBezTo>
                <a:cubicBezTo>
                  <a:pt x="1390" y="590"/>
                  <a:pt x="1390" y="590"/>
                  <a:pt x="1390" y="590"/>
                </a:cubicBezTo>
                <a:cubicBezTo>
                  <a:pt x="1391" y="589"/>
                  <a:pt x="1391" y="589"/>
                  <a:pt x="1392" y="589"/>
                </a:cubicBezTo>
                <a:cubicBezTo>
                  <a:pt x="1392" y="589"/>
                  <a:pt x="1392" y="589"/>
                  <a:pt x="1393" y="589"/>
                </a:cubicBezTo>
                <a:cubicBezTo>
                  <a:pt x="1393" y="589"/>
                  <a:pt x="1393" y="589"/>
                  <a:pt x="1393" y="589"/>
                </a:cubicBezTo>
                <a:cubicBezTo>
                  <a:pt x="1394" y="589"/>
                  <a:pt x="1395" y="588"/>
                  <a:pt x="1395" y="588"/>
                </a:cubicBezTo>
                <a:cubicBezTo>
                  <a:pt x="1395" y="588"/>
                  <a:pt x="1396" y="588"/>
                  <a:pt x="1396" y="587"/>
                </a:cubicBezTo>
                <a:cubicBezTo>
                  <a:pt x="1396" y="587"/>
                  <a:pt x="1397" y="587"/>
                  <a:pt x="1397" y="587"/>
                </a:cubicBezTo>
                <a:cubicBezTo>
                  <a:pt x="1397" y="586"/>
                  <a:pt x="1397" y="586"/>
                  <a:pt x="1398" y="585"/>
                </a:cubicBezTo>
                <a:cubicBezTo>
                  <a:pt x="1398" y="585"/>
                  <a:pt x="1398" y="585"/>
                  <a:pt x="1399" y="585"/>
                </a:cubicBezTo>
                <a:cubicBezTo>
                  <a:pt x="1399" y="585"/>
                  <a:pt x="1399" y="585"/>
                  <a:pt x="1400" y="585"/>
                </a:cubicBezTo>
                <a:cubicBezTo>
                  <a:pt x="1400" y="584"/>
                  <a:pt x="1400" y="584"/>
                  <a:pt x="1400" y="583"/>
                </a:cubicBezTo>
                <a:cubicBezTo>
                  <a:pt x="1398" y="583"/>
                  <a:pt x="1395" y="583"/>
                  <a:pt x="1393" y="583"/>
                </a:cubicBezTo>
                <a:cubicBezTo>
                  <a:pt x="1391" y="582"/>
                  <a:pt x="1392" y="583"/>
                  <a:pt x="1391" y="584"/>
                </a:cubicBezTo>
                <a:cubicBezTo>
                  <a:pt x="1391" y="584"/>
                  <a:pt x="1390" y="584"/>
                  <a:pt x="1389" y="585"/>
                </a:cubicBezTo>
                <a:cubicBezTo>
                  <a:pt x="1389" y="584"/>
                  <a:pt x="1389" y="583"/>
                  <a:pt x="1388" y="583"/>
                </a:cubicBezTo>
                <a:cubicBezTo>
                  <a:pt x="1387" y="583"/>
                  <a:pt x="1388" y="583"/>
                  <a:pt x="1387" y="582"/>
                </a:cubicBezTo>
                <a:cubicBezTo>
                  <a:pt x="1385" y="582"/>
                  <a:pt x="1387" y="577"/>
                  <a:pt x="1387" y="575"/>
                </a:cubicBezTo>
                <a:cubicBezTo>
                  <a:pt x="1387" y="575"/>
                  <a:pt x="1388" y="576"/>
                  <a:pt x="1388" y="576"/>
                </a:cubicBezTo>
                <a:cubicBezTo>
                  <a:pt x="1388" y="575"/>
                  <a:pt x="1389" y="575"/>
                  <a:pt x="1389" y="575"/>
                </a:cubicBezTo>
                <a:cubicBezTo>
                  <a:pt x="1390" y="575"/>
                  <a:pt x="1390" y="575"/>
                  <a:pt x="1390" y="575"/>
                </a:cubicBezTo>
                <a:cubicBezTo>
                  <a:pt x="1391" y="575"/>
                  <a:pt x="1391" y="575"/>
                  <a:pt x="1391" y="575"/>
                </a:cubicBezTo>
                <a:cubicBezTo>
                  <a:pt x="1391" y="576"/>
                  <a:pt x="1392" y="575"/>
                  <a:pt x="1393" y="576"/>
                </a:cubicBezTo>
                <a:cubicBezTo>
                  <a:pt x="1393" y="575"/>
                  <a:pt x="1398" y="575"/>
                  <a:pt x="1398" y="575"/>
                </a:cubicBezTo>
                <a:cubicBezTo>
                  <a:pt x="1398" y="575"/>
                  <a:pt x="1400" y="576"/>
                  <a:pt x="1400" y="576"/>
                </a:cubicBezTo>
                <a:cubicBezTo>
                  <a:pt x="1400" y="576"/>
                  <a:pt x="1400" y="577"/>
                  <a:pt x="1401" y="576"/>
                </a:cubicBezTo>
                <a:cubicBezTo>
                  <a:pt x="1402" y="576"/>
                  <a:pt x="1403" y="576"/>
                  <a:pt x="1404" y="576"/>
                </a:cubicBezTo>
                <a:cubicBezTo>
                  <a:pt x="1404" y="576"/>
                  <a:pt x="1404" y="576"/>
                  <a:pt x="1404" y="575"/>
                </a:cubicBezTo>
                <a:cubicBezTo>
                  <a:pt x="1406" y="575"/>
                  <a:pt x="1405" y="575"/>
                  <a:pt x="1406" y="574"/>
                </a:cubicBezTo>
                <a:cubicBezTo>
                  <a:pt x="1406" y="573"/>
                  <a:pt x="1407" y="573"/>
                  <a:pt x="1407" y="572"/>
                </a:cubicBezTo>
                <a:cubicBezTo>
                  <a:pt x="1408" y="572"/>
                  <a:pt x="1408" y="572"/>
                  <a:pt x="1409" y="570"/>
                </a:cubicBezTo>
                <a:cubicBezTo>
                  <a:pt x="1409" y="570"/>
                  <a:pt x="1409" y="569"/>
                  <a:pt x="1409" y="569"/>
                </a:cubicBezTo>
                <a:cubicBezTo>
                  <a:pt x="1408" y="568"/>
                  <a:pt x="1408" y="568"/>
                  <a:pt x="1408" y="568"/>
                </a:cubicBezTo>
                <a:cubicBezTo>
                  <a:pt x="1407" y="568"/>
                  <a:pt x="1407" y="569"/>
                  <a:pt x="1407" y="570"/>
                </a:cubicBezTo>
                <a:cubicBezTo>
                  <a:pt x="1405" y="570"/>
                  <a:pt x="1405" y="570"/>
                  <a:pt x="1405" y="571"/>
                </a:cubicBezTo>
                <a:cubicBezTo>
                  <a:pt x="1405" y="571"/>
                  <a:pt x="1404" y="572"/>
                  <a:pt x="1403" y="572"/>
                </a:cubicBezTo>
                <a:cubicBezTo>
                  <a:pt x="1403" y="572"/>
                  <a:pt x="1403" y="572"/>
                  <a:pt x="1403" y="572"/>
                </a:cubicBezTo>
                <a:cubicBezTo>
                  <a:pt x="1403" y="572"/>
                  <a:pt x="1403" y="572"/>
                  <a:pt x="1402" y="572"/>
                </a:cubicBezTo>
                <a:cubicBezTo>
                  <a:pt x="1402" y="572"/>
                  <a:pt x="1402" y="572"/>
                  <a:pt x="1402" y="572"/>
                </a:cubicBezTo>
                <a:cubicBezTo>
                  <a:pt x="1400" y="573"/>
                  <a:pt x="1398" y="572"/>
                  <a:pt x="1396" y="573"/>
                </a:cubicBezTo>
                <a:cubicBezTo>
                  <a:pt x="1396" y="572"/>
                  <a:pt x="1395" y="572"/>
                  <a:pt x="1395" y="572"/>
                </a:cubicBezTo>
                <a:cubicBezTo>
                  <a:pt x="1394" y="572"/>
                  <a:pt x="1393" y="573"/>
                  <a:pt x="1392" y="572"/>
                </a:cubicBezTo>
                <a:cubicBezTo>
                  <a:pt x="1392" y="572"/>
                  <a:pt x="1391" y="572"/>
                  <a:pt x="1391" y="572"/>
                </a:cubicBezTo>
                <a:cubicBezTo>
                  <a:pt x="1391" y="571"/>
                  <a:pt x="1391" y="571"/>
                  <a:pt x="1391" y="571"/>
                </a:cubicBezTo>
                <a:cubicBezTo>
                  <a:pt x="1390" y="571"/>
                  <a:pt x="1390" y="571"/>
                  <a:pt x="1389" y="571"/>
                </a:cubicBezTo>
                <a:cubicBezTo>
                  <a:pt x="1388" y="571"/>
                  <a:pt x="1386" y="571"/>
                  <a:pt x="1386" y="572"/>
                </a:cubicBezTo>
                <a:cubicBezTo>
                  <a:pt x="1385" y="572"/>
                  <a:pt x="1385" y="572"/>
                  <a:pt x="1384" y="573"/>
                </a:cubicBezTo>
                <a:cubicBezTo>
                  <a:pt x="1384" y="573"/>
                  <a:pt x="1383" y="575"/>
                  <a:pt x="1383" y="575"/>
                </a:cubicBezTo>
                <a:cubicBezTo>
                  <a:pt x="1383" y="575"/>
                  <a:pt x="1383" y="575"/>
                  <a:pt x="1383" y="576"/>
                </a:cubicBezTo>
                <a:cubicBezTo>
                  <a:pt x="1383" y="576"/>
                  <a:pt x="1383" y="576"/>
                  <a:pt x="1383" y="576"/>
                </a:cubicBezTo>
                <a:cubicBezTo>
                  <a:pt x="1383" y="577"/>
                  <a:pt x="1383" y="577"/>
                  <a:pt x="1383" y="577"/>
                </a:cubicBezTo>
                <a:cubicBezTo>
                  <a:pt x="1383" y="578"/>
                  <a:pt x="1383" y="579"/>
                  <a:pt x="1383" y="580"/>
                </a:cubicBezTo>
                <a:cubicBezTo>
                  <a:pt x="1383" y="581"/>
                  <a:pt x="1383" y="583"/>
                  <a:pt x="1382" y="583"/>
                </a:cubicBezTo>
                <a:cubicBezTo>
                  <a:pt x="1382" y="583"/>
                  <a:pt x="1382" y="583"/>
                  <a:pt x="1382" y="583"/>
                </a:cubicBezTo>
                <a:close/>
                <a:moveTo>
                  <a:pt x="1279" y="569"/>
                </a:moveTo>
                <a:cubicBezTo>
                  <a:pt x="1279" y="567"/>
                  <a:pt x="1278" y="568"/>
                  <a:pt x="1278" y="568"/>
                </a:cubicBezTo>
                <a:cubicBezTo>
                  <a:pt x="1277" y="568"/>
                  <a:pt x="1278" y="569"/>
                  <a:pt x="1278" y="569"/>
                </a:cubicBezTo>
                <a:cubicBezTo>
                  <a:pt x="1278" y="569"/>
                  <a:pt x="1279" y="570"/>
                  <a:pt x="1279" y="570"/>
                </a:cubicBezTo>
                <a:cubicBezTo>
                  <a:pt x="1279" y="570"/>
                  <a:pt x="1279" y="570"/>
                  <a:pt x="1279" y="571"/>
                </a:cubicBezTo>
                <a:cubicBezTo>
                  <a:pt x="1280" y="571"/>
                  <a:pt x="1281" y="574"/>
                  <a:pt x="1281" y="572"/>
                </a:cubicBezTo>
                <a:cubicBezTo>
                  <a:pt x="1281" y="572"/>
                  <a:pt x="1281" y="571"/>
                  <a:pt x="1281" y="570"/>
                </a:cubicBezTo>
                <a:cubicBezTo>
                  <a:pt x="1280" y="570"/>
                  <a:pt x="1280" y="569"/>
                  <a:pt x="1279" y="569"/>
                </a:cubicBezTo>
                <a:close/>
                <a:moveTo>
                  <a:pt x="1302" y="567"/>
                </a:moveTo>
                <a:cubicBezTo>
                  <a:pt x="1302" y="568"/>
                  <a:pt x="1301" y="568"/>
                  <a:pt x="1302" y="568"/>
                </a:cubicBezTo>
                <a:cubicBezTo>
                  <a:pt x="1303" y="569"/>
                  <a:pt x="1303" y="569"/>
                  <a:pt x="1303" y="569"/>
                </a:cubicBezTo>
                <a:cubicBezTo>
                  <a:pt x="1303" y="568"/>
                  <a:pt x="1303" y="568"/>
                  <a:pt x="1302" y="567"/>
                </a:cubicBezTo>
                <a:close/>
                <a:moveTo>
                  <a:pt x="1299" y="567"/>
                </a:moveTo>
                <a:cubicBezTo>
                  <a:pt x="1299" y="566"/>
                  <a:pt x="1300" y="564"/>
                  <a:pt x="1299" y="565"/>
                </a:cubicBezTo>
                <a:cubicBezTo>
                  <a:pt x="1298" y="566"/>
                  <a:pt x="1299" y="567"/>
                  <a:pt x="1299" y="567"/>
                </a:cubicBezTo>
                <a:close/>
                <a:moveTo>
                  <a:pt x="1419" y="570"/>
                </a:moveTo>
                <a:cubicBezTo>
                  <a:pt x="1419" y="571"/>
                  <a:pt x="1419" y="572"/>
                  <a:pt x="1421" y="572"/>
                </a:cubicBezTo>
                <a:cubicBezTo>
                  <a:pt x="1421" y="573"/>
                  <a:pt x="1421" y="573"/>
                  <a:pt x="1420" y="573"/>
                </a:cubicBezTo>
                <a:cubicBezTo>
                  <a:pt x="1420" y="574"/>
                  <a:pt x="1420" y="575"/>
                  <a:pt x="1420" y="576"/>
                </a:cubicBezTo>
                <a:cubicBezTo>
                  <a:pt x="1419" y="576"/>
                  <a:pt x="1420" y="576"/>
                  <a:pt x="1419" y="577"/>
                </a:cubicBezTo>
                <a:cubicBezTo>
                  <a:pt x="1420" y="577"/>
                  <a:pt x="1420" y="578"/>
                  <a:pt x="1420" y="578"/>
                </a:cubicBezTo>
                <a:cubicBezTo>
                  <a:pt x="1420" y="579"/>
                  <a:pt x="1420" y="578"/>
                  <a:pt x="1421" y="578"/>
                </a:cubicBezTo>
                <a:cubicBezTo>
                  <a:pt x="1421" y="579"/>
                  <a:pt x="1420" y="579"/>
                  <a:pt x="1421" y="579"/>
                </a:cubicBezTo>
                <a:cubicBezTo>
                  <a:pt x="1421" y="579"/>
                  <a:pt x="1421" y="580"/>
                  <a:pt x="1422" y="580"/>
                </a:cubicBezTo>
                <a:cubicBezTo>
                  <a:pt x="1422" y="580"/>
                  <a:pt x="1423" y="581"/>
                  <a:pt x="1423" y="581"/>
                </a:cubicBezTo>
                <a:cubicBezTo>
                  <a:pt x="1423" y="580"/>
                  <a:pt x="1423" y="580"/>
                  <a:pt x="1422" y="579"/>
                </a:cubicBezTo>
                <a:cubicBezTo>
                  <a:pt x="1422" y="579"/>
                  <a:pt x="1422" y="580"/>
                  <a:pt x="1422" y="579"/>
                </a:cubicBezTo>
                <a:cubicBezTo>
                  <a:pt x="1421" y="578"/>
                  <a:pt x="1420" y="576"/>
                  <a:pt x="1421" y="575"/>
                </a:cubicBezTo>
                <a:cubicBezTo>
                  <a:pt x="1422" y="574"/>
                  <a:pt x="1423" y="575"/>
                  <a:pt x="1424" y="575"/>
                </a:cubicBezTo>
                <a:cubicBezTo>
                  <a:pt x="1425" y="576"/>
                  <a:pt x="1425" y="576"/>
                  <a:pt x="1426" y="576"/>
                </a:cubicBezTo>
                <a:cubicBezTo>
                  <a:pt x="1426" y="576"/>
                  <a:pt x="1425" y="573"/>
                  <a:pt x="1425" y="573"/>
                </a:cubicBezTo>
                <a:cubicBezTo>
                  <a:pt x="1424" y="573"/>
                  <a:pt x="1424" y="573"/>
                  <a:pt x="1423" y="573"/>
                </a:cubicBezTo>
                <a:cubicBezTo>
                  <a:pt x="1424" y="572"/>
                  <a:pt x="1425" y="572"/>
                  <a:pt x="1426" y="571"/>
                </a:cubicBezTo>
                <a:cubicBezTo>
                  <a:pt x="1426" y="570"/>
                  <a:pt x="1425" y="570"/>
                  <a:pt x="1424" y="569"/>
                </a:cubicBezTo>
                <a:cubicBezTo>
                  <a:pt x="1424" y="570"/>
                  <a:pt x="1423" y="571"/>
                  <a:pt x="1423" y="571"/>
                </a:cubicBezTo>
                <a:cubicBezTo>
                  <a:pt x="1423" y="572"/>
                  <a:pt x="1423" y="572"/>
                  <a:pt x="1422" y="572"/>
                </a:cubicBezTo>
                <a:cubicBezTo>
                  <a:pt x="1422" y="571"/>
                  <a:pt x="1422" y="568"/>
                  <a:pt x="1423" y="568"/>
                </a:cubicBezTo>
                <a:cubicBezTo>
                  <a:pt x="1422" y="568"/>
                  <a:pt x="1421" y="567"/>
                  <a:pt x="1422" y="566"/>
                </a:cubicBezTo>
                <a:cubicBezTo>
                  <a:pt x="1423" y="566"/>
                  <a:pt x="1423" y="566"/>
                  <a:pt x="1423" y="565"/>
                </a:cubicBezTo>
                <a:cubicBezTo>
                  <a:pt x="1422" y="564"/>
                  <a:pt x="1422" y="565"/>
                  <a:pt x="1421" y="564"/>
                </a:cubicBezTo>
                <a:cubicBezTo>
                  <a:pt x="1421" y="565"/>
                  <a:pt x="1421" y="565"/>
                  <a:pt x="1421" y="565"/>
                </a:cubicBezTo>
                <a:cubicBezTo>
                  <a:pt x="1420" y="566"/>
                  <a:pt x="1420" y="565"/>
                  <a:pt x="1420" y="566"/>
                </a:cubicBezTo>
                <a:cubicBezTo>
                  <a:pt x="1420" y="565"/>
                  <a:pt x="1420" y="567"/>
                  <a:pt x="1420" y="566"/>
                </a:cubicBezTo>
                <a:cubicBezTo>
                  <a:pt x="1420" y="567"/>
                  <a:pt x="1419" y="570"/>
                  <a:pt x="1419" y="570"/>
                </a:cubicBezTo>
                <a:cubicBezTo>
                  <a:pt x="1419" y="571"/>
                  <a:pt x="1419" y="570"/>
                  <a:pt x="1419" y="570"/>
                </a:cubicBezTo>
                <a:close/>
                <a:moveTo>
                  <a:pt x="578" y="563"/>
                </a:moveTo>
                <a:cubicBezTo>
                  <a:pt x="578" y="563"/>
                  <a:pt x="578" y="563"/>
                  <a:pt x="578" y="563"/>
                </a:cubicBezTo>
                <a:cubicBezTo>
                  <a:pt x="578" y="563"/>
                  <a:pt x="578" y="563"/>
                  <a:pt x="578" y="563"/>
                </a:cubicBezTo>
                <a:cubicBezTo>
                  <a:pt x="578" y="563"/>
                  <a:pt x="578" y="563"/>
                  <a:pt x="578" y="563"/>
                </a:cubicBezTo>
                <a:close/>
                <a:moveTo>
                  <a:pt x="1424" y="562"/>
                </a:moveTo>
                <a:cubicBezTo>
                  <a:pt x="1424" y="563"/>
                  <a:pt x="1424" y="563"/>
                  <a:pt x="1424" y="564"/>
                </a:cubicBezTo>
                <a:cubicBezTo>
                  <a:pt x="1424" y="565"/>
                  <a:pt x="1424" y="564"/>
                  <a:pt x="1424" y="565"/>
                </a:cubicBezTo>
                <a:cubicBezTo>
                  <a:pt x="1425" y="566"/>
                  <a:pt x="1424" y="566"/>
                  <a:pt x="1425" y="566"/>
                </a:cubicBezTo>
                <a:cubicBezTo>
                  <a:pt x="1426" y="566"/>
                  <a:pt x="1426" y="566"/>
                  <a:pt x="1426" y="566"/>
                </a:cubicBezTo>
                <a:cubicBezTo>
                  <a:pt x="1426" y="565"/>
                  <a:pt x="1426" y="565"/>
                  <a:pt x="1426" y="564"/>
                </a:cubicBezTo>
                <a:cubicBezTo>
                  <a:pt x="1426" y="562"/>
                  <a:pt x="1426" y="564"/>
                  <a:pt x="1425" y="563"/>
                </a:cubicBezTo>
                <a:cubicBezTo>
                  <a:pt x="1425" y="563"/>
                  <a:pt x="1425" y="562"/>
                  <a:pt x="1424" y="562"/>
                </a:cubicBezTo>
                <a:close/>
                <a:moveTo>
                  <a:pt x="1273" y="562"/>
                </a:moveTo>
                <a:cubicBezTo>
                  <a:pt x="1273" y="562"/>
                  <a:pt x="1272" y="561"/>
                  <a:pt x="1271" y="561"/>
                </a:cubicBezTo>
                <a:cubicBezTo>
                  <a:pt x="1271" y="561"/>
                  <a:pt x="1272" y="562"/>
                  <a:pt x="1273" y="562"/>
                </a:cubicBezTo>
                <a:close/>
                <a:moveTo>
                  <a:pt x="857" y="555"/>
                </a:moveTo>
                <a:cubicBezTo>
                  <a:pt x="856" y="556"/>
                  <a:pt x="855" y="556"/>
                  <a:pt x="857" y="557"/>
                </a:cubicBezTo>
                <a:cubicBezTo>
                  <a:pt x="858" y="556"/>
                  <a:pt x="858" y="555"/>
                  <a:pt x="858" y="555"/>
                </a:cubicBezTo>
                <a:cubicBezTo>
                  <a:pt x="857" y="555"/>
                  <a:pt x="857" y="555"/>
                  <a:pt x="857" y="555"/>
                </a:cubicBezTo>
                <a:cubicBezTo>
                  <a:pt x="857" y="555"/>
                  <a:pt x="857" y="555"/>
                  <a:pt x="857" y="555"/>
                </a:cubicBezTo>
                <a:close/>
                <a:moveTo>
                  <a:pt x="1328" y="554"/>
                </a:moveTo>
                <a:cubicBezTo>
                  <a:pt x="1328" y="555"/>
                  <a:pt x="1328" y="555"/>
                  <a:pt x="1328" y="556"/>
                </a:cubicBezTo>
                <a:cubicBezTo>
                  <a:pt x="1329" y="556"/>
                  <a:pt x="1330" y="555"/>
                  <a:pt x="1329" y="554"/>
                </a:cubicBezTo>
                <a:cubicBezTo>
                  <a:pt x="1330" y="554"/>
                  <a:pt x="1329" y="554"/>
                  <a:pt x="1329" y="554"/>
                </a:cubicBezTo>
                <a:cubicBezTo>
                  <a:pt x="1329" y="554"/>
                  <a:pt x="1328" y="554"/>
                  <a:pt x="1328" y="554"/>
                </a:cubicBezTo>
                <a:close/>
                <a:moveTo>
                  <a:pt x="1313" y="606"/>
                </a:moveTo>
                <a:cubicBezTo>
                  <a:pt x="1313" y="606"/>
                  <a:pt x="1313" y="606"/>
                  <a:pt x="1313" y="606"/>
                </a:cubicBezTo>
                <a:cubicBezTo>
                  <a:pt x="1314" y="606"/>
                  <a:pt x="1315" y="607"/>
                  <a:pt x="1316" y="607"/>
                </a:cubicBezTo>
                <a:cubicBezTo>
                  <a:pt x="1316" y="607"/>
                  <a:pt x="1316" y="606"/>
                  <a:pt x="1316" y="606"/>
                </a:cubicBezTo>
                <a:cubicBezTo>
                  <a:pt x="1317" y="606"/>
                  <a:pt x="1318" y="607"/>
                  <a:pt x="1318" y="607"/>
                </a:cubicBezTo>
                <a:cubicBezTo>
                  <a:pt x="1319" y="606"/>
                  <a:pt x="1319" y="607"/>
                  <a:pt x="1319" y="606"/>
                </a:cubicBezTo>
                <a:cubicBezTo>
                  <a:pt x="1319" y="605"/>
                  <a:pt x="1319" y="603"/>
                  <a:pt x="1318" y="602"/>
                </a:cubicBezTo>
                <a:cubicBezTo>
                  <a:pt x="1319" y="602"/>
                  <a:pt x="1319" y="601"/>
                  <a:pt x="1318" y="601"/>
                </a:cubicBezTo>
                <a:cubicBezTo>
                  <a:pt x="1319" y="601"/>
                  <a:pt x="1319" y="598"/>
                  <a:pt x="1319" y="597"/>
                </a:cubicBezTo>
                <a:cubicBezTo>
                  <a:pt x="1319" y="597"/>
                  <a:pt x="1321" y="596"/>
                  <a:pt x="1320" y="595"/>
                </a:cubicBezTo>
                <a:cubicBezTo>
                  <a:pt x="1319" y="594"/>
                  <a:pt x="1318" y="594"/>
                  <a:pt x="1318" y="594"/>
                </a:cubicBezTo>
                <a:cubicBezTo>
                  <a:pt x="1318" y="594"/>
                  <a:pt x="1319" y="593"/>
                  <a:pt x="1318" y="593"/>
                </a:cubicBezTo>
                <a:cubicBezTo>
                  <a:pt x="1318" y="593"/>
                  <a:pt x="1318" y="592"/>
                  <a:pt x="1318" y="591"/>
                </a:cubicBezTo>
                <a:cubicBezTo>
                  <a:pt x="1318" y="589"/>
                  <a:pt x="1315" y="591"/>
                  <a:pt x="1315" y="590"/>
                </a:cubicBezTo>
                <a:cubicBezTo>
                  <a:pt x="1314" y="590"/>
                  <a:pt x="1314" y="591"/>
                  <a:pt x="1314" y="590"/>
                </a:cubicBezTo>
                <a:cubicBezTo>
                  <a:pt x="1314" y="589"/>
                  <a:pt x="1314" y="590"/>
                  <a:pt x="1314" y="589"/>
                </a:cubicBezTo>
                <a:cubicBezTo>
                  <a:pt x="1314" y="588"/>
                  <a:pt x="1313" y="587"/>
                  <a:pt x="1312" y="587"/>
                </a:cubicBezTo>
                <a:cubicBezTo>
                  <a:pt x="1313" y="586"/>
                  <a:pt x="1313" y="585"/>
                  <a:pt x="1313" y="584"/>
                </a:cubicBezTo>
                <a:cubicBezTo>
                  <a:pt x="1312" y="584"/>
                  <a:pt x="1310" y="584"/>
                  <a:pt x="1310" y="583"/>
                </a:cubicBezTo>
                <a:cubicBezTo>
                  <a:pt x="1310" y="583"/>
                  <a:pt x="1309" y="583"/>
                  <a:pt x="1309" y="584"/>
                </a:cubicBezTo>
                <a:cubicBezTo>
                  <a:pt x="1309" y="584"/>
                  <a:pt x="1309" y="583"/>
                  <a:pt x="1308" y="583"/>
                </a:cubicBezTo>
                <a:cubicBezTo>
                  <a:pt x="1307" y="583"/>
                  <a:pt x="1307" y="582"/>
                  <a:pt x="1307" y="581"/>
                </a:cubicBezTo>
                <a:cubicBezTo>
                  <a:pt x="1307" y="581"/>
                  <a:pt x="1307" y="580"/>
                  <a:pt x="1307" y="580"/>
                </a:cubicBezTo>
                <a:cubicBezTo>
                  <a:pt x="1308" y="579"/>
                  <a:pt x="1309" y="579"/>
                  <a:pt x="1309" y="578"/>
                </a:cubicBezTo>
                <a:cubicBezTo>
                  <a:pt x="1309" y="578"/>
                  <a:pt x="1308" y="576"/>
                  <a:pt x="1308" y="576"/>
                </a:cubicBezTo>
                <a:cubicBezTo>
                  <a:pt x="1308" y="576"/>
                  <a:pt x="1308" y="575"/>
                  <a:pt x="1308" y="575"/>
                </a:cubicBezTo>
                <a:cubicBezTo>
                  <a:pt x="1308" y="575"/>
                  <a:pt x="1308" y="575"/>
                  <a:pt x="1307" y="575"/>
                </a:cubicBezTo>
                <a:cubicBezTo>
                  <a:pt x="1307" y="575"/>
                  <a:pt x="1307" y="574"/>
                  <a:pt x="1307" y="574"/>
                </a:cubicBezTo>
                <a:cubicBezTo>
                  <a:pt x="1307" y="573"/>
                  <a:pt x="1306" y="573"/>
                  <a:pt x="1305" y="573"/>
                </a:cubicBezTo>
                <a:cubicBezTo>
                  <a:pt x="1305" y="572"/>
                  <a:pt x="1306" y="572"/>
                  <a:pt x="1306" y="572"/>
                </a:cubicBezTo>
                <a:cubicBezTo>
                  <a:pt x="1306" y="571"/>
                  <a:pt x="1306" y="571"/>
                  <a:pt x="1305" y="571"/>
                </a:cubicBezTo>
                <a:cubicBezTo>
                  <a:pt x="1305" y="570"/>
                  <a:pt x="1305" y="570"/>
                  <a:pt x="1305" y="571"/>
                </a:cubicBezTo>
                <a:cubicBezTo>
                  <a:pt x="1304" y="572"/>
                  <a:pt x="1304" y="572"/>
                  <a:pt x="1304" y="572"/>
                </a:cubicBezTo>
                <a:cubicBezTo>
                  <a:pt x="1304" y="572"/>
                  <a:pt x="1303" y="572"/>
                  <a:pt x="1303" y="572"/>
                </a:cubicBezTo>
                <a:cubicBezTo>
                  <a:pt x="1302" y="572"/>
                  <a:pt x="1302" y="572"/>
                  <a:pt x="1302" y="572"/>
                </a:cubicBezTo>
                <a:cubicBezTo>
                  <a:pt x="1302" y="571"/>
                  <a:pt x="1301" y="571"/>
                  <a:pt x="1301" y="571"/>
                </a:cubicBezTo>
                <a:cubicBezTo>
                  <a:pt x="1301" y="570"/>
                  <a:pt x="1301" y="570"/>
                  <a:pt x="1301" y="569"/>
                </a:cubicBezTo>
                <a:cubicBezTo>
                  <a:pt x="1300" y="568"/>
                  <a:pt x="1299" y="568"/>
                  <a:pt x="1298" y="567"/>
                </a:cubicBezTo>
                <a:cubicBezTo>
                  <a:pt x="1298" y="567"/>
                  <a:pt x="1298" y="566"/>
                  <a:pt x="1297" y="565"/>
                </a:cubicBezTo>
                <a:cubicBezTo>
                  <a:pt x="1296" y="564"/>
                  <a:pt x="1296" y="564"/>
                  <a:pt x="1296" y="566"/>
                </a:cubicBezTo>
                <a:cubicBezTo>
                  <a:pt x="1295" y="565"/>
                  <a:pt x="1293" y="563"/>
                  <a:pt x="1293" y="562"/>
                </a:cubicBezTo>
                <a:cubicBezTo>
                  <a:pt x="1293" y="561"/>
                  <a:pt x="1293" y="561"/>
                  <a:pt x="1293" y="560"/>
                </a:cubicBezTo>
                <a:cubicBezTo>
                  <a:pt x="1293" y="560"/>
                  <a:pt x="1291" y="560"/>
                  <a:pt x="1291" y="560"/>
                </a:cubicBezTo>
                <a:cubicBezTo>
                  <a:pt x="1291" y="559"/>
                  <a:pt x="1292" y="557"/>
                  <a:pt x="1290" y="557"/>
                </a:cubicBezTo>
                <a:cubicBezTo>
                  <a:pt x="1290" y="557"/>
                  <a:pt x="1289" y="557"/>
                  <a:pt x="1289" y="557"/>
                </a:cubicBezTo>
                <a:cubicBezTo>
                  <a:pt x="1289" y="556"/>
                  <a:pt x="1288" y="557"/>
                  <a:pt x="1288" y="557"/>
                </a:cubicBezTo>
                <a:cubicBezTo>
                  <a:pt x="1288" y="556"/>
                  <a:pt x="1288" y="556"/>
                  <a:pt x="1287" y="556"/>
                </a:cubicBezTo>
                <a:cubicBezTo>
                  <a:pt x="1287" y="555"/>
                  <a:pt x="1286" y="555"/>
                  <a:pt x="1286" y="555"/>
                </a:cubicBezTo>
                <a:cubicBezTo>
                  <a:pt x="1286" y="554"/>
                  <a:pt x="1286" y="554"/>
                  <a:pt x="1285" y="553"/>
                </a:cubicBezTo>
                <a:cubicBezTo>
                  <a:pt x="1285" y="553"/>
                  <a:pt x="1285" y="553"/>
                  <a:pt x="1285" y="553"/>
                </a:cubicBezTo>
                <a:cubicBezTo>
                  <a:pt x="1284" y="552"/>
                  <a:pt x="1284" y="551"/>
                  <a:pt x="1283" y="551"/>
                </a:cubicBezTo>
                <a:cubicBezTo>
                  <a:pt x="1282" y="551"/>
                  <a:pt x="1282" y="550"/>
                  <a:pt x="1282" y="549"/>
                </a:cubicBezTo>
                <a:cubicBezTo>
                  <a:pt x="1282" y="549"/>
                  <a:pt x="1281" y="548"/>
                  <a:pt x="1281" y="548"/>
                </a:cubicBezTo>
                <a:cubicBezTo>
                  <a:pt x="1281" y="547"/>
                  <a:pt x="1281" y="548"/>
                  <a:pt x="1280" y="548"/>
                </a:cubicBezTo>
                <a:cubicBezTo>
                  <a:pt x="1280" y="547"/>
                  <a:pt x="1280" y="547"/>
                  <a:pt x="1280" y="547"/>
                </a:cubicBezTo>
                <a:cubicBezTo>
                  <a:pt x="1280" y="546"/>
                  <a:pt x="1279" y="546"/>
                  <a:pt x="1278" y="546"/>
                </a:cubicBezTo>
                <a:cubicBezTo>
                  <a:pt x="1277" y="546"/>
                  <a:pt x="1276" y="546"/>
                  <a:pt x="1275" y="546"/>
                </a:cubicBezTo>
                <a:cubicBezTo>
                  <a:pt x="1275" y="546"/>
                  <a:pt x="1275" y="546"/>
                  <a:pt x="1275" y="546"/>
                </a:cubicBezTo>
                <a:cubicBezTo>
                  <a:pt x="1275" y="546"/>
                  <a:pt x="1273" y="547"/>
                  <a:pt x="1273" y="546"/>
                </a:cubicBezTo>
                <a:cubicBezTo>
                  <a:pt x="1273" y="546"/>
                  <a:pt x="1273" y="546"/>
                  <a:pt x="1273" y="546"/>
                </a:cubicBezTo>
                <a:cubicBezTo>
                  <a:pt x="1273" y="546"/>
                  <a:pt x="1272" y="545"/>
                  <a:pt x="1272" y="545"/>
                </a:cubicBezTo>
                <a:cubicBezTo>
                  <a:pt x="1271" y="544"/>
                  <a:pt x="1270" y="544"/>
                  <a:pt x="1269" y="544"/>
                </a:cubicBezTo>
                <a:cubicBezTo>
                  <a:pt x="1267" y="544"/>
                  <a:pt x="1268" y="544"/>
                  <a:pt x="1268" y="545"/>
                </a:cubicBezTo>
                <a:cubicBezTo>
                  <a:pt x="1268" y="546"/>
                  <a:pt x="1268" y="547"/>
                  <a:pt x="1268" y="547"/>
                </a:cubicBezTo>
                <a:cubicBezTo>
                  <a:pt x="1268" y="548"/>
                  <a:pt x="1268" y="548"/>
                  <a:pt x="1268" y="548"/>
                </a:cubicBezTo>
                <a:cubicBezTo>
                  <a:pt x="1268" y="549"/>
                  <a:pt x="1269" y="548"/>
                  <a:pt x="1269" y="549"/>
                </a:cubicBezTo>
                <a:cubicBezTo>
                  <a:pt x="1269" y="549"/>
                  <a:pt x="1269" y="549"/>
                  <a:pt x="1269" y="549"/>
                </a:cubicBezTo>
                <a:cubicBezTo>
                  <a:pt x="1269" y="550"/>
                  <a:pt x="1269" y="549"/>
                  <a:pt x="1269" y="549"/>
                </a:cubicBezTo>
                <a:cubicBezTo>
                  <a:pt x="1269" y="550"/>
                  <a:pt x="1269" y="550"/>
                  <a:pt x="1270" y="551"/>
                </a:cubicBezTo>
                <a:cubicBezTo>
                  <a:pt x="1270" y="551"/>
                  <a:pt x="1270" y="551"/>
                  <a:pt x="1270" y="552"/>
                </a:cubicBezTo>
                <a:cubicBezTo>
                  <a:pt x="1270" y="552"/>
                  <a:pt x="1271" y="552"/>
                  <a:pt x="1271" y="552"/>
                </a:cubicBezTo>
                <a:cubicBezTo>
                  <a:pt x="1272" y="553"/>
                  <a:pt x="1270" y="552"/>
                  <a:pt x="1272" y="553"/>
                </a:cubicBezTo>
                <a:cubicBezTo>
                  <a:pt x="1273" y="553"/>
                  <a:pt x="1272" y="553"/>
                  <a:pt x="1272" y="554"/>
                </a:cubicBezTo>
                <a:cubicBezTo>
                  <a:pt x="1272" y="554"/>
                  <a:pt x="1274" y="556"/>
                  <a:pt x="1274" y="556"/>
                </a:cubicBezTo>
                <a:cubicBezTo>
                  <a:pt x="1274" y="556"/>
                  <a:pt x="1275" y="555"/>
                  <a:pt x="1275" y="556"/>
                </a:cubicBezTo>
                <a:cubicBezTo>
                  <a:pt x="1275" y="556"/>
                  <a:pt x="1275" y="556"/>
                  <a:pt x="1275" y="556"/>
                </a:cubicBezTo>
                <a:cubicBezTo>
                  <a:pt x="1276" y="556"/>
                  <a:pt x="1276" y="556"/>
                  <a:pt x="1276" y="557"/>
                </a:cubicBezTo>
                <a:cubicBezTo>
                  <a:pt x="1276" y="557"/>
                  <a:pt x="1276" y="558"/>
                  <a:pt x="1277" y="558"/>
                </a:cubicBezTo>
                <a:cubicBezTo>
                  <a:pt x="1277" y="559"/>
                  <a:pt x="1279" y="560"/>
                  <a:pt x="1279" y="560"/>
                </a:cubicBezTo>
                <a:cubicBezTo>
                  <a:pt x="1279" y="561"/>
                  <a:pt x="1279" y="560"/>
                  <a:pt x="1279" y="561"/>
                </a:cubicBezTo>
                <a:cubicBezTo>
                  <a:pt x="1279" y="561"/>
                  <a:pt x="1280" y="562"/>
                  <a:pt x="1280" y="562"/>
                </a:cubicBezTo>
                <a:cubicBezTo>
                  <a:pt x="1280" y="563"/>
                  <a:pt x="1280" y="564"/>
                  <a:pt x="1280" y="565"/>
                </a:cubicBezTo>
                <a:cubicBezTo>
                  <a:pt x="1282" y="565"/>
                  <a:pt x="1286" y="566"/>
                  <a:pt x="1286" y="568"/>
                </a:cubicBezTo>
                <a:cubicBezTo>
                  <a:pt x="1285" y="569"/>
                  <a:pt x="1285" y="570"/>
                  <a:pt x="1285" y="570"/>
                </a:cubicBezTo>
                <a:cubicBezTo>
                  <a:pt x="1286" y="572"/>
                  <a:pt x="1286" y="570"/>
                  <a:pt x="1286" y="571"/>
                </a:cubicBezTo>
                <a:cubicBezTo>
                  <a:pt x="1286" y="571"/>
                  <a:pt x="1286" y="572"/>
                  <a:pt x="1286" y="573"/>
                </a:cubicBezTo>
                <a:cubicBezTo>
                  <a:pt x="1286" y="573"/>
                  <a:pt x="1287" y="573"/>
                  <a:pt x="1287" y="573"/>
                </a:cubicBezTo>
                <a:cubicBezTo>
                  <a:pt x="1287" y="574"/>
                  <a:pt x="1287" y="574"/>
                  <a:pt x="1287" y="574"/>
                </a:cubicBezTo>
                <a:cubicBezTo>
                  <a:pt x="1287" y="575"/>
                  <a:pt x="1287" y="575"/>
                  <a:pt x="1288" y="575"/>
                </a:cubicBezTo>
                <a:cubicBezTo>
                  <a:pt x="1288" y="576"/>
                  <a:pt x="1288" y="576"/>
                  <a:pt x="1288" y="576"/>
                </a:cubicBezTo>
                <a:cubicBezTo>
                  <a:pt x="1289" y="576"/>
                  <a:pt x="1289" y="576"/>
                  <a:pt x="1289" y="577"/>
                </a:cubicBezTo>
                <a:cubicBezTo>
                  <a:pt x="1290" y="578"/>
                  <a:pt x="1290" y="578"/>
                  <a:pt x="1290" y="579"/>
                </a:cubicBezTo>
                <a:cubicBezTo>
                  <a:pt x="1290" y="579"/>
                  <a:pt x="1292" y="580"/>
                  <a:pt x="1292" y="580"/>
                </a:cubicBezTo>
                <a:cubicBezTo>
                  <a:pt x="1292" y="580"/>
                  <a:pt x="1293" y="580"/>
                  <a:pt x="1293" y="581"/>
                </a:cubicBezTo>
                <a:cubicBezTo>
                  <a:pt x="1293" y="582"/>
                  <a:pt x="1294" y="582"/>
                  <a:pt x="1294" y="583"/>
                </a:cubicBezTo>
                <a:cubicBezTo>
                  <a:pt x="1294" y="583"/>
                  <a:pt x="1294" y="584"/>
                  <a:pt x="1294" y="584"/>
                </a:cubicBezTo>
                <a:cubicBezTo>
                  <a:pt x="1295" y="585"/>
                  <a:pt x="1294" y="582"/>
                  <a:pt x="1295" y="585"/>
                </a:cubicBezTo>
                <a:cubicBezTo>
                  <a:pt x="1295" y="587"/>
                  <a:pt x="1295" y="585"/>
                  <a:pt x="1295" y="585"/>
                </a:cubicBezTo>
                <a:cubicBezTo>
                  <a:pt x="1296" y="586"/>
                  <a:pt x="1296" y="586"/>
                  <a:pt x="1296" y="587"/>
                </a:cubicBezTo>
                <a:cubicBezTo>
                  <a:pt x="1297" y="587"/>
                  <a:pt x="1297" y="587"/>
                  <a:pt x="1297" y="587"/>
                </a:cubicBezTo>
                <a:cubicBezTo>
                  <a:pt x="1297" y="588"/>
                  <a:pt x="1297" y="588"/>
                  <a:pt x="1297" y="589"/>
                </a:cubicBezTo>
                <a:cubicBezTo>
                  <a:pt x="1297" y="590"/>
                  <a:pt x="1298" y="590"/>
                  <a:pt x="1298" y="590"/>
                </a:cubicBezTo>
                <a:cubicBezTo>
                  <a:pt x="1298" y="591"/>
                  <a:pt x="1298" y="591"/>
                  <a:pt x="1298" y="592"/>
                </a:cubicBezTo>
                <a:cubicBezTo>
                  <a:pt x="1298" y="592"/>
                  <a:pt x="1298" y="592"/>
                  <a:pt x="1298" y="592"/>
                </a:cubicBezTo>
                <a:cubicBezTo>
                  <a:pt x="1298" y="593"/>
                  <a:pt x="1299" y="592"/>
                  <a:pt x="1299" y="592"/>
                </a:cubicBezTo>
                <a:cubicBezTo>
                  <a:pt x="1299" y="593"/>
                  <a:pt x="1299" y="594"/>
                  <a:pt x="1299" y="594"/>
                </a:cubicBezTo>
                <a:cubicBezTo>
                  <a:pt x="1300" y="595"/>
                  <a:pt x="1300" y="595"/>
                  <a:pt x="1300" y="595"/>
                </a:cubicBezTo>
                <a:cubicBezTo>
                  <a:pt x="1301" y="595"/>
                  <a:pt x="1301" y="597"/>
                  <a:pt x="1301" y="597"/>
                </a:cubicBezTo>
                <a:cubicBezTo>
                  <a:pt x="1302" y="598"/>
                  <a:pt x="1302" y="598"/>
                  <a:pt x="1302" y="599"/>
                </a:cubicBezTo>
                <a:cubicBezTo>
                  <a:pt x="1302" y="599"/>
                  <a:pt x="1302" y="599"/>
                  <a:pt x="1302" y="599"/>
                </a:cubicBezTo>
                <a:cubicBezTo>
                  <a:pt x="1302" y="599"/>
                  <a:pt x="1302" y="600"/>
                  <a:pt x="1303" y="600"/>
                </a:cubicBezTo>
                <a:cubicBezTo>
                  <a:pt x="1303" y="600"/>
                  <a:pt x="1303" y="601"/>
                  <a:pt x="1303" y="601"/>
                </a:cubicBezTo>
                <a:cubicBezTo>
                  <a:pt x="1304" y="602"/>
                  <a:pt x="1303" y="603"/>
                  <a:pt x="1304" y="603"/>
                </a:cubicBezTo>
                <a:cubicBezTo>
                  <a:pt x="1306" y="604"/>
                  <a:pt x="1306" y="604"/>
                  <a:pt x="1307" y="605"/>
                </a:cubicBezTo>
                <a:cubicBezTo>
                  <a:pt x="1307" y="605"/>
                  <a:pt x="1308" y="605"/>
                  <a:pt x="1308" y="605"/>
                </a:cubicBezTo>
                <a:cubicBezTo>
                  <a:pt x="1309" y="605"/>
                  <a:pt x="1309" y="606"/>
                  <a:pt x="1309" y="606"/>
                </a:cubicBezTo>
                <a:cubicBezTo>
                  <a:pt x="1310" y="606"/>
                  <a:pt x="1310" y="606"/>
                  <a:pt x="1310" y="606"/>
                </a:cubicBezTo>
                <a:cubicBezTo>
                  <a:pt x="1311" y="608"/>
                  <a:pt x="1312" y="608"/>
                  <a:pt x="1314" y="608"/>
                </a:cubicBezTo>
                <a:cubicBezTo>
                  <a:pt x="1314" y="607"/>
                  <a:pt x="1313" y="607"/>
                  <a:pt x="1313" y="606"/>
                </a:cubicBezTo>
                <a:close/>
                <a:moveTo>
                  <a:pt x="1393" y="540"/>
                </a:moveTo>
                <a:cubicBezTo>
                  <a:pt x="1394" y="540"/>
                  <a:pt x="1393" y="540"/>
                  <a:pt x="1393" y="540"/>
                </a:cubicBezTo>
                <a:cubicBezTo>
                  <a:pt x="1393" y="540"/>
                  <a:pt x="1393" y="540"/>
                  <a:pt x="1393" y="540"/>
                </a:cubicBezTo>
                <a:close/>
                <a:moveTo>
                  <a:pt x="1344" y="569"/>
                </a:moveTo>
                <a:cubicBezTo>
                  <a:pt x="1344" y="569"/>
                  <a:pt x="1344" y="569"/>
                  <a:pt x="1344" y="569"/>
                </a:cubicBezTo>
                <a:cubicBezTo>
                  <a:pt x="1344" y="569"/>
                  <a:pt x="1344" y="569"/>
                  <a:pt x="1344" y="569"/>
                </a:cubicBezTo>
                <a:cubicBezTo>
                  <a:pt x="1344" y="569"/>
                  <a:pt x="1344" y="569"/>
                  <a:pt x="1344" y="569"/>
                </a:cubicBezTo>
                <a:close/>
                <a:moveTo>
                  <a:pt x="1332" y="573"/>
                </a:moveTo>
                <a:cubicBezTo>
                  <a:pt x="1332" y="573"/>
                  <a:pt x="1332" y="574"/>
                  <a:pt x="1332" y="575"/>
                </a:cubicBezTo>
                <a:cubicBezTo>
                  <a:pt x="1333" y="575"/>
                  <a:pt x="1332" y="575"/>
                  <a:pt x="1332" y="576"/>
                </a:cubicBezTo>
                <a:cubicBezTo>
                  <a:pt x="1332" y="576"/>
                  <a:pt x="1333" y="577"/>
                  <a:pt x="1333" y="577"/>
                </a:cubicBezTo>
                <a:cubicBezTo>
                  <a:pt x="1334" y="578"/>
                  <a:pt x="1334" y="579"/>
                  <a:pt x="1334" y="579"/>
                </a:cubicBezTo>
                <a:cubicBezTo>
                  <a:pt x="1333" y="579"/>
                  <a:pt x="1334" y="581"/>
                  <a:pt x="1334" y="581"/>
                </a:cubicBezTo>
                <a:cubicBezTo>
                  <a:pt x="1335" y="582"/>
                  <a:pt x="1334" y="582"/>
                  <a:pt x="1335" y="583"/>
                </a:cubicBezTo>
                <a:cubicBezTo>
                  <a:pt x="1336" y="583"/>
                  <a:pt x="1335" y="584"/>
                  <a:pt x="1335" y="585"/>
                </a:cubicBezTo>
                <a:cubicBezTo>
                  <a:pt x="1335" y="585"/>
                  <a:pt x="1336" y="585"/>
                  <a:pt x="1336" y="584"/>
                </a:cubicBezTo>
                <a:cubicBezTo>
                  <a:pt x="1337" y="584"/>
                  <a:pt x="1337" y="584"/>
                  <a:pt x="1338" y="585"/>
                </a:cubicBezTo>
                <a:cubicBezTo>
                  <a:pt x="1338" y="585"/>
                  <a:pt x="1338" y="586"/>
                  <a:pt x="1338" y="586"/>
                </a:cubicBezTo>
                <a:cubicBezTo>
                  <a:pt x="1339" y="586"/>
                  <a:pt x="1339" y="588"/>
                  <a:pt x="1339" y="588"/>
                </a:cubicBezTo>
                <a:cubicBezTo>
                  <a:pt x="1339" y="589"/>
                  <a:pt x="1339" y="590"/>
                  <a:pt x="1339" y="590"/>
                </a:cubicBezTo>
                <a:cubicBezTo>
                  <a:pt x="1340" y="590"/>
                  <a:pt x="1340" y="591"/>
                  <a:pt x="1340" y="591"/>
                </a:cubicBezTo>
                <a:cubicBezTo>
                  <a:pt x="1340" y="592"/>
                  <a:pt x="1340" y="593"/>
                  <a:pt x="1340" y="593"/>
                </a:cubicBezTo>
                <a:cubicBezTo>
                  <a:pt x="1340" y="594"/>
                  <a:pt x="1341" y="594"/>
                  <a:pt x="1342" y="594"/>
                </a:cubicBezTo>
                <a:cubicBezTo>
                  <a:pt x="1343" y="595"/>
                  <a:pt x="1344" y="595"/>
                  <a:pt x="1345" y="594"/>
                </a:cubicBezTo>
                <a:cubicBezTo>
                  <a:pt x="1345" y="593"/>
                  <a:pt x="1346" y="594"/>
                  <a:pt x="1346" y="594"/>
                </a:cubicBezTo>
                <a:cubicBezTo>
                  <a:pt x="1348" y="595"/>
                  <a:pt x="1348" y="594"/>
                  <a:pt x="1348" y="595"/>
                </a:cubicBezTo>
                <a:cubicBezTo>
                  <a:pt x="1348" y="597"/>
                  <a:pt x="1350" y="596"/>
                  <a:pt x="1351" y="596"/>
                </a:cubicBezTo>
                <a:cubicBezTo>
                  <a:pt x="1351" y="596"/>
                  <a:pt x="1352" y="596"/>
                  <a:pt x="1352" y="596"/>
                </a:cubicBezTo>
                <a:cubicBezTo>
                  <a:pt x="1353" y="596"/>
                  <a:pt x="1353" y="595"/>
                  <a:pt x="1354" y="595"/>
                </a:cubicBezTo>
                <a:cubicBezTo>
                  <a:pt x="1355" y="595"/>
                  <a:pt x="1355" y="596"/>
                  <a:pt x="1356" y="596"/>
                </a:cubicBezTo>
                <a:cubicBezTo>
                  <a:pt x="1356" y="597"/>
                  <a:pt x="1358" y="596"/>
                  <a:pt x="1358" y="595"/>
                </a:cubicBezTo>
                <a:cubicBezTo>
                  <a:pt x="1359" y="596"/>
                  <a:pt x="1359" y="596"/>
                  <a:pt x="1360" y="596"/>
                </a:cubicBezTo>
                <a:cubicBezTo>
                  <a:pt x="1361" y="596"/>
                  <a:pt x="1360" y="598"/>
                  <a:pt x="1362" y="598"/>
                </a:cubicBezTo>
                <a:cubicBezTo>
                  <a:pt x="1363" y="597"/>
                  <a:pt x="1362" y="597"/>
                  <a:pt x="1363" y="597"/>
                </a:cubicBezTo>
                <a:cubicBezTo>
                  <a:pt x="1363" y="597"/>
                  <a:pt x="1363" y="597"/>
                  <a:pt x="1363" y="597"/>
                </a:cubicBezTo>
                <a:cubicBezTo>
                  <a:pt x="1363" y="597"/>
                  <a:pt x="1365" y="597"/>
                  <a:pt x="1365" y="596"/>
                </a:cubicBezTo>
                <a:cubicBezTo>
                  <a:pt x="1365" y="596"/>
                  <a:pt x="1366" y="596"/>
                  <a:pt x="1367" y="596"/>
                </a:cubicBezTo>
                <a:cubicBezTo>
                  <a:pt x="1367" y="596"/>
                  <a:pt x="1367" y="595"/>
                  <a:pt x="1367" y="595"/>
                </a:cubicBezTo>
                <a:cubicBezTo>
                  <a:pt x="1368" y="595"/>
                  <a:pt x="1368" y="594"/>
                  <a:pt x="1368" y="594"/>
                </a:cubicBezTo>
                <a:cubicBezTo>
                  <a:pt x="1368" y="593"/>
                  <a:pt x="1369" y="593"/>
                  <a:pt x="1369" y="593"/>
                </a:cubicBezTo>
                <a:cubicBezTo>
                  <a:pt x="1369" y="592"/>
                  <a:pt x="1369" y="593"/>
                  <a:pt x="1369" y="592"/>
                </a:cubicBezTo>
                <a:cubicBezTo>
                  <a:pt x="1369" y="592"/>
                  <a:pt x="1370" y="592"/>
                  <a:pt x="1370" y="591"/>
                </a:cubicBezTo>
                <a:cubicBezTo>
                  <a:pt x="1370" y="591"/>
                  <a:pt x="1371" y="590"/>
                  <a:pt x="1372" y="590"/>
                </a:cubicBezTo>
                <a:cubicBezTo>
                  <a:pt x="1372" y="589"/>
                  <a:pt x="1371" y="588"/>
                  <a:pt x="1370" y="588"/>
                </a:cubicBezTo>
                <a:cubicBezTo>
                  <a:pt x="1370" y="587"/>
                  <a:pt x="1370" y="587"/>
                  <a:pt x="1371" y="586"/>
                </a:cubicBezTo>
                <a:cubicBezTo>
                  <a:pt x="1371" y="586"/>
                  <a:pt x="1372" y="586"/>
                  <a:pt x="1372" y="585"/>
                </a:cubicBezTo>
                <a:cubicBezTo>
                  <a:pt x="1373" y="584"/>
                  <a:pt x="1374" y="584"/>
                  <a:pt x="1373" y="583"/>
                </a:cubicBezTo>
                <a:cubicBezTo>
                  <a:pt x="1373" y="582"/>
                  <a:pt x="1373" y="582"/>
                  <a:pt x="1372" y="581"/>
                </a:cubicBezTo>
                <a:cubicBezTo>
                  <a:pt x="1372" y="581"/>
                  <a:pt x="1373" y="581"/>
                  <a:pt x="1373" y="581"/>
                </a:cubicBezTo>
                <a:cubicBezTo>
                  <a:pt x="1373" y="581"/>
                  <a:pt x="1373" y="580"/>
                  <a:pt x="1373" y="580"/>
                </a:cubicBezTo>
                <a:cubicBezTo>
                  <a:pt x="1373" y="580"/>
                  <a:pt x="1374" y="580"/>
                  <a:pt x="1374" y="580"/>
                </a:cubicBezTo>
                <a:cubicBezTo>
                  <a:pt x="1374" y="579"/>
                  <a:pt x="1374" y="579"/>
                  <a:pt x="1374" y="579"/>
                </a:cubicBezTo>
                <a:cubicBezTo>
                  <a:pt x="1374" y="579"/>
                  <a:pt x="1375" y="578"/>
                  <a:pt x="1374" y="578"/>
                </a:cubicBezTo>
                <a:cubicBezTo>
                  <a:pt x="1373" y="578"/>
                  <a:pt x="1374" y="577"/>
                  <a:pt x="1374" y="576"/>
                </a:cubicBezTo>
                <a:cubicBezTo>
                  <a:pt x="1373" y="576"/>
                  <a:pt x="1374" y="574"/>
                  <a:pt x="1374" y="574"/>
                </a:cubicBezTo>
                <a:cubicBezTo>
                  <a:pt x="1376" y="573"/>
                  <a:pt x="1378" y="572"/>
                  <a:pt x="1380" y="572"/>
                </a:cubicBezTo>
                <a:cubicBezTo>
                  <a:pt x="1379" y="571"/>
                  <a:pt x="1379" y="571"/>
                  <a:pt x="1378" y="571"/>
                </a:cubicBezTo>
                <a:cubicBezTo>
                  <a:pt x="1377" y="570"/>
                  <a:pt x="1377" y="570"/>
                  <a:pt x="1376" y="569"/>
                </a:cubicBezTo>
                <a:cubicBezTo>
                  <a:pt x="1376" y="569"/>
                  <a:pt x="1375" y="569"/>
                  <a:pt x="1375" y="568"/>
                </a:cubicBezTo>
                <a:cubicBezTo>
                  <a:pt x="1375" y="568"/>
                  <a:pt x="1375" y="568"/>
                  <a:pt x="1374" y="568"/>
                </a:cubicBezTo>
                <a:cubicBezTo>
                  <a:pt x="1375" y="567"/>
                  <a:pt x="1375" y="565"/>
                  <a:pt x="1375" y="565"/>
                </a:cubicBezTo>
                <a:cubicBezTo>
                  <a:pt x="1376" y="565"/>
                  <a:pt x="1375" y="565"/>
                  <a:pt x="1375" y="565"/>
                </a:cubicBezTo>
                <a:cubicBezTo>
                  <a:pt x="1375" y="564"/>
                  <a:pt x="1376" y="564"/>
                  <a:pt x="1374" y="563"/>
                </a:cubicBezTo>
                <a:cubicBezTo>
                  <a:pt x="1374" y="563"/>
                  <a:pt x="1375" y="562"/>
                  <a:pt x="1374" y="561"/>
                </a:cubicBezTo>
                <a:cubicBezTo>
                  <a:pt x="1375" y="562"/>
                  <a:pt x="1374" y="561"/>
                  <a:pt x="1374" y="561"/>
                </a:cubicBezTo>
                <a:cubicBezTo>
                  <a:pt x="1374" y="561"/>
                  <a:pt x="1373" y="560"/>
                  <a:pt x="1373" y="560"/>
                </a:cubicBezTo>
                <a:cubicBezTo>
                  <a:pt x="1373" y="559"/>
                  <a:pt x="1373" y="559"/>
                  <a:pt x="1373" y="559"/>
                </a:cubicBezTo>
                <a:cubicBezTo>
                  <a:pt x="1373" y="558"/>
                  <a:pt x="1373" y="559"/>
                  <a:pt x="1373" y="558"/>
                </a:cubicBezTo>
                <a:cubicBezTo>
                  <a:pt x="1374" y="558"/>
                  <a:pt x="1375" y="556"/>
                  <a:pt x="1373" y="556"/>
                </a:cubicBezTo>
                <a:cubicBezTo>
                  <a:pt x="1372" y="556"/>
                  <a:pt x="1373" y="556"/>
                  <a:pt x="1373" y="555"/>
                </a:cubicBezTo>
                <a:cubicBezTo>
                  <a:pt x="1373" y="555"/>
                  <a:pt x="1373" y="555"/>
                  <a:pt x="1373" y="555"/>
                </a:cubicBezTo>
                <a:cubicBezTo>
                  <a:pt x="1373" y="554"/>
                  <a:pt x="1373" y="554"/>
                  <a:pt x="1374" y="554"/>
                </a:cubicBezTo>
                <a:cubicBezTo>
                  <a:pt x="1374" y="554"/>
                  <a:pt x="1375" y="554"/>
                  <a:pt x="1375" y="555"/>
                </a:cubicBezTo>
                <a:cubicBezTo>
                  <a:pt x="1377" y="554"/>
                  <a:pt x="1376" y="554"/>
                  <a:pt x="1377" y="553"/>
                </a:cubicBezTo>
                <a:cubicBezTo>
                  <a:pt x="1378" y="553"/>
                  <a:pt x="1378" y="552"/>
                  <a:pt x="1378" y="552"/>
                </a:cubicBezTo>
                <a:cubicBezTo>
                  <a:pt x="1377" y="552"/>
                  <a:pt x="1377" y="552"/>
                  <a:pt x="1377" y="551"/>
                </a:cubicBezTo>
                <a:cubicBezTo>
                  <a:pt x="1377" y="551"/>
                  <a:pt x="1376" y="550"/>
                  <a:pt x="1377" y="550"/>
                </a:cubicBezTo>
                <a:cubicBezTo>
                  <a:pt x="1377" y="550"/>
                  <a:pt x="1377" y="550"/>
                  <a:pt x="1377" y="550"/>
                </a:cubicBezTo>
                <a:cubicBezTo>
                  <a:pt x="1377" y="550"/>
                  <a:pt x="1378" y="550"/>
                  <a:pt x="1378" y="550"/>
                </a:cubicBezTo>
                <a:cubicBezTo>
                  <a:pt x="1378" y="550"/>
                  <a:pt x="1378" y="550"/>
                  <a:pt x="1378" y="550"/>
                </a:cubicBezTo>
                <a:cubicBezTo>
                  <a:pt x="1378" y="550"/>
                  <a:pt x="1379" y="550"/>
                  <a:pt x="1379" y="550"/>
                </a:cubicBezTo>
                <a:cubicBezTo>
                  <a:pt x="1380" y="550"/>
                  <a:pt x="1380" y="549"/>
                  <a:pt x="1381" y="549"/>
                </a:cubicBezTo>
                <a:cubicBezTo>
                  <a:pt x="1381" y="549"/>
                  <a:pt x="1381" y="549"/>
                  <a:pt x="1381" y="548"/>
                </a:cubicBezTo>
                <a:cubicBezTo>
                  <a:pt x="1381" y="547"/>
                  <a:pt x="1381" y="548"/>
                  <a:pt x="1380" y="548"/>
                </a:cubicBezTo>
                <a:cubicBezTo>
                  <a:pt x="1380" y="547"/>
                  <a:pt x="1380" y="547"/>
                  <a:pt x="1380" y="546"/>
                </a:cubicBezTo>
                <a:cubicBezTo>
                  <a:pt x="1380" y="545"/>
                  <a:pt x="1378" y="545"/>
                  <a:pt x="1377" y="546"/>
                </a:cubicBezTo>
                <a:cubicBezTo>
                  <a:pt x="1377" y="545"/>
                  <a:pt x="1377" y="544"/>
                  <a:pt x="1377" y="544"/>
                </a:cubicBezTo>
                <a:cubicBezTo>
                  <a:pt x="1376" y="544"/>
                  <a:pt x="1376" y="544"/>
                  <a:pt x="1376" y="544"/>
                </a:cubicBezTo>
                <a:cubicBezTo>
                  <a:pt x="1376" y="543"/>
                  <a:pt x="1376" y="542"/>
                  <a:pt x="1376" y="542"/>
                </a:cubicBezTo>
                <a:cubicBezTo>
                  <a:pt x="1376" y="541"/>
                  <a:pt x="1375" y="540"/>
                  <a:pt x="1375" y="540"/>
                </a:cubicBezTo>
                <a:cubicBezTo>
                  <a:pt x="1375" y="540"/>
                  <a:pt x="1374" y="540"/>
                  <a:pt x="1374" y="540"/>
                </a:cubicBezTo>
                <a:cubicBezTo>
                  <a:pt x="1374" y="540"/>
                  <a:pt x="1374" y="539"/>
                  <a:pt x="1374" y="539"/>
                </a:cubicBezTo>
                <a:cubicBezTo>
                  <a:pt x="1373" y="539"/>
                  <a:pt x="1373" y="539"/>
                  <a:pt x="1373" y="540"/>
                </a:cubicBezTo>
                <a:cubicBezTo>
                  <a:pt x="1373" y="540"/>
                  <a:pt x="1372" y="540"/>
                  <a:pt x="1372" y="540"/>
                </a:cubicBezTo>
                <a:cubicBezTo>
                  <a:pt x="1371" y="540"/>
                  <a:pt x="1371" y="538"/>
                  <a:pt x="1370" y="538"/>
                </a:cubicBezTo>
                <a:cubicBezTo>
                  <a:pt x="1370" y="539"/>
                  <a:pt x="1370" y="539"/>
                  <a:pt x="1370" y="539"/>
                </a:cubicBezTo>
                <a:cubicBezTo>
                  <a:pt x="1370" y="540"/>
                  <a:pt x="1370" y="540"/>
                  <a:pt x="1370" y="541"/>
                </a:cubicBezTo>
                <a:cubicBezTo>
                  <a:pt x="1370" y="541"/>
                  <a:pt x="1369" y="541"/>
                  <a:pt x="1369" y="541"/>
                </a:cubicBezTo>
                <a:cubicBezTo>
                  <a:pt x="1369" y="541"/>
                  <a:pt x="1369" y="541"/>
                  <a:pt x="1369" y="541"/>
                </a:cubicBezTo>
                <a:cubicBezTo>
                  <a:pt x="1369" y="542"/>
                  <a:pt x="1369" y="541"/>
                  <a:pt x="1369" y="542"/>
                </a:cubicBezTo>
                <a:cubicBezTo>
                  <a:pt x="1369" y="542"/>
                  <a:pt x="1369" y="542"/>
                  <a:pt x="1369" y="542"/>
                </a:cubicBezTo>
                <a:cubicBezTo>
                  <a:pt x="1368" y="543"/>
                  <a:pt x="1369" y="543"/>
                  <a:pt x="1368" y="543"/>
                </a:cubicBezTo>
                <a:cubicBezTo>
                  <a:pt x="1367" y="544"/>
                  <a:pt x="1368" y="544"/>
                  <a:pt x="1367" y="544"/>
                </a:cubicBezTo>
                <a:cubicBezTo>
                  <a:pt x="1367" y="545"/>
                  <a:pt x="1366" y="545"/>
                  <a:pt x="1366" y="545"/>
                </a:cubicBezTo>
                <a:cubicBezTo>
                  <a:pt x="1365" y="546"/>
                  <a:pt x="1365" y="546"/>
                  <a:pt x="1364" y="547"/>
                </a:cubicBezTo>
                <a:cubicBezTo>
                  <a:pt x="1365" y="547"/>
                  <a:pt x="1365" y="547"/>
                  <a:pt x="1365" y="548"/>
                </a:cubicBezTo>
                <a:cubicBezTo>
                  <a:pt x="1365" y="548"/>
                  <a:pt x="1365" y="549"/>
                  <a:pt x="1366" y="549"/>
                </a:cubicBezTo>
                <a:cubicBezTo>
                  <a:pt x="1365" y="550"/>
                  <a:pt x="1364" y="551"/>
                  <a:pt x="1363" y="551"/>
                </a:cubicBezTo>
                <a:cubicBezTo>
                  <a:pt x="1362" y="551"/>
                  <a:pt x="1361" y="552"/>
                  <a:pt x="1361" y="553"/>
                </a:cubicBezTo>
                <a:cubicBezTo>
                  <a:pt x="1360" y="553"/>
                  <a:pt x="1359" y="553"/>
                  <a:pt x="1358" y="553"/>
                </a:cubicBezTo>
                <a:cubicBezTo>
                  <a:pt x="1357" y="553"/>
                  <a:pt x="1358" y="554"/>
                  <a:pt x="1358" y="554"/>
                </a:cubicBezTo>
                <a:cubicBezTo>
                  <a:pt x="1358" y="554"/>
                  <a:pt x="1357" y="554"/>
                  <a:pt x="1357" y="555"/>
                </a:cubicBezTo>
                <a:cubicBezTo>
                  <a:pt x="1357" y="555"/>
                  <a:pt x="1357" y="555"/>
                  <a:pt x="1357" y="555"/>
                </a:cubicBezTo>
                <a:cubicBezTo>
                  <a:pt x="1356" y="555"/>
                  <a:pt x="1357" y="556"/>
                  <a:pt x="1357" y="556"/>
                </a:cubicBezTo>
                <a:cubicBezTo>
                  <a:pt x="1356" y="556"/>
                  <a:pt x="1356" y="556"/>
                  <a:pt x="1356" y="556"/>
                </a:cubicBezTo>
                <a:cubicBezTo>
                  <a:pt x="1356" y="556"/>
                  <a:pt x="1356" y="556"/>
                  <a:pt x="1356" y="557"/>
                </a:cubicBezTo>
                <a:cubicBezTo>
                  <a:pt x="1356" y="557"/>
                  <a:pt x="1355" y="558"/>
                  <a:pt x="1355" y="558"/>
                </a:cubicBezTo>
                <a:cubicBezTo>
                  <a:pt x="1355" y="558"/>
                  <a:pt x="1355" y="558"/>
                  <a:pt x="1355" y="558"/>
                </a:cubicBezTo>
                <a:cubicBezTo>
                  <a:pt x="1354" y="559"/>
                  <a:pt x="1354" y="560"/>
                  <a:pt x="1354" y="560"/>
                </a:cubicBezTo>
                <a:cubicBezTo>
                  <a:pt x="1354" y="561"/>
                  <a:pt x="1351" y="560"/>
                  <a:pt x="1351" y="560"/>
                </a:cubicBezTo>
                <a:cubicBezTo>
                  <a:pt x="1351" y="560"/>
                  <a:pt x="1351" y="561"/>
                  <a:pt x="1350" y="561"/>
                </a:cubicBezTo>
                <a:cubicBezTo>
                  <a:pt x="1350" y="561"/>
                  <a:pt x="1350" y="561"/>
                  <a:pt x="1349" y="561"/>
                </a:cubicBezTo>
                <a:cubicBezTo>
                  <a:pt x="1349" y="561"/>
                  <a:pt x="1349" y="561"/>
                  <a:pt x="1349" y="561"/>
                </a:cubicBezTo>
                <a:cubicBezTo>
                  <a:pt x="1348" y="561"/>
                  <a:pt x="1347" y="561"/>
                  <a:pt x="1346" y="562"/>
                </a:cubicBezTo>
                <a:cubicBezTo>
                  <a:pt x="1346" y="562"/>
                  <a:pt x="1345" y="563"/>
                  <a:pt x="1345" y="563"/>
                </a:cubicBezTo>
                <a:cubicBezTo>
                  <a:pt x="1344" y="563"/>
                  <a:pt x="1345" y="565"/>
                  <a:pt x="1345" y="565"/>
                </a:cubicBezTo>
                <a:cubicBezTo>
                  <a:pt x="1344" y="565"/>
                  <a:pt x="1344" y="567"/>
                  <a:pt x="1344" y="567"/>
                </a:cubicBezTo>
                <a:cubicBezTo>
                  <a:pt x="1344" y="568"/>
                  <a:pt x="1343" y="567"/>
                  <a:pt x="1343" y="568"/>
                </a:cubicBezTo>
                <a:cubicBezTo>
                  <a:pt x="1343" y="568"/>
                  <a:pt x="1343" y="568"/>
                  <a:pt x="1343" y="569"/>
                </a:cubicBezTo>
                <a:cubicBezTo>
                  <a:pt x="1343" y="569"/>
                  <a:pt x="1341" y="569"/>
                  <a:pt x="1341" y="568"/>
                </a:cubicBezTo>
                <a:cubicBezTo>
                  <a:pt x="1341" y="567"/>
                  <a:pt x="1341" y="567"/>
                  <a:pt x="1340" y="567"/>
                </a:cubicBezTo>
                <a:cubicBezTo>
                  <a:pt x="1340" y="567"/>
                  <a:pt x="1339" y="567"/>
                  <a:pt x="1338" y="567"/>
                </a:cubicBezTo>
                <a:cubicBezTo>
                  <a:pt x="1338" y="567"/>
                  <a:pt x="1338" y="567"/>
                  <a:pt x="1337" y="566"/>
                </a:cubicBezTo>
                <a:cubicBezTo>
                  <a:pt x="1337" y="566"/>
                  <a:pt x="1337" y="566"/>
                  <a:pt x="1336" y="566"/>
                </a:cubicBezTo>
                <a:cubicBezTo>
                  <a:pt x="1335" y="565"/>
                  <a:pt x="1336" y="566"/>
                  <a:pt x="1335" y="567"/>
                </a:cubicBezTo>
                <a:cubicBezTo>
                  <a:pt x="1336" y="567"/>
                  <a:pt x="1335" y="568"/>
                  <a:pt x="1335" y="567"/>
                </a:cubicBezTo>
                <a:cubicBezTo>
                  <a:pt x="1334" y="568"/>
                  <a:pt x="1334" y="568"/>
                  <a:pt x="1334" y="569"/>
                </a:cubicBezTo>
                <a:cubicBezTo>
                  <a:pt x="1334" y="569"/>
                  <a:pt x="1333" y="571"/>
                  <a:pt x="1332" y="571"/>
                </a:cubicBezTo>
                <a:cubicBezTo>
                  <a:pt x="1332" y="572"/>
                  <a:pt x="1333" y="573"/>
                  <a:pt x="1332" y="573"/>
                </a:cubicBezTo>
                <a:cubicBezTo>
                  <a:pt x="1332" y="573"/>
                  <a:pt x="1332" y="573"/>
                  <a:pt x="1332" y="573"/>
                </a:cubicBezTo>
                <a:close/>
                <a:moveTo>
                  <a:pt x="1262" y="538"/>
                </a:moveTo>
                <a:cubicBezTo>
                  <a:pt x="1263" y="538"/>
                  <a:pt x="1263" y="538"/>
                  <a:pt x="1263" y="537"/>
                </a:cubicBezTo>
                <a:cubicBezTo>
                  <a:pt x="1263" y="537"/>
                  <a:pt x="1262" y="537"/>
                  <a:pt x="1262" y="537"/>
                </a:cubicBezTo>
                <a:cubicBezTo>
                  <a:pt x="1262" y="538"/>
                  <a:pt x="1262" y="538"/>
                  <a:pt x="1262" y="538"/>
                </a:cubicBezTo>
                <a:close/>
                <a:moveTo>
                  <a:pt x="755" y="535"/>
                </a:moveTo>
                <a:cubicBezTo>
                  <a:pt x="755" y="535"/>
                  <a:pt x="755" y="535"/>
                  <a:pt x="755" y="535"/>
                </a:cubicBezTo>
                <a:cubicBezTo>
                  <a:pt x="755" y="535"/>
                  <a:pt x="755" y="535"/>
                  <a:pt x="755" y="535"/>
                </a:cubicBezTo>
                <a:cubicBezTo>
                  <a:pt x="755" y="534"/>
                  <a:pt x="755" y="534"/>
                  <a:pt x="754" y="534"/>
                </a:cubicBezTo>
                <a:cubicBezTo>
                  <a:pt x="754" y="535"/>
                  <a:pt x="754" y="534"/>
                  <a:pt x="755" y="535"/>
                </a:cubicBezTo>
                <a:close/>
                <a:moveTo>
                  <a:pt x="436" y="534"/>
                </a:moveTo>
                <a:cubicBezTo>
                  <a:pt x="436" y="534"/>
                  <a:pt x="436" y="534"/>
                  <a:pt x="436" y="534"/>
                </a:cubicBezTo>
                <a:cubicBezTo>
                  <a:pt x="436" y="534"/>
                  <a:pt x="436" y="534"/>
                  <a:pt x="436" y="534"/>
                </a:cubicBezTo>
                <a:close/>
                <a:moveTo>
                  <a:pt x="436" y="534"/>
                </a:moveTo>
                <a:cubicBezTo>
                  <a:pt x="436" y="534"/>
                  <a:pt x="436" y="534"/>
                  <a:pt x="435" y="534"/>
                </a:cubicBezTo>
                <a:cubicBezTo>
                  <a:pt x="435" y="534"/>
                  <a:pt x="435" y="534"/>
                  <a:pt x="435" y="535"/>
                </a:cubicBezTo>
                <a:cubicBezTo>
                  <a:pt x="435" y="535"/>
                  <a:pt x="435" y="535"/>
                  <a:pt x="436" y="534"/>
                </a:cubicBezTo>
                <a:cubicBezTo>
                  <a:pt x="436" y="534"/>
                  <a:pt x="436" y="534"/>
                  <a:pt x="436" y="534"/>
                </a:cubicBezTo>
                <a:close/>
                <a:moveTo>
                  <a:pt x="428" y="534"/>
                </a:moveTo>
                <a:cubicBezTo>
                  <a:pt x="428" y="535"/>
                  <a:pt x="428" y="535"/>
                  <a:pt x="429" y="535"/>
                </a:cubicBezTo>
                <a:cubicBezTo>
                  <a:pt x="429" y="534"/>
                  <a:pt x="429" y="534"/>
                  <a:pt x="428" y="534"/>
                </a:cubicBezTo>
                <a:cubicBezTo>
                  <a:pt x="428" y="535"/>
                  <a:pt x="428" y="534"/>
                  <a:pt x="428" y="534"/>
                </a:cubicBezTo>
                <a:close/>
                <a:moveTo>
                  <a:pt x="530" y="527"/>
                </a:moveTo>
                <a:cubicBezTo>
                  <a:pt x="530" y="527"/>
                  <a:pt x="529" y="527"/>
                  <a:pt x="529" y="526"/>
                </a:cubicBezTo>
                <a:cubicBezTo>
                  <a:pt x="528" y="528"/>
                  <a:pt x="530" y="527"/>
                  <a:pt x="530" y="527"/>
                </a:cubicBezTo>
                <a:cubicBezTo>
                  <a:pt x="529" y="527"/>
                  <a:pt x="530" y="527"/>
                  <a:pt x="530" y="527"/>
                </a:cubicBezTo>
                <a:close/>
                <a:moveTo>
                  <a:pt x="1410" y="525"/>
                </a:moveTo>
                <a:cubicBezTo>
                  <a:pt x="1410" y="526"/>
                  <a:pt x="1410" y="526"/>
                  <a:pt x="1410" y="526"/>
                </a:cubicBezTo>
                <a:cubicBezTo>
                  <a:pt x="1410" y="527"/>
                  <a:pt x="1410" y="526"/>
                  <a:pt x="1410" y="527"/>
                </a:cubicBezTo>
                <a:cubicBezTo>
                  <a:pt x="1410" y="527"/>
                  <a:pt x="1410" y="527"/>
                  <a:pt x="1410" y="528"/>
                </a:cubicBezTo>
                <a:cubicBezTo>
                  <a:pt x="1410" y="528"/>
                  <a:pt x="1410" y="528"/>
                  <a:pt x="1409" y="528"/>
                </a:cubicBezTo>
                <a:cubicBezTo>
                  <a:pt x="1409" y="528"/>
                  <a:pt x="1408" y="528"/>
                  <a:pt x="1408" y="528"/>
                </a:cubicBezTo>
                <a:cubicBezTo>
                  <a:pt x="1408" y="528"/>
                  <a:pt x="1408" y="528"/>
                  <a:pt x="1408" y="528"/>
                </a:cubicBezTo>
                <a:cubicBezTo>
                  <a:pt x="1407" y="529"/>
                  <a:pt x="1407" y="529"/>
                  <a:pt x="1407" y="530"/>
                </a:cubicBezTo>
                <a:cubicBezTo>
                  <a:pt x="1407" y="531"/>
                  <a:pt x="1405" y="530"/>
                  <a:pt x="1405" y="530"/>
                </a:cubicBezTo>
                <a:cubicBezTo>
                  <a:pt x="1403" y="530"/>
                  <a:pt x="1404" y="530"/>
                  <a:pt x="1404" y="531"/>
                </a:cubicBezTo>
                <a:cubicBezTo>
                  <a:pt x="1403" y="531"/>
                  <a:pt x="1402" y="531"/>
                  <a:pt x="1401" y="532"/>
                </a:cubicBezTo>
                <a:cubicBezTo>
                  <a:pt x="1401" y="531"/>
                  <a:pt x="1401" y="530"/>
                  <a:pt x="1401" y="530"/>
                </a:cubicBezTo>
                <a:cubicBezTo>
                  <a:pt x="1401" y="529"/>
                  <a:pt x="1401" y="530"/>
                  <a:pt x="1401" y="529"/>
                </a:cubicBezTo>
                <a:cubicBezTo>
                  <a:pt x="1400" y="530"/>
                  <a:pt x="1398" y="529"/>
                  <a:pt x="1398" y="531"/>
                </a:cubicBezTo>
                <a:cubicBezTo>
                  <a:pt x="1398" y="533"/>
                  <a:pt x="1393" y="531"/>
                  <a:pt x="1394" y="534"/>
                </a:cubicBezTo>
                <a:cubicBezTo>
                  <a:pt x="1395" y="535"/>
                  <a:pt x="1394" y="535"/>
                  <a:pt x="1394" y="535"/>
                </a:cubicBezTo>
                <a:cubicBezTo>
                  <a:pt x="1394" y="536"/>
                  <a:pt x="1394" y="536"/>
                  <a:pt x="1393" y="537"/>
                </a:cubicBezTo>
                <a:cubicBezTo>
                  <a:pt x="1393" y="537"/>
                  <a:pt x="1393" y="538"/>
                  <a:pt x="1393" y="538"/>
                </a:cubicBezTo>
                <a:cubicBezTo>
                  <a:pt x="1394" y="538"/>
                  <a:pt x="1394" y="538"/>
                  <a:pt x="1395" y="537"/>
                </a:cubicBezTo>
                <a:cubicBezTo>
                  <a:pt x="1395" y="536"/>
                  <a:pt x="1395" y="536"/>
                  <a:pt x="1395" y="535"/>
                </a:cubicBezTo>
                <a:cubicBezTo>
                  <a:pt x="1396" y="535"/>
                  <a:pt x="1396" y="535"/>
                  <a:pt x="1397" y="535"/>
                </a:cubicBezTo>
                <a:cubicBezTo>
                  <a:pt x="1397" y="535"/>
                  <a:pt x="1397" y="536"/>
                  <a:pt x="1398" y="536"/>
                </a:cubicBezTo>
                <a:cubicBezTo>
                  <a:pt x="1398" y="536"/>
                  <a:pt x="1399" y="536"/>
                  <a:pt x="1399" y="536"/>
                </a:cubicBezTo>
                <a:cubicBezTo>
                  <a:pt x="1400" y="536"/>
                  <a:pt x="1400" y="536"/>
                  <a:pt x="1401" y="536"/>
                </a:cubicBezTo>
                <a:cubicBezTo>
                  <a:pt x="1401" y="536"/>
                  <a:pt x="1401" y="536"/>
                  <a:pt x="1401" y="535"/>
                </a:cubicBezTo>
                <a:cubicBezTo>
                  <a:pt x="1401" y="536"/>
                  <a:pt x="1402" y="535"/>
                  <a:pt x="1402" y="536"/>
                </a:cubicBezTo>
                <a:cubicBezTo>
                  <a:pt x="1402" y="536"/>
                  <a:pt x="1402" y="536"/>
                  <a:pt x="1402" y="536"/>
                </a:cubicBezTo>
                <a:cubicBezTo>
                  <a:pt x="1403" y="536"/>
                  <a:pt x="1403" y="536"/>
                  <a:pt x="1403" y="536"/>
                </a:cubicBezTo>
                <a:cubicBezTo>
                  <a:pt x="1403" y="537"/>
                  <a:pt x="1404" y="536"/>
                  <a:pt x="1404" y="537"/>
                </a:cubicBezTo>
                <a:cubicBezTo>
                  <a:pt x="1404" y="537"/>
                  <a:pt x="1404" y="537"/>
                  <a:pt x="1404" y="537"/>
                </a:cubicBezTo>
                <a:cubicBezTo>
                  <a:pt x="1404" y="538"/>
                  <a:pt x="1403" y="537"/>
                  <a:pt x="1403" y="538"/>
                </a:cubicBezTo>
                <a:cubicBezTo>
                  <a:pt x="1403" y="538"/>
                  <a:pt x="1403" y="538"/>
                  <a:pt x="1402" y="539"/>
                </a:cubicBezTo>
                <a:cubicBezTo>
                  <a:pt x="1402" y="539"/>
                  <a:pt x="1402" y="540"/>
                  <a:pt x="1402" y="540"/>
                </a:cubicBezTo>
                <a:cubicBezTo>
                  <a:pt x="1402" y="541"/>
                  <a:pt x="1402" y="542"/>
                  <a:pt x="1403" y="543"/>
                </a:cubicBezTo>
                <a:cubicBezTo>
                  <a:pt x="1404" y="543"/>
                  <a:pt x="1404" y="543"/>
                  <a:pt x="1405" y="543"/>
                </a:cubicBezTo>
                <a:cubicBezTo>
                  <a:pt x="1405" y="544"/>
                  <a:pt x="1405" y="545"/>
                  <a:pt x="1406" y="545"/>
                </a:cubicBezTo>
                <a:cubicBezTo>
                  <a:pt x="1407" y="545"/>
                  <a:pt x="1408" y="544"/>
                  <a:pt x="1409" y="544"/>
                </a:cubicBezTo>
                <a:cubicBezTo>
                  <a:pt x="1409" y="545"/>
                  <a:pt x="1408" y="546"/>
                  <a:pt x="1409" y="546"/>
                </a:cubicBezTo>
                <a:cubicBezTo>
                  <a:pt x="1410" y="546"/>
                  <a:pt x="1411" y="544"/>
                  <a:pt x="1411" y="543"/>
                </a:cubicBezTo>
                <a:cubicBezTo>
                  <a:pt x="1411" y="543"/>
                  <a:pt x="1411" y="543"/>
                  <a:pt x="1411" y="543"/>
                </a:cubicBezTo>
                <a:cubicBezTo>
                  <a:pt x="1411" y="543"/>
                  <a:pt x="1411" y="542"/>
                  <a:pt x="1411" y="542"/>
                </a:cubicBezTo>
                <a:cubicBezTo>
                  <a:pt x="1411" y="542"/>
                  <a:pt x="1410" y="542"/>
                  <a:pt x="1410" y="542"/>
                </a:cubicBezTo>
                <a:cubicBezTo>
                  <a:pt x="1410" y="541"/>
                  <a:pt x="1410" y="541"/>
                  <a:pt x="1410" y="540"/>
                </a:cubicBezTo>
                <a:cubicBezTo>
                  <a:pt x="1410" y="540"/>
                  <a:pt x="1411" y="540"/>
                  <a:pt x="1411" y="540"/>
                </a:cubicBezTo>
                <a:cubicBezTo>
                  <a:pt x="1411" y="540"/>
                  <a:pt x="1412" y="540"/>
                  <a:pt x="1412" y="540"/>
                </a:cubicBezTo>
                <a:cubicBezTo>
                  <a:pt x="1412" y="541"/>
                  <a:pt x="1412" y="542"/>
                  <a:pt x="1412" y="542"/>
                </a:cubicBezTo>
                <a:cubicBezTo>
                  <a:pt x="1412" y="541"/>
                  <a:pt x="1412" y="540"/>
                  <a:pt x="1411" y="539"/>
                </a:cubicBezTo>
                <a:cubicBezTo>
                  <a:pt x="1411" y="538"/>
                  <a:pt x="1412" y="537"/>
                  <a:pt x="1413" y="536"/>
                </a:cubicBezTo>
                <a:cubicBezTo>
                  <a:pt x="1413" y="536"/>
                  <a:pt x="1413" y="536"/>
                  <a:pt x="1413" y="536"/>
                </a:cubicBezTo>
                <a:cubicBezTo>
                  <a:pt x="1413" y="535"/>
                  <a:pt x="1413" y="536"/>
                  <a:pt x="1414" y="535"/>
                </a:cubicBezTo>
                <a:cubicBezTo>
                  <a:pt x="1414" y="535"/>
                  <a:pt x="1414" y="534"/>
                  <a:pt x="1415" y="534"/>
                </a:cubicBezTo>
                <a:cubicBezTo>
                  <a:pt x="1415" y="532"/>
                  <a:pt x="1414" y="530"/>
                  <a:pt x="1414" y="528"/>
                </a:cubicBezTo>
                <a:cubicBezTo>
                  <a:pt x="1413" y="527"/>
                  <a:pt x="1413" y="526"/>
                  <a:pt x="1413" y="525"/>
                </a:cubicBezTo>
                <a:cubicBezTo>
                  <a:pt x="1412" y="525"/>
                  <a:pt x="1411" y="525"/>
                  <a:pt x="1410" y="525"/>
                </a:cubicBezTo>
                <a:close/>
                <a:moveTo>
                  <a:pt x="1203" y="533"/>
                </a:moveTo>
                <a:cubicBezTo>
                  <a:pt x="1201" y="533"/>
                  <a:pt x="1201" y="532"/>
                  <a:pt x="1201" y="531"/>
                </a:cubicBezTo>
                <a:cubicBezTo>
                  <a:pt x="1201" y="530"/>
                  <a:pt x="1200" y="530"/>
                  <a:pt x="1200" y="529"/>
                </a:cubicBezTo>
                <a:cubicBezTo>
                  <a:pt x="1200" y="529"/>
                  <a:pt x="1199" y="529"/>
                  <a:pt x="1199" y="528"/>
                </a:cubicBezTo>
                <a:cubicBezTo>
                  <a:pt x="1199" y="527"/>
                  <a:pt x="1197" y="527"/>
                  <a:pt x="1197" y="527"/>
                </a:cubicBezTo>
                <a:cubicBezTo>
                  <a:pt x="1197" y="526"/>
                  <a:pt x="1197" y="526"/>
                  <a:pt x="1197" y="525"/>
                </a:cubicBezTo>
                <a:cubicBezTo>
                  <a:pt x="1197" y="525"/>
                  <a:pt x="1197" y="524"/>
                  <a:pt x="1196" y="524"/>
                </a:cubicBezTo>
                <a:cubicBezTo>
                  <a:pt x="1196" y="524"/>
                  <a:pt x="1196" y="523"/>
                  <a:pt x="1196" y="523"/>
                </a:cubicBezTo>
                <a:cubicBezTo>
                  <a:pt x="1196" y="523"/>
                  <a:pt x="1195" y="523"/>
                  <a:pt x="1195" y="523"/>
                </a:cubicBezTo>
                <a:cubicBezTo>
                  <a:pt x="1194" y="523"/>
                  <a:pt x="1194" y="524"/>
                  <a:pt x="1194" y="525"/>
                </a:cubicBezTo>
                <a:cubicBezTo>
                  <a:pt x="1195" y="525"/>
                  <a:pt x="1195" y="526"/>
                  <a:pt x="1195" y="527"/>
                </a:cubicBezTo>
                <a:cubicBezTo>
                  <a:pt x="1194" y="527"/>
                  <a:pt x="1194" y="528"/>
                  <a:pt x="1194" y="529"/>
                </a:cubicBezTo>
                <a:cubicBezTo>
                  <a:pt x="1194" y="529"/>
                  <a:pt x="1194" y="531"/>
                  <a:pt x="1194" y="531"/>
                </a:cubicBezTo>
                <a:cubicBezTo>
                  <a:pt x="1194" y="531"/>
                  <a:pt x="1193" y="532"/>
                  <a:pt x="1193" y="532"/>
                </a:cubicBezTo>
                <a:cubicBezTo>
                  <a:pt x="1192" y="533"/>
                  <a:pt x="1193" y="533"/>
                  <a:pt x="1193" y="534"/>
                </a:cubicBezTo>
                <a:cubicBezTo>
                  <a:pt x="1193" y="534"/>
                  <a:pt x="1193" y="534"/>
                  <a:pt x="1193" y="534"/>
                </a:cubicBezTo>
                <a:cubicBezTo>
                  <a:pt x="1193" y="534"/>
                  <a:pt x="1193" y="535"/>
                  <a:pt x="1193" y="535"/>
                </a:cubicBezTo>
                <a:cubicBezTo>
                  <a:pt x="1194" y="535"/>
                  <a:pt x="1194" y="537"/>
                  <a:pt x="1194" y="538"/>
                </a:cubicBezTo>
                <a:cubicBezTo>
                  <a:pt x="1194" y="539"/>
                  <a:pt x="1194" y="540"/>
                  <a:pt x="1194" y="541"/>
                </a:cubicBezTo>
                <a:cubicBezTo>
                  <a:pt x="1194" y="542"/>
                  <a:pt x="1194" y="542"/>
                  <a:pt x="1195" y="542"/>
                </a:cubicBezTo>
                <a:cubicBezTo>
                  <a:pt x="1196" y="543"/>
                  <a:pt x="1196" y="544"/>
                  <a:pt x="1196" y="544"/>
                </a:cubicBezTo>
                <a:cubicBezTo>
                  <a:pt x="1197" y="544"/>
                  <a:pt x="1197" y="544"/>
                  <a:pt x="1199" y="544"/>
                </a:cubicBezTo>
                <a:cubicBezTo>
                  <a:pt x="1199" y="543"/>
                  <a:pt x="1200" y="543"/>
                  <a:pt x="1200" y="543"/>
                </a:cubicBezTo>
                <a:cubicBezTo>
                  <a:pt x="1201" y="543"/>
                  <a:pt x="1200" y="542"/>
                  <a:pt x="1201" y="542"/>
                </a:cubicBezTo>
                <a:cubicBezTo>
                  <a:pt x="1202" y="542"/>
                  <a:pt x="1201" y="542"/>
                  <a:pt x="1201" y="542"/>
                </a:cubicBezTo>
                <a:cubicBezTo>
                  <a:pt x="1202" y="541"/>
                  <a:pt x="1203" y="541"/>
                  <a:pt x="1203" y="540"/>
                </a:cubicBezTo>
                <a:cubicBezTo>
                  <a:pt x="1203" y="539"/>
                  <a:pt x="1203" y="538"/>
                  <a:pt x="1203" y="537"/>
                </a:cubicBezTo>
                <a:cubicBezTo>
                  <a:pt x="1204" y="536"/>
                  <a:pt x="1204" y="536"/>
                  <a:pt x="1203" y="535"/>
                </a:cubicBezTo>
                <a:cubicBezTo>
                  <a:pt x="1203" y="535"/>
                  <a:pt x="1203" y="534"/>
                  <a:pt x="1203" y="533"/>
                </a:cubicBezTo>
                <a:cubicBezTo>
                  <a:pt x="1202" y="533"/>
                  <a:pt x="1203" y="533"/>
                  <a:pt x="1203" y="533"/>
                </a:cubicBezTo>
                <a:close/>
                <a:moveTo>
                  <a:pt x="1403" y="522"/>
                </a:moveTo>
                <a:cubicBezTo>
                  <a:pt x="1404" y="522"/>
                  <a:pt x="1405" y="523"/>
                  <a:pt x="1406" y="523"/>
                </a:cubicBezTo>
                <a:cubicBezTo>
                  <a:pt x="1407" y="522"/>
                  <a:pt x="1407" y="522"/>
                  <a:pt x="1407" y="521"/>
                </a:cubicBezTo>
                <a:cubicBezTo>
                  <a:pt x="1406" y="520"/>
                  <a:pt x="1405" y="520"/>
                  <a:pt x="1404" y="521"/>
                </a:cubicBezTo>
                <a:cubicBezTo>
                  <a:pt x="1403" y="521"/>
                  <a:pt x="1403" y="521"/>
                  <a:pt x="1403" y="522"/>
                </a:cubicBezTo>
                <a:cubicBezTo>
                  <a:pt x="1404" y="522"/>
                  <a:pt x="1403" y="522"/>
                  <a:pt x="1403" y="522"/>
                </a:cubicBezTo>
                <a:close/>
                <a:moveTo>
                  <a:pt x="1397" y="518"/>
                </a:moveTo>
                <a:cubicBezTo>
                  <a:pt x="1397" y="518"/>
                  <a:pt x="1397" y="518"/>
                  <a:pt x="1396" y="519"/>
                </a:cubicBezTo>
                <a:cubicBezTo>
                  <a:pt x="1397" y="519"/>
                  <a:pt x="1397" y="519"/>
                  <a:pt x="1397" y="519"/>
                </a:cubicBezTo>
                <a:cubicBezTo>
                  <a:pt x="1397" y="518"/>
                  <a:pt x="1397" y="518"/>
                  <a:pt x="1397" y="518"/>
                </a:cubicBezTo>
                <a:close/>
                <a:moveTo>
                  <a:pt x="1257" y="518"/>
                </a:moveTo>
                <a:cubicBezTo>
                  <a:pt x="1257" y="518"/>
                  <a:pt x="1257" y="518"/>
                  <a:pt x="1257" y="519"/>
                </a:cubicBezTo>
                <a:cubicBezTo>
                  <a:pt x="1257" y="518"/>
                  <a:pt x="1257" y="518"/>
                  <a:pt x="1258" y="518"/>
                </a:cubicBezTo>
                <a:cubicBezTo>
                  <a:pt x="1257" y="518"/>
                  <a:pt x="1258" y="518"/>
                  <a:pt x="1257" y="518"/>
                </a:cubicBezTo>
                <a:close/>
                <a:moveTo>
                  <a:pt x="1398" y="520"/>
                </a:moveTo>
                <a:cubicBezTo>
                  <a:pt x="1397" y="520"/>
                  <a:pt x="1397" y="520"/>
                  <a:pt x="1396" y="520"/>
                </a:cubicBezTo>
                <a:cubicBezTo>
                  <a:pt x="1395" y="521"/>
                  <a:pt x="1395" y="520"/>
                  <a:pt x="1395" y="522"/>
                </a:cubicBezTo>
                <a:cubicBezTo>
                  <a:pt x="1395" y="522"/>
                  <a:pt x="1395" y="522"/>
                  <a:pt x="1395" y="523"/>
                </a:cubicBezTo>
                <a:cubicBezTo>
                  <a:pt x="1396" y="523"/>
                  <a:pt x="1396" y="524"/>
                  <a:pt x="1396" y="524"/>
                </a:cubicBezTo>
                <a:cubicBezTo>
                  <a:pt x="1397" y="524"/>
                  <a:pt x="1397" y="524"/>
                  <a:pt x="1397" y="524"/>
                </a:cubicBezTo>
                <a:cubicBezTo>
                  <a:pt x="1397" y="524"/>
                  <a:pt x="1398" y="524"/>
                  <a:pt x="1398" y="524"/>
                </a:cubicBezTo>
                <a:cubicBezTo>
                  <a:pt x="1398" y="525"/>
                  <a:pt x="1398" y="525"/>
                  <a:pt x="1399" y="525"/>
                </a:cubicBezTo>
                <a:cubicBezTo>
                  <a:pt x="1400" y="525"/>
                  <a:pt x="1399" y="524"/>
                  <a:pt x="1399" y="524"/>
                </a:cubicBezTo>
                <a:cubicBezTo>
                  <a:pt x="1399" y="522"/>
                  <a:pt x="1399" y="521"/>
                  <a:pt x="1400" y="520"/>
                </a:cubicBezTo>
                <a:cubicBezTo>
                  <a:pt x="1400" y="520"/>
                  <a:pt x="1400" y="519"/>
                  <a:pt x="1400" y="519"/>
                </a:cubicBezTo>
                <a:cubicBezTo>
                  <a:pt x="1400" y="519"/>
                  <a:pt x="1401" y="518"/>
                  <a:pt x="1401" y="518"/>
                </a:cubicBezTo>
                <a:cubicBezTo>
                  <a:pt x="1401" y="518"/>
                  <a:pt x="1401" y="517"/>
                  <a:pt x="1401" y="517"/>
                </a:cubicBezTo>
                <a:cubicBezTo>
                  <a:pt x="1401" y="517"/>
                  <a:pt x="1401" y="516"/>
                  <a:pt x="1400" y="516"/>
                </a:cubicBezTo>
                <a:cubicBezTo>
                  <a:pt x="1400" y="516"/>
                  <a:pt x="1399" y="516"/>
                  <a:pt x="1399" y="516"/>
                </a:cubicBezTo>
                <a:cubicBezTo>
                  <a:pt x="1398" y="517"/>
                  <a:pt x="1399" y="519"/>
                  <a:pt x="1398" y="520"/>
                </a:cubicBezTo>
                <a:close/>
                <a:moveTo>
                  <a:pt x="527" y="516"/>
                </a:moveTo>
                <a:cubicBezTo>
                  <a:pt x="527" y="516"/>
                  <a:pt x="526" y="516"/>
                  <a:pt x="526" y="516"/>
                </a:cubicBezTo>
                <a:cubicBezTo>
                  <a:pt x="525" y="516"/>
                  <a:pt x="525" y="516"/>
                  <a:pt x="525" y="516"/>
                </a:cubicBezTo>
                <a:cubicBezTo>
                  <a:pt x="525" y="517"/>
                  <a:pt x="525" y="518"/>
                  <a:pt x="525" y="519"/>
                </a:cubicBezTo>
                <a:cubicBezTo>
                  <a:pt x="525" y="519"/>
                  <a:pt x="526" y="520"/>
                  <a:pt x="527" y="519"/>
                </a:cubicBezTo>
                <a:cubicBezTo>
                  <a:pt x="527" y="519"/>
                  <a:pt x="528" y="519"/>
                  <a:pt x="527" y="518"/>
                </a:cubicBezTo>
                <a:cubicBezTo>
                  <a:pt x="527" y="517"/>
                  <a:pt x="527" y="517"/>
                  <a:pt x="527" y="516"/>
                </a:cubicBezTo>
                <a:close/>
                <a:moveTo>
                  <a:pt x="1404" y="519"/>
                </a:moveTo>
                <a:cubicBezTo>
                  <a:pt x="1404" y="518"/>
                  <a:pt x="1404" y="517"/>
                  <a:pt x="1404" y="516"/>
                </a:cubicBezTo>
                <a:cubicBezTo>
                  <a:pt x="1404" y="515"/>
                  <a:pt x="1403" y="515"/>
                  <a:pt x="1403" y="515"/>
                </a:cubicBezTo>
                <a:cubicBezTo>
                  <a:pt x="1403" y="516"/>
                  <a:pt x="1403" y="516"/>
                  <a:pt x="1403" y="516"/>
                </a:cubicBezTo>
                <a:cubicBezTo>
                  <a:pt x="1403" y="517"/>
                  <a:pt x="1402" y="517"/>
                  <a:pt x="1402" y="518"/>
                </a:cubicBezTo>
                <a:cubicBezTo>
                  <a:pt x="1402" y="518"/>
                  <a:pt x="1402" y="518"/>
                  <a:pt x="1402" y="519"/>
                </a:cubicBezTo>
                <a:cubicBezTo>
                  <a:pt x="1401" y="519"/>
                  <a:pt x="1401" y="519"/>
                  <a:pt x="1401" y="520"/>
                </a:cubicBezTo>
                <a:cubicBezTo>
                  <a:pt x="1400" y="521"/>
                  <a:pt x="1400" y="522"/>
                  <a:pt x="1400" y="523"/>
                </a:cubicBezTo>
                <a:cubicBezTo>
                  <a:pt x="1401" y="523"/>
                  <a:pt x="1402" y="522"/>
                  <a:pt x="1402" y="521"/>
                </a:cubicBezTo>
                <a:cubicBezTo>
                  <a:pt x="1402" y="520"/>
                  <a:pt x="1403" y="519"/>
                  <a:pt x="1404" y="519"/>
                </a:cubicBezTo>
                <a:cubicBezTo>
                  <a:pt x="1404" y="519"/>
                  <a:pt x="1404" y="519"/>
                  <a:pt x="1404" y="519"/>
                </a:cubicBezTo>
                <a:close/>
                <a:moveTo>
                  <a:pt x="514" y="515"/>
                </a:moveTo>
                <a:cubicBezTo>
                  <a:pt x="516" y="515"/>
                  <a:pt x="513" y="514"/>
                  <a:pt x="514" y="515"/>
                </a:cubicBezTo>
                <a:cubicBezTo>
                  <a:pt x="514" y="515"/>
                  <a:pt x="514" y="515"/>
                  <a:pt x="514" y="515"/>
                </a:cubicBezTo>
                <a:close/>
                <a:moveTo>
                  <a:pt x="1378" y="521"/>
                </a:moveTo>
                <a:cubicBezTo>
                  <a:pt x="1378" y="521"/>
                  <a:pt x="1377" y="522"/>
                  <a:pt x="1377" y="523"/>
                </a:cubicBezTo>
                <a:cubicBezTo>
                  <a:pt x="1376" y="524"/>
                  <a:pt x="1376" y="524"/>
                  <a:pt x="1375" y="524"/>
                </a:cubicBezTo>
                <a:cubicBezTo>
                  <a:pt x="1375" y="525"/>
                  <a:pt x="1376" y="525"/>
                  <a:pt x="1375" y="526"/>
                </a:cubicBezTo>
                <a:cubicBezTo>
                  <a:pt x="1374" y="526"/>
                  <a:pt x="1373" y="526"/>
                  <a:pt x="1373" y="526"/>
                </a:cubicBezTo>
                <a:cubicBezTo>
                  <a:pt x="1373" y="527"/>
                  <a:pt x="1372" y="526"/>
                  <a:pt x="1372" y="527"/>
                </a:cubicBezTo>
                <a:cubicBezTo>
                  <a:pt x="1372" y="527"/>
                  <a:pt x="1371" y="528"/>
                  <a:pt x="1371" y="528"/>
                </a:cubicBezTo>
                <a:cubicBezTo>
                  <a:pt x="1371" y="529"/>
                  <a:pt x="1370" y="530"/>
                  <a:pt x="1370" y="530"/>
                </a:cubicBezTo>
                <a:cubicBezTo>
                  <a:pt x="1371" y="531"/>
                  <a:pt x="1371" y="529"/>
                  <a:pt x="1372" y="529"/>
                </a:cubicBezTo>
                <a:cubicBezTo>
                  <a:pt x="1372" y="529"/>
                  <a:pt x="1372" y="529"/>
                  <a:pt x="1373" y="529"/>
                </a:cubicBezTo>
                <a:cubicBezTo>
                  <a:pt x="1373" y="529"/>
                  <a:pt x="1374" y="528"/>
                  <a:pt x="1374" y="528"/>
                </a:cubicBezTo>
                <a:cubicBezTo>
                  <a:pt x="1375" y="528"/>
                  <a:pt x="1374" y="528"/>
                  <a:pt x="1375" y="528"/>
                </a:cubicBezTo>
                <a:cubicBezTo>
                  <a:pt x="1375" y="528"/>
                  <a:pt x="1375" y="527"/>
                  <a:pt x="1376" y="527"/>
                </a:cubicBezTo>
                <a:cubicBezTo>
                  <a:pt x="1376" y="527"/>
                  <a:pt x="1376" y="527"/>
                  <a:pt x="1377" y="527"/>
                </a:cubicBezTo>
                <a:cubicBezTo>
                  <a:pt x="1377" y="525"/>
                  <a:pt x="1378" y="524"/>
                  <a:pt x="1379" y="522"/>
                </a:cubicBezTo>
                <a:cubicBezTo>
                  <a:pt x="1379" y="522"/>
                  <a:pt x="1381" y="521"/>
                  <a:pt x="1381" y="521"/>
                </a:cubicBezTo>
                <a:cubicBezTo>
                  <a:pt x="1381" y="520"/>
                  <a:pt x="1381" y="520"/>
                  <a:pt x="1382" y="519"/>
                </a:cubicBezTo>
                <a:cubicBezTo>
                  <a:pt x="1383" y="519"/>
                  <a:pt x="1383" y="519"/>
                  <a:pt x="1383" y="519"/>
                </a:cubicBezTo>
                <a:cubicBezTo>
                  <a:pt x="1383" y="518"/>
                  <a:pt x="1382" y="516"/>
                  <a:pt x="1383" y="516"/>
                </a:cubicBezTo>
                <a:cubicBezTo>
                  <a:pt x="1382" y="515"/>
                  <a:pt x="1382" y="515"/>
                  <a:pt x="1382" y="514"/>
                </a:cubicBezTo>
                <a:cubicBezTo>
                  <a:pt x="1381" y="514"/>
                  <a:pt x="1381" y="514"/>
                  <a:pt x="1381" y="515"/>
                </a:cubicBezTo>
                <a:cubicBezTo>
                  <a:pt x="1381" y="515"/>
                  <a:pt x="1381" y="516"/>
                  <a:pt x="1381" y="516"/>
                </a:cubicBezTo>
                <a:cubicBezTo>
                  <a:pt x="1380" y="516"/>
                  <a:pt x="1380" y="518"/>
                  <a:pt x="1379" y="518"/>
                </a:cubicBezTo>
                <a:cubicBezTo>
                  <a:pt x="1379" y="519"/>
                  <a:pt x="1379" y="518"/>
                  <a:pt x="1379" y="519"/>
                </a:cubicBezTo>
                <a:cubicBezTo>
                  <a:pt x="1379" y="519"/>
                  <a:pt x="1379" y="519"/>
                  <a:pt x="1379" y="520"/>
                </a:cubicBezTo>
                <a:cubicBezTo>
                  <a:pt x="1379" y="520"/>
                  <a:pt x="1378" y="520"/>
                  <a:pt x="1378" y="521"/>
                </a:cubicBezTo>
                <a:cubicBezTo>
                  <a:pt x="1378" y="521"/>
                  <a:pt x="1378" y="521"/>
                  <a:pt x="1378" y="521"/>
                </a:cubicBezTo>
                <a:close/>
                <a:moveTo>
                  <a:pt x="1409" y="514"/>
                </a:moveTo>
                <a:cubicBezTo>
                  <a:pt x="1408" y="514"/>
                  <a:pt x="1407" y="514"/>
                  <a:pt x="1406" y="514"/>
                </a:cubicBezTo>
                <a:cubicBezTo>
                  <a:pt x="1406" y="515"/>
                  <a:pt x="1406" y="515"/>
                  <a:pt x="1408" y="515"/>
                </a:cubicBezTo>
                <a:cubicBezTo>
                  <a:pt x="1408" y="515"/>
                  <a:pt x="1408" y="515"/>
                  <a:pt x="1408" y="516"/>
                </a:cubicBezTo>
                <a:cubicBezTo>
                  <a:pt x="1408" y="516"/>
                  <a:pt x="1408" y="516"/>
                  <a:pt x="1407" y="516"/>
                </a:cubicBezTo>
                <a:cubicBezTo>
                  <a:pt x="1407" y="517"/>
                  <a:pt x="1408" y="518"/>
                  <a:pt x="1408" y="519"/>
                </a:cubicBezTo>
                <a:cubicBezTo>
                  <a:pt x="1408" y="519"/>
                  <a:pt x="1409" y="520"/>
                  <a:pt x="1409" y="520"/>
                </a:cubicBezTo>
                <a:cubicBezTo>
                  <a:pt x="1409" y="521"/>
                  <a:pt x="1410" y="520"/>
                  <a:pt x="1410" y="520"/>
                </a:cubicBezTo>
                <a:cubicBezTo>
                  <a:pt x="1410" y="521"/>
                  <a:pt x="1411" y="520"/>
                  <a:pt x="1411" y="520"/>
                </a:cubicBezTo>
                <a:cubicBezTo>
                  <a:pt x="1411" y="520"/>
                  <a:pt x="1410" y="520"/>
                  <a:pt x="1410" y="520"/>
                </a:cubicBezTo>
                <a:cubicBezTo>
                  <a:pt x="1410" y="519"/>
                  <a:pt x="1410" y="518"/>
                  <a:pt x="1410" y="518"/>
                </a:cubicBezTo>
                <a:cubicBezTo>
                  <a:pt x="1410" y="518"/>
                  <a:pt x="1410" y="518"/>
                  <a:pt x="1410" y="518"/>
                </a:cubicBezTo>
                <a:cubicBezTo>
                  <a:pt x="1410" y="517"/>
                  <a:pt x="1410" y="517"/>
                  <a:pt x="1410" y="517"/>
                </a:cubicBezTo>
                <a:cubicBezTo>
                  <a:pt x="1409" y="516"/>
                  <a:pt x="1409" y="516"/>
                  <a:pt x="1410" y="515"/>
                </a:cubicBezTo>
                <a:cubicBezTo>
                  <a:pt x="1410" y="514"/>
                  <a:pt x="1409" y="515"/>
                  <a:pt x="1409" y="514"/>
                </a:cubicBezTo>
                <a:cubicBezTo>
                  <a:pt x="1408" y="514"/>
                  <a:pt x="1409" y="514"/>
                  <a:pt x="1409" y="514"/>
                </a:cubicBezTo>
                <a:close/>
                <a:moveTo>
                  <a:pt x="1393" y="519"/>
                </a:moveTo>
                <a:cubicBezTo>
                  <a:pt x="1394" y="519"/>
                  <a:pt x="1395" y="518"/>
                  <a:pt x="1395" y="518"/>
                </a:cubicBezTo>
                <a:cubicBezTo>
                  <a:pt x="1396" y="517"/>
                  <a:pt x="1397" y="517"/>
                  <a:pt x="1397" y="517"/>
                </a:cubicBezTo>
                <a:cubicBezTo>
                  <a:pt x="1397" y="517"/>
                  <a:pt x="1398" y="516"/>
                  <a:pt x="1398" y="516"/>
                </a:cubicBezTo>
                <a:cubicBezTo>
                  <a:pt x="1398" y="515"/>
                  <a:pt x="1399" y="513"/>
                  <a:pt x="1398" y="513"/>
                </a:cubicBezTo>
                <a:cubicBezTo>
                  <a:pt x="1396" y="513"/>
                  <a:pt x="1395" y="512"/>
                  <a:pt x="1394" y="512"/>
                </a:cubicBezTo>
                <a:cubicBezTo>
                  <a:pt x="1394" y="514"/>
                  <a:pt x="1394" y="516"/>
                  <a:pt x="1393" y="517"/>
                </a:cubicBezTo>
                <a:cubicBezTo>
                  <a:pt x="1393" y="517"/>
                  <a:pt x="1393" y="518"/>
                  <a:pt x="1393" y="519"/>
                </a:cubicBezTo>
                <a:cubicBezTo>
                  <a:pt x="1395" y="518"/>
                  <a:pt x="1393" y="519"/>
                  <a:pt x="1393" y="519"/>
                </a:cubicBezTo>
                <a:close/>
                <a:moveTo>
                  <a:pt x="1258" y="512"/>
                </a:moveTo>
                <a:cubicBezTo>
                  <a:pt x="1259" y="513"/>
                  <a:pt x="1259" y="511"/>
                  <a:pt x="1258" y="511"/>
                </a:cubicBezTo>
                <a:cubicBezTo>
                  <a:pt x="1258" y="511"/>
                  <a:pt x="1258" y="511"/>
                  <a:pt x="1258" y="512"/>
                </a:cubicBezTo>
                <a:close/>
                <a:moveTo>
                  <a:pt x="1404" y="511"/>
                </a:moveTo>
                <a:cubicBezTo>
                  <a:pt x="1402" y="510"/>
                  <a:pt x="1401" y="509"/>
                  <a:pt x="1400" y="509"/>
                </a:cubicBezTo>
                <a:cubicBezTo>
                  <a:pt x="1400" y="510"/>
                  <a:pt x="1399" y="511"/>
                  <a:pt x="1400" y="511"/>
                </a:cubicBezTo>
                <a:cubicBezTo>
                  <a:pt x="1401" y="511"/>
                  <a:pt x="1403" y="511"/>
                  <a:pt x="1404" y="512"/>
                </a:cubicBezTo>
                <a:cubicBezTo>
                  <a:pt x="1404" y="511"/>
                  <a:pt x="1404" y="511"/>
                  <a:pt x="1404" y="511"/>
                </a:cubicBezTo>
                <a:cubicBezTo>
                  <a:pt x="1402" y="510"/>
                  <a:pt x="1404" y="511"/>
                  <a:pt x="1404" y="511"/>
                </a:cubicBezTo>
                <a:close/>
                <a:moveTo>
                  <a:pt x="1383" y="510"/>
                </a:moveTo>
                <a:cubicBezTo>
                  <a:pt x="1384" y="510"/>
                  <a:pt x="1384" y="510"/>
                  <a:pt x="1385" y="511"/>
                </a:cubicBezTo>
                <a:cubicBezTo>
                  <a:pt x="1385" y="510"/>
                  <a:pt x="1384" y="509"/>
                  <a:pt x="1383" y="509"/>
                </a:cubicBezTo>
                <a:cubicBezTo>
                  <a:pt x="1383" y="509"/>
                  <a:pt x="1383" y="509"/>
                  <a:pt x="1383" y="509"/>
                </a:cubicBezTo>
                <a:cubicBezTo>
                  <a:pt x="1383" y="510"/>
                  <a:pt x="1383" y="510"/>
                  <a:pt x="1383" y="510"/>
                </a:cubicBezTo>
                <a:cubicBezTo>
                  <a:pt x="1384" y="510"/>
                  <a:pt x="1383" y="510"/>
                  <a:pt x="1383" y="510"/>
                </a:cubicBezTo>
                <a:close/>
                <a:moveTo>
                  <a:pt x="1259" y="508"/>
                </a:moveTo>
                <a:cubicBezTo>
                  <a:pt x="1259" y="508"/>
                  <a:pt x="1259" y="507"/>
                  <a:pt x="1259" y="508"/>
                </a:cubicBezTo>
                <a:cubicBezTo>
                  <a:pt x="1259" y="509"/>
                  <a:pt x="1259" y="509"/>
                  <a:pt x="1260" y="509"/>
                </a:cubicBezTo>
                <a:cubicBezTo>
                  <a:pt x="1259" y="509"/>
                  <a:pt x="1260" y="509"/>
                  <a:pt x="1259" y="508"/>
                </a:cubicBezTo>
                <a:close/>
                <a:moveTo>
                  <a:pt x="1074" y="508"/>
                </a:moveTo>
                <a:cubicBezTo>
                  <a:pt x="1074" y="508"/>
                  <a:pt x="1073" y="508"/>
                  <a:pt x="1073" y="508"/>
                </a:cubicBezTo>
                <a:cubicBezTo>
                  <a:pt x="1073" y="508"/>
                  <a:pt x="1073" y="508"/>
                  <a:pt x="1073" y="508"/>
                </a:cubicBezTo>
                <a:cubicBezTo>
                  <a:pt x="1072" y="508"/>
                  <a:pt x="1071" y="508"/>
                  <a:pt x="1070" y="508"/>
                </a:cubicBezTo>
                <a:cubicBezTo>
                  <a:pt x="1071" y="508"/>
                  <a:pt x="1072" y="508"/>
                  <a:pt x="1072" y="509"/>
                </a:cubicBezTo>
                <a:cubicBezTo>
                  <a:pt x="1072" y="509"/>
                  <a:pt x="1073" y="509"/>
                  <a:pt x="1074" y="509"/>
                </a:cubicBezTo>
                <a:cubicBezTo>
                  <a:pt x="1075" y="509"/>
                  <a:pt x="1075" y="508"/>
                  <a:pt x="1074" y="508"/>
                </a:cubicBezTo>
                <a:cubicBezTo>
                  <a:pt x="1074" y="508"/>
                  <a:pt x="1074" y="508"/>
                  <a:pt x="1074" y="508"/>
                </a:cubicBezTo>
                <a:close/>
                <a:moveTo>
                  <a:pt x="1395" y="508"/>
                </a:moveTo>
                <a:cubicBezTo>
                  <a:pt x="1395" y="507"/>
                  <a:pt x="1394" y="507"/>
                  <a:pt x="1393" y="507"/>
                </a:cubicBezTo>
                <a:cubicBezTo>
                  <a:pt x="1393" y="508"/>
                  <a:pt x="1394" y="508"/>
                  <a:pt x="1395" y="508"/>
                </a:cubicBezTo>
                <a:close/>
                <a:moveTo>
                  <a:pt x="1409" y="506"/>
                </a:moveTo>
                <a:cubicBezTo>
                  <a:pt x="1408" y="506"/>
                  <a:pt x="1407" y="506"/>
                  <a:pt x="1406" y="506"/>
                </a:cubicBezTo>
                <a:cubicBezTo>
                  <a:pt x="1405" y="507"/>
                  <a:pt x="1406" y="508"/>
                  <a:pt x="1405" y="507"/>
                </a:cubicBezTo>
                <a:cubicBezTo>
                  <a:pt x="1405" y="508"/>
                  <a:pt x="1406" y="509"/>
                  <a:pt x="1406" y="509"/>
                </a:cubicBezTo>
                <a:cubicBezTo>
                  <a:pt x="1406" y="510"/>
                  <a:pt x="1406" y="510"/>
                  <a:pt x="1407" y="510"/>
                </a:cubicBezTo>
                <a:cubicBezTo>
                  <a:pt x="1407" y="511"/>
                  <a:pt x="1407" y="511"/>
                  <a:pt x="1407" y="511"/>
                </a:cubicBezTo>
                <a:cubicBezTo>
                  <a:pt x="1408" y="511"/>
                  <a:pt x="1408" y="512"/>
                  <a:pt x="1408" y="513"/>
                </a:cubicBezTo>
                <a:cubicBezTo>
                  <a:pt x="1408" y="513"/>
                  <a:pt x="1408" y="513"/>
                  <a:pt x="1409" y="513"/>
                </a:cubicBezTo>
                <a:cubicBezTo>
                  <a:pt x="1409" y="513"/>
                  <a:pt x="1409" y="513"/>
                  <a:pt x="1409" y="513"/>
                </a:cubicBezTo>
                <a:cubicBezTo>
                  <a:pt x="1410" y="513"/>
                  <a:pt x="1410" y="513"/>
                  <a:pt x="1410" y="514"/>
                </a:cubicBezTo>
                <a:cubicBezTo>
                  <a:pt x="1410" y="514"/>
                  <a:pt x="1410" y="514"/>
                  <a:pt x="1410" y="514"/>
                </a:cubicBezTo>
                <a:cubicBezTo>
                  <a:pt x="1411" y="514"/>
                  <a:pt x="1411" y="515"/>
                  <a:pt x="1412" y="515"/>
                </a:cubicBezTo>
                <a:cubicBezTo>
                  <a:pt x="1412" y="514"/>
                  <a:pt x="1411" y="513"/>
                  <a:pt x="1411" y="513"/>
                </a:cubicBezTo>
                <a:cubicBezTo>
                  <a:pt x="1410" y="513"/>
                  <a:pt x="1411" y="512"/>
                  <a:pt x="1410" y="512"/>
                </a:cubicBezTo>
                <a:cubicBezTo>
                  <a:pt x="1409" y="512"/>
                  <a:pt x="1410" y="508"/>
                  <a:pt x="1410" y="507"/>
                </a:cubicBezTo>
                <a:cubicBezTo>
                  <a:pt x="1409" y="508"/>
                  <a:pt x="1409" y="507"/>
                  <a:pt x="1409" y="506"/>
                </a:cubicBezTo>
                <a:cubicBezTo>
                  <a:pt x="1407" y="506"/>
                  <a:pt x="1409" y="506"/>
                  <a:pt x="1409" y="506"/>
                </a:cubicBezTo>
                <a:close/>
                <a:moveTo>
                  <a:pt x="1259" y="506"/>
                </a:moveTo>
                <a:cubicBezTo>
                  <a:pt x="1259" y="506"/>
                  <a:pt x="1259" y="506"/>
                  <a:pt x="1259" y="506"/>
                </a:cubicBezTo>
                <a:cubicBezTo>
                  <a:pt x="1259" y="506"/>
                  <a:pt x="1259" y="506"/>
                  <a:pt x="1259" y="506"/>
                </a:cubicBezTo>
                <a:close/>
                <a:moveTo>
                  <a:pt x="533" y="504"/>
                </a:moveTo>
                <a:cubicBezTo>
                  <a:pt x="534" y="504"/>
                  <a:pt x="533" y="503"/>
                  <a:pt x="533" y="502"/>
                </a:cubicBezTo>
                <a:cubicBezTo>
                  <a:pt x="533" y="503"/>
                  <a:pt x="533" y="503"/>
                  <a:pt x="533" y="504"/>
                </a:cubicBezTo>
                <a:close/>
                <a:moveTo>
                  <a:pt x="1392" y="508"/>
                </a:moveTo>
                <a:cubicBezTo>
                  <a:pt x="1392" y="506"/>
                  <a:pt x="1391" y="504"/>
                  <a:pt x="1390" y="502"/>
                </a:cubicBezTo>
                <a:cubicBezTo>
                  <a:pt x="1389" y="502"/>
                  <a:pt x="1384" y="501"/>
                  <a:pt x="1385" y="502"/>
                </a:cubicBezTo>
                <a:cubicBezTo>
                  <a:pt x="1386" y="502"/>
                  <a:pt x="1387" y="502"/>
                  <a:pt x="1387" y="503"/>
                </a:cubicBezTo>
                <a:cubicBezTo>
                  <a:pt x="1387" y="503"/>
                  <a:pt x="1387" y="503"/>
                  <a:pt x="1387" y="503"/>
                </a:cubicBezTo>
                <a:cubicBezTo>
                  <a:pt x="1388" y="504"/>
                  <a:pt x="1388" y="503"/>
                  <a:pt x="1388" y="504"/>
                </a:cubicBezTo>
                <a:cubicBezTo>
                  <a:pt x="1388" y="505"/>
                  <a:pt x="1388" y="505"/>
                  <a:pt x="1389" y="505"/>
                </a:cubicBezTo>
                <a:cubicBezTo>
                  <a:pt x="1389" y="505"/>
                  <a:pt x="1389" y="506"/>
                  <a:pt x="1389" y="506"/>
                </a:cubicBezTo>
                <a:cubicBezTo>
                  <a:pt x="1390" y="506"/>
                  <a:pt x="1390" y="506"/>
                  <a:pt x="1391" y="506"/>
                </a:cubicBezTo>
                <a:cubicBezTo>
                  <a:pt x="1390" y="507"/>
                  <a:pt x="1390" y="507"/>
                  <a:pt x="1390" y="508"/>
                </a:cubicBezTo>
                <a:cubicBezTo>
                  <a:pt x="1390" y="508"/>
                  <a:pt x="1391" y="508"/>
                  <a:pt x="1391" y="508"/>
                </a:cubicBezTo>
                <a:cubicBezTo>
                  <a:pt x="1391" y="508"/>
                  <a:pt x="1391" y="508"/>
                  <a:pt x="1392" y="508"/>
                </a:cubicBezTo>
                <a:cubicBezTo>
                  <a:pt x="1391" y="505"/>
                  <a:pt x="1392" y="508"/>
                  <a:pt x="1392" y="508"/>
                </a:cubicBezTo>
                <a:close/>
                <a:moveTo>
                  <a:pt x="1259" y="501"/>
                </a:moveTo>
                <a:cubicBezTo>
                  <a:pt x="1259" y="501"/>
                  <a:pt x="1259" y="502"/>
                  <a:pt x="1259" y="502"/>
                </a:cubicBezTo>
                <a:cubicBezTo>
                  <a:pt x="1260" y="502"/>
                  <a:pt x="1260" y="501"/>
                  <a:pt x="1259" y="501"/>
                </a:cubicBezTo>
                <a:cubicBezTo>
                  <a:pt x="1259" y="501"/>
                  <a:pt x="1259" y="501"/>
                  <a:pt x="1259" y="501"/>
                </a:cubicBezTo>
                <a:close/>
                <a:moveTo>
                  <a:pt x="1404" y="499"/>
                </a:moveTo>
                <a:cubicBezTo>
                  <a:pt x="1404" y="500"/>
                  <a:pt x="1404" y="501"/>
                  <a:pt x="1406" y="501"/>
                </a:cubicBezTo>
                <a:cubicBezTo>
                  <a:pt x="1405" y="500"/>
                  <a:pt x="1405" y="499"/>
                  <a:pt x="1404" y="499"/>
                </a:cubicBezTo>
                <a:close/>
                <a:moveTo>
                  <a:pt x="527" y="494"/>
                </a:moveTo>
                <a:cubicBezTo>
                  <a:pt x="527" y="494"/>
                  <a:pt x="527" y="494"/>
                  <a:pt x="526" y="494"/>
                </a:cubicBezTo>
                <a:cubicBezTo>
                  <a:pt x="527" y="495"/>
                  <a:pt x="527" y="496"/>
                  <a:pt x="528" y="496"/>
                </a:cubicBezTo>
                <a:cubicBezTo>
                  <a:pt x="528" y="495"/>
                  <a:pt x="528" y="495"/>
                  <a:pt x="527" y="494"/>
                </a:cubicBezTo>
                <a:close/>
                <a:moveTo>
                  <a:pt x="525" y="491"/>
                </a:moveTo>
                <a:cubicBezTo>
                  <a:pt x="526" y="491"/>
                  <a:pt x="525" y="490"/>
                  <a:pt x="525" y="490"/>
                </a:cubicBezTo>
                <a:cubicBezTo>
                  <a:pt x="525" y="489"/>
                  <a:pt x="525" y="489"/>
                  <a:pt x="524" y="489"/>
                </a:cubicBezTo>
                <a:cubicBezTo>
                  <a:pt x="524" y="490"/>
                  <a:pt x="524" y="491"/>
                  <a:pt x="525" y="491"/>
                </a:cubicBezTo>
                <a:cubicBezTo>
                  <a:pt x="526" y="490"/>
                  <a:pt x="525" y="491"/>
                  <a:pt x="525" y="491"/>
                </a:cubicBezTo>
                <a:close/>
                <a:moveTo>
                  <a:pt x="525" y="485"/>
                </a:moveTo>
                <a:cubicBezTo>
                  <a:pt x="524" y="485"/>
                  <a:pt x="524" y="485"/>
                  <a:pt x="523" y="485"/>
                </a:cubicBezTo>
                <a:cubicBezTo>
                  <a:pt x="523" y="486"/>
                  <a:pt x="523" y="486"/>
                  <a:pt x="524" y="486"/>
                </a:cubicBezTo>
                <a:cubicBezTo>
                  <a:pt x="525" y="485"/>
                  <a:pt x="526" y="485"/>
                  <a:pt x="525" y="485"/>
                </a:cubicBezTo>
                <a:close/>
                <a:moveTo>
                  <a:pt x="1383" y="486"/>
                </a:moveTo>
                <a:cubicBezTo>
                  <a:pt x="1383" y="486"/>
                  <a:pt x="1383" y="486"/>
                  <a:pt x="1383" y="486"/>
                </a:cubicBezTo>
                <a:cubicBezTo>
                  <a:pt x="1383" y="487"/>
                  <a:pt x="1383" y="488"/>
                  <a:pt x="1383" y="489"/>
                </a:cubicBezTo>
                <a:cubicBezTo>
                  <a:pt x="1384" y="489"/>
                  <a:pt x="1384" y="489"/>
                  <a:pt x="1384" y="489"/>
                </a:cubicBezTo>
                <a:cubicBezTo>
                  <a:pt x="1384" y="490"/>
                  <a:pt x="1384" y="489"/>
                  <a:pt x="1384" y="490"/>
                </a:cubicBezTo>
                <a:cubicBezTo>
                  <a:pt x="1384" y="490"/>
                  <a:pt x="1384" y="491"/>
                  <a:pt x="1384" y="491"/>
                </a:cubicBezTo>
                <a:cubicBezTo>
                  <a:pt x="1384" y="493"/>
                  <a:pt x="1385" y="494"/>
                  <a:pt x="1387" y="495"/>
                </a:cubicBezTo>
                <a:cubicBezTo>
                  <a:pt x="1387" y="495"/>
                  <a:pt x="1387" y="494"/>
                  <a:pt x="1387" y="494"/>
                </a:cubicBezTo>
                <a:cubicBezTo>
                  <a:pt x="1388" y="494"/>
                  <a:pt x="1388" y="493"/>
                  <a:pt x="1388" y="494"/>
                </a:cubicBezTo>
                <a:cubicBezTo>
                  <a:pt x="1388" y="495"/>
                  <a:pt x="1388" y="495"/>
                  <a:pt x="1388" y="496"/>
                </a:cubicBezTo>
                <a:cubicBezTo>
                  <a:pt x="1388" y="496"/>
                  <a:pt x="1387" y="497"/>
                  <a:pt x="1387" y="498"/>
                </a:cubicBezTo>
                <a:cubicBezTo>
                  <a:pt x="1388" y="498"/>
                  <a:pt x="1388" y="498"/>
                  <a:pt x="1388" y="498"/>
                </a:cubicBezTo>
                <a:cubicBezTo>
                  <a:pt x="1388" y="500"/>
                  <a:pt x="1388" y="498"/>
                  <a:pt x="1389" y="499"/>
                </a:cubicBezTo>
                <a:cubicBezTo>
                  <a:pt x="1389" y="500"/>
                  <a:pt x="1390" y="501"/>
                  <a:pt x="1390" y="501"/>
                </a:cubicBezTo>
                <a:cubicBezTo>
                  <a:pt x="1391" y="501"/>
                  <a:pt x="1392" y="501"/>
                  <a:pt x="1392" y="499"/>
                </a:cubicBezTo>
                <a:cubicBezTo>
                  <a:pt x="1393" y="499"/>
                  <a:pt x="1394" y="500"/>
                  <a:pt x="1395" y="500"/>
                </a:cubicBezTo>
                <a:cubicBezTo>
                  <a:pt x="1396" y="500"/>
                  <a:pt x="1396" y="501"/>
                  <a:pt x="1396" y="502"/>
                </a:cubicBezTo>
                <a:cubicBezTo>
                  <a:pt x="1397" y="502"/>
                  <a:pt x="1397" y="502"/>
                  <a:pt x="1398" y="502"/>
                </a:cubicBezTo>
                <a:cubicBezTo>
                  <a:pt x="1397" y="501"/>
                  <a:pt x="1397" y="501"/>
                  <a:pt x="1397" y="500"/>
                </a:cubicBezTo>
                <a:cubicBezTo>
                  <a:pt x="1397" y="499"/>
                  <a:pt x="1398" y="499"/>
                  <a:pt x="1398" y="499"/>
                </a:cubicBezTo>
                <a:cubicBezTo>
                  <a:pt x="1398" y="499"/>
                  <a:pt x="1398" y="501"/>
                  <a:pt x="1399" y="501"/>
                </a:cubicBezTo>
                <a:cubicBezTo>
                  <a:pt x="1399" y="501"/>
                  <a:pt x="1400" y="502"/>
                  <a:pt x="1400" y="502"/>
                </a:cubicBezTo>
                <a:cubicBezTo>
                  <a:pt x="1400" y="503"/>
                  <a:pt x="1400" y="504"/>
                  <a:pt x="1401" y="504"/>
                </a:cubicBezTo>
                <a:cubicBezTo>
                  <a:pt x="1402" y="504"/>
                  <a:pt x="1402" y="505"/>
                  <a:pt x="1403" y="506"/>
                </a:cubicBezTo>
                <a:cubicBezTo>
                  <a:pt x="1403" y="505"/>
                  <a:pt x="1403" y="505"/>
                  <a:pt x="1403" y="505"/>
                </a:cubicBezTo>
                <a:cubicBezTo>
                  <a:pt x="1403" y="504"/>
                  <a:pt x="1404" y="504"/>
                  <a:pt x="1404" y="504"/>
                </a:cubicBezTo>
                <a:cubicBezTo>
                  <a:pt x="1404" y="504"/>
                  <a:pt x="1404" y="503"/>
                  <a:pt x="1404" y="503"/>
                </a:cubicBezTo>
                <a:cubicBezTo>
                  <a:pt x="1403" y="503"/>
                  <a:pt x="1403" y="502"/>
                  <a:pt x="1403" y="502"/>
                </a:cubicBezTo>
                <a:cubicBezTo>
                  <a:pt x="1402" y="502"/>
                  <a:pt x="1402" y="502"/>
                  <a:pt x="1402" y="501"/>
                </a:cubicBezTo>
                <a:cubicBezTo>
                  <a:pt x="1402" y="500"/>
                  <a:pt x="1403" y="498"/>
                  <a:pt x="1401" y="498"/>
                </a:cubicBezTo>
                <a:cubicBezTo>
                  <a:pt x="1400" y="497"/>
                  <a:pt x="1400" y="500"/>
                  <a:pt x="1399" y="497"/>
                </a:cubicBezTo>
                <a:cubicBezTo>
                  <a:pt x="1400" y="498"/>
                  <a:pt x="1398" y="496"/>
                  <a:pt x="1398" y="496"/>
                </a:cubicBezTo>
                <a:cubicBezTo>
                  <a:pt x="1398" y="496"/>
                  <a:pt x="1398" y="497"/>
                  <a:pt x="1397" y="497"/>
                </a:cubicBezTo>
                <a:cubicBezTo>
                  <a:pt x="1397" y="497"/>
                  <a:pt x="1396" y="497"/>
                  <a:pt x="1396" y="497"/>
                </a:cubicBezTo>
                <a:cubicBezTo>
                  <a:pt x="1395" y="497"/>
                  <a:pt x="1395" y="497"/>
                  <a:pt x="1395" y="497"/>
                </a:cubicBezTo>
                <a:cubicBezTo>
                  <a:pt x="1395" y="498"/>
                  <a:pt x="1394" y="497"/>
                  <a:pt x="1394" y="498"/>
                </a:cubicBezTo>
                <a:cubicBezTo>
                  <a:pt x="1392" y="497"/>
                  <a:pt x="1392" y="497"/>
                  <a:pt x="1392" y="494"/>
                </a:cubicBezTo>
                <a:cubicBezTo>
                  <a:pt x="1392" y="494"/>
                  <a:pt x="1391" y="494"/>
                  <a:pt x="1391" y="493"/>
                </a:cubicBezTo>
                <a:cubicBezTo>
                  <a:pt x="1391" y="492"/>
                  <a:pt x="1392" y="491"/>
                  <a:pt x="1391" y="491"/>
                </a:cubicBezTo>
                <a:cubicBezTo>
                  <a:pt x="1391" y="490"/>
                  <a:pt x="1391" y="487"/>
                  <a:pt x="1392" y="487"/>
                </a:cubicBezTo>
                <a:cubicBezTo>
                  <a:pt x="1393" y="487"/>
                  <a:pt x="1393" y="487"/>
                  <a:pt x="1394" y="486"/>
                </a:cubicBezTo>
                <a:cubicBezTo>
                  <a:pt x="1394" y="486"/>
                  <a:pt x="1394" y="485"/>
                  <a:pt x="1394" y="485"/>
                </a:cubicBezTo>
                <a:cubicBezTo>
                  <a:pt x="1394" y="485"/>
                  <a:pt x="1394" y="485"/>
                  <a:pt x="1394" y="485"/>
                </a:cubicBezTo>
                <a:cubicBezTo>
                  <a:pt x="1394" y="483"/>
                  <a:pt x="1394" y="483"/>
                  <a:pt x="1396" y="484"/>
                </a:cubicBezTo>
                <a:cubicBezTo>
                  <a:pt x="1396" y="482"/>
                  <a:pt x="1397" y="482"/>
                  <a:pt x="1396" y="481"/>
                </a:cubicBezTo>
                <a:cubicBezTo>
                  <a:pt x="1396" y="480"/>
                  <a:pt x="1396" y="481"/>
                  <a:pt x="1396" y="480"/>
                </a:cubicBezTo>
                <a:cubicBezTo>
                  <a:pt x="1396" y="480"/>
                  <a:pt x="1396" y="480"/>
                  <a:pt x="1396" y="479"/>
                </a:cubicBezTo>
                <a:cubicBezTo>
                  <a:pt x="1396" y="478"/>
                  <a:pt x="1395" y="479"/>
                  <a:pt x="1395" y="478"/>
                </a:cubicBezTo>
                <a:cubicBezTo>
                  <a:pt x="1395" y="477"/>
                  <a:pt x="1395" y="476"/>
                  <a:pt x="1394" y="476"/>
                </a:cubicBezTo>
                <a:cubicBezTo>
                  <a:pt x="1394" y="476"/>
                  <a:pt x="1395" y="476"/>
                  <a:pt x="1395" y="476"/>
                </a:cubicBezTo>
                <a:cubicBezTo>
                  <a:pt x="1395" y="475"/>
                  <a:pt x="1395" y="475"/>
                  <a:pt x="1395" y="474"/>
                </a:cubicBezTo>
                <a:cubicBezTo>
                  <a:pt x="1395" y="474"/>
                  <a:pt x="1395" y="474"/>
                  <a:pt x="1395" y="474"/>
                </a:cubicBezTo>
                <a:cubicBezTo>
                  <a:pt x="1395" y="473"/>
                  <a:pt x="1395" y="473"/>
                  <a:pt x="1395" y="473"/>
                </a:cubicBezTo>
                <a:cubicBezTo>
                  <a:pt x="1395" y="472"/>
                  <a:pt x="1394" y="472"/>
                  <a:pt x="1394" y="473"/>
                </a:cubicBezTo>
                <a:cubicBezTo>
                  <a:pt x="1393" y="473"/>
                  <a:pt x="1392" y="474"/>
                  <a:pt x="1392" y="473"/>
                </a:cubicBezTo>
                <a:cubicBezTo>
                  <a:pt x="1391" y="473"/>
                  <a:pt x="1390" y="473"/>
                  <a:pt x="1390" y="472"/>
                </a:cubicBezTo>
                <a:cubicBezTo>
                  <a:pt x="1389" y="472"/>
                  <a:pt x="1388" y="472"/>
                  <a:pt x="1388" y="473"/>
                </a:cubicBezTo>
                <a:cubicBezTo>
                  <a:pt x="1388" y="473"/>
                  <a:pt x="1388" y="474"/>
                  <a:pt x="1388" y="474"/>
                </a:cubicBezTo>
                <a:cubicBezTo>
                  <a:pt x="1388" y="474"/>
                  <a:pt x="1387" y="474"/>
                  <a:pt x="1387" y="474"/>
                </a:cubicBezTo>
                <a:cubicBezTo>
                  <a:pt x="1387" y="475"/>
                  <a:pt x="1387" y="475"/>
                  <a:pt x="1388" y="475"/>
                </a:cubicBezTo>
                <a:cubicBezTo>
                  <a:pt x="1388" y="475"/>
                  <a:pt x="1387" y="475"/>
                  <a:pt x="1387" y="476"/>
                </a:cubicBezTo>
                <a:cubicBezTo>
                  <a:pt x="1387" y="476"/>
                  <a:pt x="1387" y="476"/>
                  <a:pt x="1387" y="476"/>
                </a:cubicBezTo>
                <a:cubicBezTo>
                  <a:pt x="1387" y="477"/>
                  <a:pt x="1387" y="476"/>
                  <a:pt x="1387" y="477"/>
                </a:cubicBezTo>
                <a:cubicBezTo>
                  <a:pt x="1387" y="478"/>
                  <a:pt x="1386" y="478"/>
                  <a:pt x="1386" y="480"/>
                </a:cubicBezTo>
                <a:cubicBezTo>
                  <a:pt x="1387" y="480"/>
                  <a:pt x="1386" y="481"/>
                  <a:pt x="1387" y="481"/>
                </a:cubicBezTo>
                <a:cubicBezTo>
                  <a:pt x="1387" y="481"/>
                  <a:pt x="1387" y="481"/>
                  <a:pt x="1387" y="481"/>
                </a:cubicBezTo>
                <a:cubicBezTo>
                  <a:pt x="1387" y="481"/>
                  <a:pt x="1387" y="482"/>
                  <a:pt x="1387" y="482"/>
                </a:cubicBezTo>
                <a:cubicBezTo>
                  <a:pt x="1387" y="483"/>
                  <a:pt x="1387" y="483"/>
                  <a:pt x="1386" y="483"/>
                </a:cubicBezTo>
                <a:cubicBezTo>
                  <a:pt x="1385" y="484"/>
                  <a:pt x="1386" y="485"/>
                  <a:pt x="1386" y="486"/>
                </a:cubicBezTo>
                <a:cubicBezTo>
                  <a:pt x="1386" y="486"/>
                  <a:pt x="1386" y="487"/>
                  <a:pt x="1385" y="487"/>
                </a:cubicBezTo>
                <a:cubicBezTo>
                  <a:pt x="1384" y="487"/>
                  <a:pt x="1384" y="486"/>
                  <a:pt x="1383" y="486"/>
                </a:cubicBezTo>
                <a:close/>
                <a:moveTo>
                  <a:pt x="506" y="472"/>
                </a:moveTo>
                <a:cubicBezTo>
                  <a:pt x="506" y="472"/>
                  <a:pt x="506" y="471"/>
                  <a:pt x="506" y="471"/>
                </a:cubicBezTo>
                <a:cubicBezTo>
                  <a:pt x="505" y="471"/>
                  <a:pt x="505" y="472"/>
                  <a:pt x="505" y="471"/>
                </a:cubicBezTo>
                <a:cubicBezTo>
                  <a:pt x="504" y="471"/>
                  <a:pt x="503" y="471"/>
                  <a:pt x="503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2" y="471"/>
                  <a:pt x="500" y="471"/>
                  <a:pt x="499" y="471"/>
                </a:cubicBezTo>
                <a:cubicBezTo>
                  <a:pt x="499" y="472"/>
                  <a:pt x="500" y="473"/>
                  <a:pt x="500" y="473"/>
                </a:cubicBezTo>
                <a:cubicBezTo>
                  <a:pt x="501" y="474"/>
                  <a:pt x="502" y="474"/>
                  <a:pt x="502" y="474"/>
                </a:cubicBezTo>
                <a:cubicBezTo>
                  <a:pt x="504" y="474"/>
                  <a:pt x="505" y="473"/>
                  <a:pt x="506" y="472"/>
                </a:cubicBezTo>
                <a:close/>
                <a:moveTo>
                  <a:pt x="452" y="474"/>
                </a:moveTo>
                <a:cubicBezTo>
                  <a:pt x="453" y="474"/>
                  <a:pt x="454" y="474"/>
                  <a:pt x="455" y="474"/>
                </a:cubicBezTo>
                <a:cubicBezTo>
                  <a:pt x="455" y="472"/>
                  <a:pt x="455" y="472"/>
                  <a:pt x="454" y="472"/>
                </a:cubicBezTo>
                <a:cubicBezTo>
                  <a:pt x="453" y="472"/>
                  <a:pt x="453" y="471"/>
                  <a:pt x="452" y="471"/>
                </a:cubicBezTo>
                <a:cubicBezTo>
                  <a:pt x="451" y="471"/>
                  <a:pt x="450" y="471"/>
                  <a:pt x="449" y="471"/>
                </a:cubicBezTo>
                <a:cubicBezTo>
                  <a:pt x="449" y="471"/>
                  <a:pt x="449" y="470"/>
                  <a:pt x="449" y="470"/>
                </a:cubicBezTo>
                <a:cubicBezTo>
                  <a:pt x="449" y="470"/>
                  <a:pt x="448" y="470"/>
                  <a:pt x="448" y="470"/>
                </a:cubicBezTo>
                <a:cubicBezTo>
                  <a:pt x="447" y="470"/>
                  <a:pt x="446" y="470"/>
                  <a:pt x="446" y="470"/>
                </a:cubicBezTo>
                <a:cubicBezTo>
                  <a:pt x="445" y="471"/>
                  <a:pt x="444" y="471"/>
                  <a:pt x="444" y="472"/>
                </a:cubicBezTo>
                <a:cubicBezTo>
                  <a:pt x="444" y="472"/>
                  <a:pt x="445" y="472"/>
                  <a:pt x="445" y="472"/>
                </a:cubicBezTo>
                <a:cubicBezTo>
                  <a:pt x="445" y="472"/>
                  <a:pt x="446" y="472"/>
                  <a:pt x="446" y="472"/>
                </a:cubicBezTo>
                <a:cubicBezTo>
                  <a:pt x="446" y="473"/>
                  <a:pt x="447" y="473"/>
                  <a:pt x="447" y="474"/>
                </a:cubicBezTo>
                <a:cubicBezTo>
                  <a:pt x="447" y="473"/>
                  <a:pt x="448" y="474"/>
                  <a:pt x="448" y="474"/>
                </a:cubicBezTo>
                <a:cubicBezTo>
                  <a:pt x="448" y="474"/>
                  <a:pt x="450" y="474"/>
                  <a:pt x="450" y="475"/>
                </a:cubicBezTo>
                <a:cubicBezTo>
                  <a:pt x="451" y="475"/>
                  <a:pt x="452" y="475"/>
                  <a:pt x="452" y="474"/>
                </a:cubicBezTo>
                <a:close/>
                <a:moveTo>
                  <a:pt x="1335" y="476"/>
                </a:moveTo>
                <a:cubicBezTo>
                  <a:pt x="1336" y="477"/>
                  <a:pt x="1336" y="477"/>
                  <a:pt x="1336" y="477"/>
                </a:cubicBezTo>
                <a:cubicBezTo>
                  <a:pt x="1337" y="477"/>
                  <a:pt x="1336" y="477"/>
                  <a:pt x="1337" y="477"/>
                </a:cubicBezTo>
                <a:cubicBezTo>
                  <a:pt x="1337" y="477"/>
                  <a:pt x="1337" y="477"/>
                  <a:pt x="1338" y="477"/>
                </a:cubicBezTo>
                <a:cubicBezTo>
                  <a:pt x="1338" y="477"/>
                  <a:pt x="1338" y="476"/>
                  <a:pt x="1338" y="476"/>
                </a:cubicBezTo>
                <a:cubicBezTo>
                  <a:pt x="1339" y="476"/>
                  <a:pt x="1340" y="476"/>
                  <a:pt x="1340" y="475"/>
                </a:cubicBezTo>
                <a:cubicBezTo>
                  <a:pt x="1340" y="474"/>
                  <a:pt x="1340" y="475"/>
                  <a:pt x="1341" y="475"/>
                </a:cubicBezTo>
                <a:cubicBezTo>
                  <a:pt x="1341" y="475"/>
                  <a:pt x="1342" y="474"/>
                  <a:pt x="1342" y="474"/>
                </a:cubicBezTo>
                <a:cubicBezTo>
                  <a:pt x="1342" y="473"/>
                  <a:pt x="1342" y="473"/>
                  <a:pt x="1342" y="472"/>
                </a:cubicBezTo>
                <a:cubicBezTo>
                  <a:pt x="1342" y="473"/>
                  <a:pt x="1342" y="472"/>
                  <a:pt x="1342" y="472"/>
                </a:cubicBezTo>
                <a:cubicBezTo>
                  <a:pt x="1342" y="472"/>
                  <a:pt x="1343" y="471"/>
                  <a:pt x="1343" y="471"/>
                </a:cubicBezTo>
                <a:cubicBezTo>
                  <a:pt x="1343" y="471"/>
                  <a:pt x="1343" y="469"/>
                  <a:pt x="1343" y="469"/>
                </a:cubicBezTo>
                <a:cubicBezTo>
                  <a:pt x="1343" y="469"/>
                  <a:pt x="1344" y="469"/>
                  <a:pt x="1344" y="469"/>
                </a:cubicBezTo>
                <a:cubicBezTo>
                  <a:pt x="1344" y="468"/>
                  <a:pt x="1345" y="469"/>
                  <a:pt x="1344" y="468"/>
                </a:cubicBezTo>
                <a:cubicBezTo>
                  <a:pt x="1344" y="467"/>
                  <a:pt x="1343" y="466"/>
                  <a:pt x="1343" y="466"/>
                </a:cubicBezTo>
                <a:cubicBezTo>
                  <a:pt x="1342" y="466"/>
                  <a:pt x="1339" y="466"/>
                  <a:pt x="1339" y="466"/>
                </a:cubicBezTo>
                <a:cubicBezTo>
                  <a:pt x="1339" y="466"/>
                  <a:pt x="1338" y="467"/>
                  <a:pt x="1337" y="467"/>
                </a:cubicBezTo>
                <a:cubicBezTo>
                  <a:pt x="1336" y="467"/>
                  <a:pt x="1335" y="467"/>
                  <a:pt x="1335" y="469"/>
                </a:cubicBezTo>
                <a:cubicBezTo>
                  <a:pt x="1335" y="469"/>
                  <a:pt x="1334" y="469"/>
                  <a:pt x="1333" y="469"/>
                </a:cubicBezTo>
                <a:cubicBezTo>
                  <a:pt x="1333" y="470"/>
                  <a:pt x="1333" y="470"/>
                  <a:pt x="1332" y="470"/>
                </a:cubicBezTo>
                <a:cubicBezTo>
                  <a:pt x="1330" y="470"/>
                  <a:pt x="1332" y="474"/>
                  <a:pt x="1332" y="475"/>
                </a:cubicBezTo>
                <a:cubicBezTo>
                  <a:pt x="1333" y="476"/>
                  <a:pt x="1334" y="476"/>
                  <a:pt x="1335" y="476"/>
                </a:cubicBezTo>
                <a:cubicBezTo>
                  <a:pt x="1336" y="477"/>
                  <a:pt x="1335" y="476"/>
                  <a:pt x="1335" y="476"/>
                </a:cubicBezTo>
                <a:close/>
                <a:moveTo>
                  <a:pt x="493" y="471"/>
                </a:moveTo>
                <a:cubicBezTo>
                  <a:pt x="493" y="470"/>
                  <a:pt x="492" y="469"/>
                  <a:pt x="492" y="468"/>
                </a:cubicBezTo>
                <a:cubicBezTo>
                  <a:pt x="491" y="468"/>
                  <a:pt x="491" y="467"/>
                  <a:pt x="490" y="467"/>
                </a:cubicBezTo>
                <a:cubicBezTo>
                  <a:pt x="489" y="468"/>
                  <a:pt x="488" y="468"/>
                  <a:pt x="487" y="467"/>
                </a:cubicBezTo>
                <a:cubicBezTo>
                  <a:pt x="487" y="467"/>
                  <a:pt x="487" y="467"/>
                  <a:pt x="487" y="467"/>
                </a:cubicBezTo>
                <a:cubicBezTo>
                  <a:pt x="487" y="467"/>
                  <a:pt x="486" y="467"/>
                  <a:pt x="486" y="467"/>
                </a:cubicBezTo>
                <a:cubicBezTo>
                  <a:pt x="486" y="466"/>
                  <a:pt x="485" y="466"/>
                  <a:pt x="485" y="465"/>
                </a:cubicBezTo>
                <a:cubicBezTo>
                  <a:pt x="485" y="466"/>
                  <a:pt x="484" y="465"/>
                  <a:pt x="484" y="465"/>
                </a:cubicBezTo>
                <a:cubicBezTo>
                  <a:pt x="483" y="465"/>
                  <a:pt x="483" y="465"/>
                  <a:pt x="482" y="465"/>
                </a:cubicBezTo>
                <a:cubicBezTo>
                  <a:pt x="482" y="465"/>
                  <a:pt x="481" y="464"/>
                  <a:pt x="481" y="463"/>
                </a:cubicBezTo>
                <a:cubicBezTo>
                  <a:pt x="481" y="464"/>
                  <a:pt x="480" y="464"/>
                  <a:pt x="479" y="464"/>
                </a:cubicBezTo>
                <a:cubicBezTo>
                  <a:pt x="479" y="462"/>
                  <a:pt x="478" y="464"/>
                  <a:pt x="478" y="464"/>
                </a:cubicBezTo>
                <a:cubicBezTo>
                  <a:pt x="477" y="464"/>
                  <a:pt x="477" y="464"/>
                  <a:pt x="477" y="465"/>
                </a:cubicBezTo>
                <a:cubicBezTo>
                  <a:pt x="476" y="465"/>
                  <a:pt x="475" y="464"/>
                  <a:pt x="474" y="464"/>
                </a:cubicBezTo>
                <a:cubicBezTo>
                  <a:pt x="474" y="464"/>
                  <a:pt x="474" y="465"/>
                  <a:pt x="474" y="464"/>
                </a:cubicBezTo>
                <a:cubicBezTo>
                  <a:pt x="474" y="464"/>
                  <a:pt x="473" y="463"/>
                  <a:pt x="473" y="463"/>
                </a:cubicBezTo>
                <a:cubicBezTo>
                  <a:pt x="472" y="463"/>
                  <a:pt x="471" y="463"/>
                  <a:pt x="470" y="463"/>
                </a:cubicBezTo>
                <a:cubicBezTo>
                  <a:pt x="471" y="464"/>
                  <a:pt x="472" y="464"/>
                  <a:pt x="472" y="465"/>
                </a:cubicBezTo>
                <a:cubicBezTo>
                  <a:pt x="472" y="466"/>
                  <a:pt x="472" y="468"/>
                  <a:pt x="472" y="468"/>
                </a:cubicBezTo>
                <a:cubicBezTo>
                  <a:pt x="472" y="468"/>
                  <a:pt x="473" y="469"/>
                  <a:pt x="473" y="469"/>
                </a:cubicBezTo>
                <a:cubicBezTo>
                  <a:pt x="473" y="470"/>
                  <a:pt x="474" y="469"/>
                  <a:pt x="474" y="470"/>
                </a:cubicBezTo>
                <a:cubicBezTo>
                  <a:pt x="474" y="471"/>
                  <a:pt x="474" y="472"/>
                  <a:pt x="473" y="471"/>
                </a:cubicBezTo>
                <a:cubicBezTo>
                  <a:pt x="473" y="471"/>
                  <a:pt x="472" y="471"/>
                  <a:pt x="472" y="471"/>
                </a:cubicBezTo>
                <a:cubicBezTo>
                  <a:pt x="472" y="470"/>
                  <a:pt x="469" y="471"/>
                  <a:pt x="469" y="470"/>
                </a:cubicBezTo>
                <a:cubicBezTo>
                  <a:pt x="468" y="470"/>
                  <a:pt x="468" y="470"/>
                  <a:pt x="467" y="470"/>
                </a:cubicBezTo>
                <a:cubicBezTo>
                  <a:pt x="466" y="471"/>
                  <a:pt x="467" y="470"/>
                  <a:pt x="466" y="470"/>
                </a:cubicBezTo>
                <a:cubicBezTo>
                  <a:pt x="466" y="470"/>
                  <a:pt x="465" y="470"/>
                  <a:pt x="465" y="470"/>
                </a:cubicBezTo>
                <a:cubicBezTo>
                  <a:pt x="465" y="469"/>
                  <a:pt x="465" y="470"/>
                  <a:pt x="465" y="470"/>
                </a:cubicBezTo>
                <a:cubicBezTo>
                  <a:pt x="464" y="470"/>
                  <a:pt x="463" y="470"/>
                  <a:pt x="463" y="471"/>
                </a:cubicBezTo>
                <a:cubicBezTo>
                  <a:pt x="464" y="471"/>
                  <a:pt x="464" y="471"/>
                  <a:pt x="464" y="472"/>
                </a:cubicBezTo>
                <a:cubicBezTo>
                  <a:pt x="464" y="472"/>
                  <a:pt x="464" y="472"/>
                  <a:pt x="465" y="472"/>
                </a:cubicBezTo>
                <a:cubicBezTo>
                  <a:pt x="466" y="472"/>
                  <a:pt x="465" y="472"/>
                  <a:pt x="465" y="472"/>
                </a:cubicBezTo>
                <a:cubicBezTo>
                  <a:pt x="466" y="473"/>
                  <a:pt x="467" y="472"/>
                  <a:pt x="469" y="472"/>
                </a:cubicBezTo>
                <a:cubicBezTo>
                  <a:pt x="469" y="472"/>
                  <a:pt x="470" y="472"/>
                  <a:pt x="471" y="472"/>
                </a:cubicBezTo>
                <a:cubicBezTo>
                  <a:pt x="472" y="472"/>
                  <a:pt x="474" y="472"/>
                  <a:pt x="475" y="472"/>
                </a:cubicBezTo>
                <a:cubicBezTo>
                  <a:pt x="476" y="472"/>
                  <a:pt x="476" y="472"/>
                  <a:pt x="477" y="472"/>
                </a:cubicBezTo>
                <a:cubicBezTo>
                  <a:pt x="477" y="472"/>
                  <a:pt x="477" y="473"/>
                  <a:pt x="477" y="473"/>
                </a:cubicBezTo>
                <a:cubicBezTo>
                  <a:pt x="478" y="473"/>
                  <a:pt x="478" y="475"/>
                  <a:pt x="478" y="475"/>
                </a:cubicBezTo>
                <a:cubicBezTo>
                  <a:pt x="478" y="475"/>
                  <a:pt x="479" y="474"/>
                  <a:pt x="479" y="474"/>
                </a:cubicBezTo>
                <a:cubicBezTo>
                  <a:pt x="480" y="474"/>
                  <a:pt x="480" y="473"/>
                  <a:pt x="480" y="473"/>
                </a:cubicBezTo>
                <a:cubicBezTo>
                  <a:pt x="480" y="472"/>
                  <a:pt x="480" y="471"/>
                  <a:pt x="480" y="471"/>
                </a:cubicBezTo>
                <a:cubicBezTo>
                  <a:pt x="481" y="471"/>
                  <a:pt x="486" y="474"/>
                  <a:pt x="486" y="471"/>
                </a:cubicBezTo>
                <a:cubicBezTo>
                  <a:pt x="487" y="471"/>
                  <a:pt x="489" y="471"/>
                  <a:pt x="490" y="471"/>
                </a:cubicBezTo>
                <a:cubicBezTo>
                  <a:pt x="490" y="471"/>
                  <a:pt x="490" y="471"/>
                  <a:pt x="491" y="471"/>
                </a:cubicBezTo>
                <a:cubicBezTo>
                  <a:pt x="491" y="471"/>
                  <a:pt x="492" y="471"/>
                  <a:pt x="493" y="471"/>
                </a:cubicBezTo>
                <a:cubicBezTo>
                  <a:pt x="493" y="469"/>
                  <a:pt x="493" y="471"/>
                  <a:pt x="493" y="471"/>
                </a:cubicBezTo>
                <a:close/>
                <a:moveTo>
                  <a:pt x="469" y="456"/>
                </a:moveTo>
                <a:cubicBezTo>
                  <a:pt x="469" y="456"/>
                  <a:pt x="469" y="456"/>
                  <a:pt x="468" y="456"/>
                </a:cubicBezTo>
                <a:cubicBezTo>
                  <a:pt x="469" y="456"/>
                  <a:pt x="468" y="456"/>
                  <a:pt x="469" y="456"/>
                </a:cubicBezTo>
                <a:close/>
                <a:moveTo>
                  <a:pt x="422" y="453"/>
                </a:moveTo>
                <a:cubicBezTo>
                  <a:pt x="422" y="454"/>
                  <a:pt x="423" y="454"/>
                  <a:pt x="424" y="454"/>
                </a:cubicBezTo>
                <a:cubicBezTo>
                  <a:pt x="425" y="453"/>
                  <a:pt x="425" y="453"/>
                  <a:pt x="425" y="452"/>
                </a:cubicBezTo>
                <a:cubicBezTo>
                  <a:pt x="426" y="452"/>
                  <a:pt x="426" y="451"/>
                  <a:pt x="426" y="451"/>
                </a:cubicBezTo>
                <a:cubicBezTo>
                  <a:pt x="426" y="450"/>
                  <a:pt x="425" y="450"/>
                  <a:pt x="424" y="450"/>
                </a:cubicBezTo>
                <a:cubicBezTo>
                  <a:pt x="423" y="450"/>
                  <a:pt x="423" y="450"/>
                  <a:pt x="423" y="451"/>
                </a:cubicBezTo>
                <a:cubicBezTo>
                  <a:pt x="423" y="451"/>
                  <a:pt x="424" y="451"/>
                  <a:pt x="424" y="451"/>
                </a:cubicBezTo>
                <a:cubicBezTo>
                  <a:pt x="424" y="452"/>
                  <a:pt x="424" y="453"/>
                  <a:pt x="422" y="453"/>
                </a:cubicBezTo>
                <a:close/>
                <a:moveTo>
                  <a:pt x="455" y="462"/>
                </a:moveTo>
                <a:cubicBezTo>
                  <a:pt x="457" y="462"/>
                  <a:pt x="460" y="463"/>
                  <a:pt x="462" y="462"/>
                </a:cubicBezTo>
                <a:cubicBezTo>
                  <a:pt x="462" y="462"/>
                  <a:pt x="461" y="462"/>
                  <a:pt x="462" y="462"/>
                </a:cubicBezTo>
                <a:cubicBezTo>
                  <a:pt x="462" y="462"/>
                  <a:pt x="462" y="462"/>
                  <a:pt x="462" y="462"/>
                </a:cubicBezTo>
                <a:cubicBezTo>
                  <a:pt x="462" y="462"/>
                  <a:pt x="464" y="461"/>
                  <a:pt x="464" y="461"/>
                </a:cubicBezTo>
                <a:cubicBezTo>
                  <a:pt x="464" y="461"/>
                  <a:pt x="464" y="460"/>
                  <a:pt x="464" y="460"/>
                </a:cubicBezTo>
                <a:cubicBezTo>
                  <a:pt x="463" y="460"/>
                  <a:pt x="463" y="459"/>
                  <a:pt x="462" y="459"/>
                </a:cubicBezTo>
                <a:cubicBezTo>
                  <a:pt x="461" y="459"/>
                  <a:pt x="460" y="459"/>
                  <a:pt x="460" y="459"/>
                </a:cubicBezTo>
                <a:cubicBezTo>
                  <a:pt x="459" y="459"/>
                  <a:pt x="458" y="458"/>
                  <a:pt x="458" y="458"/>
                </a:cubicBezTo>
                <a:cubicBezTo>
                  <a:pt x="458" y="458"/>
                  <a:pt x="458" y="457"/>
                  <a:pt x="458" y="456"/>
                </a:cubicBezTo>
                <a:cubicBezTo>
                  <a:pt x="458" y="456"/>
                  <a:pt x="457" y="456"/>
                  <a:pt x="457" y="456"/>
                </a:cubicBezTo>
                <a:cubicBezTo>
                  <a:pt x="457" y="455"/>
                  <a:pt x="455" y="456"/>
                  <a:pt x="455" y="456"/>
                </a:cubicBezTo>
                <a:cubicBezTo>
                  <a:pt x="455" y="456"/>
                  <a:pt x="453" y="455"/>
                  <a:pt x="453" y="455"/>
                </a:cubicBezTo>
                <a:cubicBezTo>
                  <a:pt x="453" y="455"/>
                  <a:pt x="453" y="455"/>
                  <a:pt x="453" y="455"/>
                </a:cubicBezTo>
                <a:cubicBezTo>
                  <a:pt x="453" y="454"/>
                  <a:pt x="453" y="455"/>
                  <a:pt x="452" y="454"/>
                </a:cubicBezTo>
                <a:cubicBezTo>
                  <a:pt x="452" y="454"/>
                  <a:pt x="452" y="454"/>
                  <a:pt x="452" y="453"/>
                </a:cubicBezTo>
                <a:cubicBezTo>
                  <a:pt x="451" y="454"/>
                  <a:pt x="451" y="454"/>
                  <a:pt x="451" y="453"/>
                </a:cubicBezTo>
                <a:cubicBezTo>
                  <a:pt x="450" y="453"/>
                  <a:pt x="450" y="451"/>
                  <a:pt x="449" y="451"/>
                </a:cubicBezTo>
                <a:cubicBezTo>
                  <a:pt x="449" y="451"/>
                  <a:pt x="448" y="451"/>
                  <a:pt x="447" y="451"/>
                </a:cubicBezTo>
                <a:cubicBezTo>
                  <a:pt x="447" y="451"/>
                  <a:pt x="447" y="451"/>
                  <a:pt x="447" y="451"/>
                </a:cubicBezTo>
                <a:cubicBezTo>
                  <a:pt x="447" y="450"/>
                  <a:pt x="447" y="451"/>
                  <a:pt x="447" y="451"/>
                </a:cubicBezTo>
                <a:cubicBezTo>
                  <a:pt x="446" y="450"/>
                  <a:pt x="446" y="450"/>
                  <a:pt x="446" y="450"/>
                </a:cubicBezTo>
                <a:cubicBezTo>
                  <a:pt x="445" y="450"/>
                  <a:pt x="445" y="450"/>
                  <a:pt x="445" y="450"/>
                </a:cubicBezTo>
                <a:cubicBezTo>
                  <a:pt x="443" y="450"/>
                  <a:pt x="443" y="449"/>
                  <a:pt x="441" y="449"/>
                </a:cubicBezTo>
                <a:cubicBezTo>
                  <a:pt x="441" y="449"/>
                  <a:pt x="441" y="449"/>
                  <a:pt x="441" y="449"/>
                </a:cubicBezTo>
                <a:cubicBezTo>
                  <a:pt x="440" y="448"/>
                  <a:pt x="440" y="448"/>
                  <a:pt x="440" y="448"/>
                </a:cubicBezTo>
                <a:cubicBezTo>
                  <a:pt x="440" y="447"/>
                  <a:pt x="440" y="446"/>
                  <a:pt x="439" y="446"/>
                </a:cubicBezTo>
                <a:cubicBezTo>
                  <a:pt x="438" y="446"/>
                  <a:pt x="437" y="446"/>
                  <a:pt x="437" y="446"/>
                </a:cubicBezTo>
                <a:cubicBezTo>
                  <a:pt x="436" y="446"/>
                  <a:pt x="436" y="445"/>
                  <a:pt x="436" y="444"/>
                </a:cubicBezTo>
                <a:cubicBezTo>
                  <a:pt x="435" y="445"/>
                  <a:pt x="434" y="445"/>
                  <a:pt x="433" y="445"/>
                </a:cubicBezTo>
                <a:cubicBezTo>
                  <a:pt x="434" y="444"/>
                  <a:pt x="431" y="444"/>
                  <a:pt x="431" y="444"/>
                </a:cubicBezTo>
                <a:cubicBezTo>
                  <a:pt x="431" y="445"/>
                  <a:pt x="430" y="445"/>
                  <a:pt x="429" y="445"/>
                </a:cubicBezTo>
                <a:cubicBezTo>
                  <a:pt x="429" y="444"/>
                  <a:pt x="429" y="444"/>
                  <a:pt x="429" y="444"/>
                </a:cubicBezTo>
                <a:cubicBezTo>
                  <a:pt x="428" y="444"/>
                  <a:pt x="427" y="444"/>
                  <a:pt x="427" y="444"/>
                </a:cubicBezTo>
                <a:cubicBezTo>
                  <a:pt x="426" y="444"/>
                  <a:pt x="426" y="444"/>
                  <a:pt x="426" y="444"/>
                </a:cubicBezTo>
                <a:cubicBezTo>
                  <a:pt x="425" y="444"/>
                  <a:pt x="424" y="444"/>
                  <a:pt x="424" y="444"/>
                </a:cubicBezTo>
                <a:cubicBezTo>
                  <a:pt x="424" y="444"/>
                  <a:pt x="424" y="444"/>
                  <a:pt x="423" y="444"/>
                </a:cubicBezTo>
                <a:cubicBezTo>
                  <a:pt x="423" y="444"/>
                  <a:pt x="423" y="444"/>
                  <a:pt x="423" y="444"/>
                </a:cubicBezTo>
                <a:cubicBezTo>
                  <a:pt x="423" y="445"/>
                  <a:pt x="422" y="444"/>
                  <a:pt x="422" y="444"/>
                </a:cubicBezTo>
                <a:cubicBezTo>
                  <a:pt x="422" y="445"/>
                  <a:pt x="421" y="445"/>
                  <a:pt x="421" y="445"/>
                </a:cubicBezTo>
                <a:cubicBezTo>
                  <a:pt x="420" y="445"/>
                  <a:pt x="420" y="445"/>
                  <a:pt x="420" y="446"/>
                </a:cubicBezTo>
                <a:cubicBezTo>
                  <a:pt x="420" y="446"/>
                  <a:pt x="420" y="446"/>
                  <a:pt x="420" y="446"/>
                </a:cubicBezTo>
                <a:cubicBezTo>
                  <a:pt x="419" y="446"/>
                  <a:pt x="420" y="446"/>
                  <a:pt x="419" y="446"/>
                </a:cubicBezTo>
                <a:cubicBezTo>
                  <a:pt x="419" y="447"/>
                  <a:pt x="418" y="447"/>
                  <a:pt x="417" y="448"/>
                </a:cubicBezTo>
                <a:cubicBezTo>
                  <a:pt x="417" y="449"/>
                  <a:pt x="417" y="449"/>
                  <a:pt x="417" y="450"/>
                </a:cubicBezTo>
                <a:cubicBezTo>
                  <a:pt x="417" y="450"/>
                  <a:pt x="416" y="450"/>
                  <a:pt x="416" y="450"/>
                </a:cubicBezTo>
                <a:cubicBezTo>
                  <a:pt x="416" y="452"/>
                  <a:pt x="417" y="451"/>
                  <a:pt x="418" y="451"/>
                </a:cubicBezTo>
                <a:cubicBezTo>
                  <a:pt x="419" y="451"/>
                  <a:pt x="420" y="451"/>
                  <a:pt x="420" y="450"/>
                </a:cubicBezTo>
                <a:cubicBezTo>
                  <a:pt x="420" y="450"/>
                  <a:pt x="419" y="449"/>
                  <a:pt x="420" y="449"/>
                </a:cubicBezTo>
                <a:cubicBezTo>
                  <a:pt x="420" y="449"/>
                  <a:pt x="421" y="449"/>
                  <a:pt x="421" y="449"/>
                </a:cubicBezTo>
                <a:cubicBezTo>
                  <a:pt x="422" y="448"/>
                  <a:pt x="422" y="448"/>
                  <a:pt x="422" y="447"/>
                </a:cubicBezTo>
                <a:cubicBezTo>
                  <a:pt x="423" y="447"/>
                  <a:pt x="424" y="447"/>
                  <a:pt x="424" y="446"/>
                </a:cubicBezTo>
                <a:cubicBezTo>
                  <a:pt x="424" y="445"/>
                  <a:pt x="426" y="446"/>
                  <a:pt x="427" y="446"/>
                </a:cubicBezTo>
                <a:cubicBezTo>
                  <a:pt x="428" y="446"/>
                  <a:pt x="429" y="446"/>
                  <a:pt x="429" y="447"/>
                </a:cubicBezTo>
                <a:cubicBezTo>
                  <a:pt x="429" y="448"/>
                  <a:pt x="430" y="448"/>
                  <a:pt x="431" y="448"/>
                </a:cubicBezTo>
                <a:cubicBezTo>
                  <a:pt x="431" y="448"/>
                  <a:pt x="431" y="449"/>
                  <a:pt x="431" y="449"/>
                </a:cubicBezTo>
                <a:cubicBezTo>
                  <a:pt x="431" y="449"/>
                  <a:pt x="432" y="449"/>
                  <a:pt x="432" y="449"/>
                </a:cubicBezTo>
                <a:cubicBezTo>
                  <a:pt x="433" y="449"/>
                  <a:pt x="433" y="449"/>
                  <a:pt x="434" y="449"/>
                </a:cubicBezTo>
                <a:cubicBezTo>
                  <a:pt x="434" y="449"/>
                  <a:pt x="434" y="450"/>
                  <a:pt x="435" y="450"/>
                </a:cubicBezTo>
                <a:cubicBezTo>
                  <a:pt x="435" y="450"/>
                  <a:pt x="436" y="450"/>
                  <a:pt x="436" y="451"/>
                </a:cubicBezTo>
                <a:cubicBezTo>
                  <a:pt x="436" y="451"/>
                  <a:pt x="436" y="451"/>
                  <a:pt x="437" y="452"/>
                </a:cubicBezTo>
                <a:cubicBezTo>
                  <a:pt x="437" y="452"/>
                  <a:pt x="437" y="452"/>
                  <a:pt x="437" y="452"/>
                </a:cubicBezTo>
                <a:cubicBezTo>
                  <a:pt x="438" y="452"/>
                  <a:pt x="438" y="452"/>
                  <a:pt x="439" y="453"/>
                </a:cubicBezTo>
                <a:cubicBezTo>
                  <a:pt x="440" y="454"/>
                  <a:pt x="443" y="453"/>
                  <a:pt x="444" y="453"/>
                </a:cubicBezTo>
                <a:cubicBezTo>
                  <a:pt x="444" y="454"/>
                  <a:pt x="444" y="454"/>
                  <a:pt x="444" y="455"/>
                </a:cubicBezTo>
                <a:cubicBezTo>
                  <a:pt x="444" y="455"/>
                  <a:pt x="444" y="455"/>
                  <a:pt x="445" y="456"/>
                </a:cubicBezTo>
                <a:cubicBezTo>
                  <a:pt x="446" y="458"/>
                  <a:pt x="448" y="459"/>
                  <a:pt x="450" y="459"/>
                </a:cubicBezTo>
                <a:cubicBezTo>
                  <a:pt x="450" y="460"/>
                  <a:pt x="450" y="460"/>
                  <a:pt x="450" y="461"/>
                </a:cubicBezTo>
                <a:cubicBezTo>
                  <a:pt x="450" y="462"/>
                  <a:pt x="450" y="461"/>
                  <a:pt x="449" y="462"/>
                </a:cubicBezTo>
                <a:cubicBezTo>
                  <a:pt x="448" y="462"/>
                  <a:pt x="448" y="462"/>
                  <a:pt x="448" y="463"/>
                </a:cubicBezTo>
                <a:cubicBezTo>
                  <a:pt x="449" y="463"/>
                  <a:pt x="455" y="463"/>
                  <a:pt x="455" y="462"/>
                </a:cubicBezTo>
                <a:cubicBezTo>
                  <a:pt x="457" y="462"/>
                  <a:pt x="455" y="462"/>
                  <a:pt x="455" y="462"/>
                </a:cubicBezTo>
                <a:close/>
                <a:moveTo>
                  <a:pt x="447" y="437"/>
                </a:moveTo>
                <a:cubicBezTo>
                  <a:pt x="446" y="436"/>
                  <a:pt x="446" y="435"/>
                  <a:pt x="446" y="435"/>
                </a:cubicBezTo>
                <a:cubicBezTo>
                  <a:pt x="445" y="435"/>
                  <a:pt x="445" y="435"/>
                  <a:pt x="444" y="435"/>
                </a:cubicBezTo>
                <a:cubicBezTo>
                  <a:pt x="444" y="436"/>
                  <a:pt x="444" y="436"/>
                  <a:pt x="444" y="437"/>
                </a:cubicBezTo>
                <a:cubicBezTo>
                  <a:pt x="445" y="438"/>
                  <a:pt x="446" y="438"/>
                  <a:pt x="447" y="438"/>
                </a:cubicBezTo>
                <a:cubicBezTo>
                  <a:pt x="447" y="437"/>
                  <a:pt x="447" y="437"/>
                  <a:pt x="447" y="437"/>
                </a:cubicBezTo>
                <a:close/>
                <a:moveTo>
                  <a:pt x="1388" y="442"/>
                </a:moveTo>
                <a:cubicBezTo>
                  <a:pt x="1387" y="443"/>
                  <a:pt x="1387" y="443"/>
                  <a:pt x="1387" y="444"/>
                </a:cubicBezTo>
                <a:cubicBezTo>
                  <a:pt x="1387" y="445"/>
                  <a:pt x="1387" y="444"/>
                  <a:pt x="1387" y="445"/>
                </a:cubicBezTo>
                <a:cubicBezTo>
                  <a:pt x="1386" y="445"/>
                  <a:pt x="1387" y="446"/>
                  <a:pt x="1387" y="446"/>
                </a:cubicBezTo>
                <a:cubicBezTo>
                  <a:pt x="1387" y="447"/>
                  <a:pt x="1387" y="448"/>
                  <a:pt x="1387" y="449"/>
                </a:cubicBezTo>
                <a:cubicBezTo>
                  <a:pt x="1387" y="450"/>
                  <a:pt x="1387" y="449"/>
                  <a:pt x="1388" y="450"/>
                </a:cubicBezTo>
                <a:cubicBezTo>
                  <a:pt x="1389" y="450"/>
                  <a:pt x="1389" y="451"/>
                  <a:pt x="1390" y="452"/>
                </a:cubicBezTo>
                <a:cubicBezTo>
                  <a:pt x="1390" y="451"/>
                  <a:pt x="1390" y="451"/>
                  <a:pt x="1390" y="451"/>
                </a:cubicBezTo>
                <a:cubicBezTo>
                  <a:pt x="1390" y="450"/>
                  <a:pt x="1391" y="451"/>
                  <a:pt x="1391" y="451"/>
                </a:cubicBezTo>
                <a:cubicBezTo>
                  <a:pt x="1391" y="449"/>
                  <a:pt x="1391" y="449"/>
                  <a:pt x="1392" y="449"/>
                </a:cubicBezTo>
                <a:cubicBezTo>
                  <a:pt x="1393" y="448"/>
                  <a:pt x="1392" y="447"/>
                  <a:pt x="1392" y="447"/>
                </a:cubicBezTo>
                <a:cubicBezTo>
                  <a:pt x="1392" y="447"/>
                  <a:pt x="1393" y="447"/>
                  <a:pt x="1393" y="447"/>
                </a:cubicBezTo>
                <a:cubicBezTo>
                  <a:pt x="1393" y="447"/>
                  <a:pt x="1393" y="446"/>
                  <a:pt x="1393" y="446"/>
                </a:cubicBezTo>
                <a:cubicBezTo>
                  <a:pt x="1393" y="446"/>
                  <a:pt x="1393" y="446"/>
                  <a:pt x="1393" y="446"/>
                </a:cubicBezTo>
                <a:cubicBezTo>
                  <a:pt x="1393" y="445"/>
                  <a:pt x="1393" y="444"/>
                  <a:pt x="1393" y="443"/>
                </a:cubicBezTo>
                <a:cubicBezTo>
                  <a:pt x="1393" y="442"/>
                  <a:pt x="1394" y="441"/>
                  <a:pt x="1394" y="440"/>
                </a:cubicBezTo>
                <a:cubicBezTo>
                  <a:pt x="1394" y="439"/>
                  <a:pt x="1395" y="438"/>
                  <a:pt x="1395" y="436"/>
                </a:cubicBezTo>
                <a:cubicBezTo>
                  <a:pt x="1396" y="435"/>
                  <a:pt x="1395" y="435"/>
                  <a:pt x="1395" y="434"/>
                </a:cubicBezTo>
                <a:cubicBezTo>
                  <a:pt x="1394" y="433"/>
                  <a:pt x="1394" y="433"/>
                  <a:pt x="1393" y="433"/>
                </a:cubicBezTo>
                <a:cubicBezTo>
                  <a:pt x="1393" y="433"/>
                  <a:pt x="1392" y="434"/>
                  <a:pt x="1392" y="434"/>
                </a:cubicBezTo>
                <a:cubicBezTo>
                  <a:pt x="1392" y="435"/>
                  <a:pt x="1392" y="435"/>
                  <a:pt x="1392" y="436"/>
                </a:cubicBezTo>
                <a:cubicBezTo>
                  <a:pt x="1392" y="436"/>
                  <a:pt x="1391" y="436"/>
                  <a:pt x="1391" y="436"/>
                </a:cubicBezTo>
                <a:cubicBezTo>
                  <a:pt x="1391" y="436"/>
                  <a:pt x="1391" y="437"/>
                  <a:pt x="1391" y="437"/>
                </a:cubicBezTo>
                <a:cubicBezTo>
                  <a:pt x="1391" y="437"/>
                  <a:pt x="1391" y="437"/>
                  <a:pt x="1391" y="437"/>
                </a:cubicBezTo>
                <a:cubicBezTo>
                  <a:pt x="1391" y="437"/>
                  <a:pt x="1390" y="438"/>
                  <a:pt x="1390" y="438"/>
                </a:cubicBezTo>
                <a:cubicBezTo>
                  <a:pt x="1389" y="439"/>
                  <a:pt x="1389" y="438"/>
                  <a:pt x="1389" y="439"/>
                </a:cubicBezTo>
                <a:cubicBezTo>
                  <a:pt x="1389" y="439"/>
                  <a:pt x="1389" y="440"/>
                  <a:pt x="1389" y="440"/>
                </a:cubicBezTo>
                <a:cubicBezTo>
                  <a:pt x="1389" y="440"/>
                  <a:pt x="1388" y="441"/>
                  <a:pt x="1389" y="442"/>
                </a:cubicBezTo>
                <a:cubicBezTo>
                  <a:pt x="1388" y="442"/>
                  <a:pt x="1388" y="442"/>
                  <a:pt x="1388" y="442"/>
                </a:cubicBezTo>
                <a:cubicBezTo>
                  <a:pt x="1388" y="443"/>
                  <a:pt x="1388" y="442"/>
                  <a:pt x="1388" y="442"/>
                </a:cubicBezTo>
                <a:close/>
                <a:moveTo>
                  <a:pt x="1422" y="425"/>
                </a:moveTo>
                <a:cubicBezTo>
                  <a:pt x="1422" y="426"/>
                  <a:pt x="1422" y="426"/>
                  <a:pt x="1422" y="426"/>
                </a:cubicBezTo>
                <a:cubicBezTo>
                  <a:pt x="1423" y="426"/>
                  <a:pt x="1424" y="425"/>
                  <a:pt x="1425" y="424"/>
                </a:cubicBezTo>
                <a:cubicBezTo>
                  <a:pt x="1424" y="424"/>
                  <a:pt x="1423" y="425"/>
                  <a:pt x="1423" y="425"/>
                </a:cubicBezTo>
                <a:cubicBezTo>
                  <a:pt x="1423" y="425"/>
                  <a:pt x="1423" y="425"/>
                  <a:pt x="1422" y="425"/>
                </a:cubicBezTo>
                <a:close/>
                <a:moveTo>
                  <a:pt x="1420" y="425"/>
                </a:moveTo>
                <a:cubicBezTo>
                  <a:pt x="1420" y="424"/>
                  <a:pt x="1420" y="423"/>
                  <a:pt x="1419" y="423"/>
                </a:cubicBezTo>
                <a:cubicBezTo>
                  <a:pt x="1418" y="424"/>
                  <a:pt x="1420" y="425"/>
                  <a:pt x="1420" y="425"/>
                </a:cubicBezTo>
                <a:close/>
                <a:moveTo>
                  <a:pt x="742" y="417"/>
                </a:moveTo>
                <a:cubicBezTo>
                  <a:pt x="742" y="418"/>
                  <a:pt x="742" y="418"/>
                  <a:pt x="742" y="418"/>
                </a:cubicBezTo>
                <a:cubicBezTo>
                  <a:pt x="742" y="419"/>
                  <a:pt x="742" y="420"/>
                  <a:pt x="743" y="420"/>
                </a:cubicBezTo>
                <a:cubicBezTo>
                  <a:pt x="744" y="420"/>
                  <a:pt x="744" y="419"/>
                  <a:pt x="744" y="418"/>
                </a:cubicBezTo>
                <a:cubicBezTo>
                  <a:pt x="744" y="417"/>
                  <a:pt x="743" y="417"/>
                  <a:pt x="742" y="417"/>
                </a:cubicBezTo>
                <a:close/>
                <a:moveTo>
                  <a:pt x="1429" y="416"/>
                </a:moveTo>
                <a:cubicBezTo>
                  <a:pt x="1429" y="416"/>
                  <a:pt x="1429" y="416"/>
                  <a:pt x="1429" y="416"/>
                </a:cubicBezTo>
                <a:cubicBezTo>
                  <a:pt x="1429" y="416"/>
                  <a:pt x="1429" y="416"/>
                  <a:pt x="1429" y="416"/>
                </a:cubicBezTo>
                <a:cubicBezTo>
                  <a:pt x="1429" y="416"/>
                  <a:pt x="1429" y="416"/>
                  <a:pt x="1429" y="416"/>
                </a:cubicBezTo>
                <a:close/>
                <a:moveTo>
                  <a:pt x="737" y="418"/>
                </a:moveTo>
                <a:cubicBezTo>
                  <a:pt x="738" y="418"/>
                  <a:pt x="738" y="418"/>
                  <a:pt x="738" y="417"/>
                </a:cubicBezTo>
                <a:cubicBezTo>
                  <a:pt x="738" y="417"/>
                  <a:pt x="738" y="417"/>
                  <a:pt x="739" y="417"/>
                </a:cubicBezTo>
                <a:cubicBezTo>
                  <a:pt x="739" y="416"/>
                  <a:pt x="740" y="416"/>
                  <a:pt x="740" y="416"/>
                </a:cubicBezTo>
                <a:cubicBezTo>
                  <a:pt x="739" y="416"/>
                  <a:pt x="738" y="416"/>
                  <a:pt x="738" y="416"/>
                </a:cubicBezTo>
                <a:cubicBezTo>
                  <a:pt x="737" y="416"/>
                  <a:pt x="737" y="416"/>
                  <a:pt x="737" y="417"/>
                </a:cubicBezTo>
                <a:cubicBezTo>
                  <a:pt x="737" y="418"/>
                  <a:pt x="737" y="418"/>
                  <a:pt x="737" y="418"/>
                </a:cubicBezTo>
                <a:cubicBezTo>
                  <a:pt x="738" y="418"/>
                  <a:pt x="737" y="418"/>
                  <a:pt x="737" y="418"/>
                </a:cubicBezTo>
                <a:close/>
                <a:moveTo>
                  <a:pt x="749" y="418"/>
                </a:moveTo>
                <a:cubicBezTo>
                  <a:pt x="749" y="418"/>
                  <a:pt x="749" y="418"/>
                  <a:pt x="749" y="418"/>
                </a:cubicBezTo>
                <a:cubicBezTo>
                  <a:pt x="751" y="418"/>
                  <a:pt x="751" y="417"/>
                  <a:pt x="751" y="415"/>
                </a:cubicBezTo>
                <a:cubicBezTo>
                  <a:pt x="751" y="415"/>
                  <a:pt x="751" y="416"/>
                  <a:pt x="751" y="415"/>
                </a:cubicBezTo>
                <a:cubicBezTo>
                  <a:pt x="751" y="415"/>
                  <a:pt x="751" y="415"/>
                  <a:pt x="750" y="415"/>
                </a:cubicBezTo>
                <a:cubicBezTo>
                  <a:pt x="751" y="415"/>
                  <a:pt x="750" y="417"/>
                  <a:pt x="749" y="418"/>
                </a:cubicBezTo>
                <a:close/>
                <a:moveTo>
                  <a:pt x="734" y="415"/>
                </a:moveTo>
                <a:cubicBezTo>
                  <a:pt x="734" y="415"/>
                  <a:pt x="734" y="415"/>
                  <a:pt x="735" y="415"/>
                </a:cubicBezTo>
                <a:cubicBezTo>
                  <a:pt x="734" y="415"/>
                  <a:pt x="734" y="415"/>
                  <a:pt x="734" y="414"/>
                </a:cubicBezTo>
                <a:cubicBezTo>
                  <a:pt x="734" y="415"/>
                  <a:pt x="734" y="415"/>
                  <a:pt x="734" y="415"/>
                </a:cubicBezTo>
                <a:close/>
                <a:moveTo>
                  <a:pt x="752" y="414"/>
                </a:moveTo>
                <a:cubicBezTo>
                  <a:pt x="752" y="414"/>
                  <a:pt x="753" y="414"/>
                  <a:pt x="753" y="413"/>
                </a:cubicBezTo>
                <a:cubicBezTo>
                  <a:pt x="752" y="412"/>
                  <a:pt x="752" y="413"/>
                  <a:pt x="752" y="414"/>
                </a:cubicBezTo>
                <a:close/>
                <a:moveTo>
                  <a:pt x="388" y="407"/>
                </a:moveTo>
                <a:cubicBezTo>
                  <a:pt x="388" y="408"/>
                  <a:pt x="387" y="409"/>
                  <a:pt x="388" y="409"/>
                </a:cubicBezTo>
                <a:cubicBezTo>
                  <a:pt x="388" y="409"/>
                  <a:pt x="390" y="410"/>
                  <a:pt x="390" y="409"/>
                </a:cubicBezTo>
                <a:cubicBezTo>
                  <a:pt x="390" y="408"/>
                  <a:pt x="390" y="407"/>
                  <a:pt x="388" y="407"/>
                </a:cubicBezTo>
                <a:cubicBezTo>
                  <a:pt x="387" y="409"/>
                  <a:pt x="388" y="407"/>
                  <a:pt x="388" y="407"/>
                </a:cubicBezTo>
                <a:close/>
                <a:moveTo>
                  <a:pt x="1435" y="404"/>
                </a:moveTo>
                <a:cubicBezTo>
                  <a:pt x="1435" y="404"/>
                  <a:pt x="1435" y="404"/>
                  <a:pt x="1434" y="404"/>
                </a:cubicBezTo>
                <a:cubicBezTo>
                  <a:pt x="1435" y="404"/>
                  <a:pt x="1435" y="404"/>
                  <a:pt x="1435" y="404"/>
                </a:cubicBezTo>
                <a:cubicBezTo>
                  <a:pt x="1435" y="404"/>
                  <a:pt x="1435" y="404"/>
                  <a:pt x="1435" y="404"/>
                </a:cubicBezTo>
                <a:close/>
                <a:moveTo>
                  <a:pt x="1438" y="403"/>
                </a:moveTo>
                <a:cubicBezTo>
                  <a:pt x="1438" y="403"/>
                  <a:pt x="1438" y="403"/>
                  <a:pt x="1438" y="403"/>
                </a:cubicBezTo>
                <a:cubicBezTo>
                  <a:pt x="1437" y="403"/>
                  <a:pt x="1437" y="403"/>
                  <a:pt x="1437" y="404"/>
                </a:cubicBezTo>
                <a:cubicBezTo>
                  <a:pt x="1438" y="404"/>
                  <a:pt x="1438" y="404"/>
                  <a:pt x="1438" y="403"/>
                </a:cubicBezTo>
                <a:close/>
                <a:moveTo>
                  <a:pt x="1394" y="398"/>
                </a:moveTo>
                <a:cubicBezTo>
                  <a:pt x="1394" y="397"/>
                  <a:pt x="1394" y="397"/>
                  <a:pt x="1393" y="397"/>
                </a:cubicBezTo>
                <a:cubicBezTo>
                  <a:pt x="1394" y="398"/>
                  <a:pt x="1394" y="398"/>
                  <a:pt x="1394" y="398"/>
                </a:cubicBezTo>
                <a:close/>
                <a:moveTo>
                  <a:pt x="1415" y="388"/>
                </a:moveTo>
                <a:cubicBezTo>
                  <a:pt x="1416" y="388"/>
                  <a:pt x="1416" y="388"/>
                  <a:pt x="1416" y="388"/>
                </a:cubicBezTo>
                <a:cubicBezTo>
                  <a:pt x="1417" y="388"/>
                  <a:pt x="1417" y="386"/>
                  <a:pt x="1417" y="386"/>
                </a:cubicBezTo>
                <a:cubicBezTo>
                  <a:pt x="1416" y="386"/>
                  <a:pt x="1416" y="387"/>
                  <a:pt x="1415" y="387"/>
                </a:cubicBezTo>
                <a:cubicBezTo>
                  <a:pt x="1415" y="387"/>
                  <a:pt x="1415" y="387"/>
                  <a:pt x="1415" y="388"/>
                </a:cubicBezTo>
                <a:close/>
                <a:moveTo>
                  <a:pt x="1431" y="385"/>
                </a:moveTo>
                <a:cubicBezTo>
                  <a:pt x="1431" y="386"/>
                  <a:pt x="1431" y="386"/>
                  <a:pt x="1430" y="386"/>
                </a:cubicBezTo>
                <a:cubicBezTo>
                  <a:pt x="1431" y="386"/>
                  <a:pt x="1431" y="386"/>
                  <a:pt x="1431" y="387"/>
                </a:cubicBezTo>
                <a:cubicBezTo>
                  <a:pt x="1431" y="387"/>
                  <a:pt x="1431" y="387"/>
                  <a:pt x="1431" y="388"/>
                </a:cubicBezTo>
                <a:cubicBezTo>
                  <a:pt x="1433" y="388"/>
                  <a:pt x="1433" y="389"/>
                  <a:pt x="1433" y="390"/>
                </a:cubicBezTo>
                <a:cubicBezTo>
                  <a:pt x="1432" y="391"/>
                  <a:pt x="1432" y="390"/>
                  <a:pt x="1432" y="390"/>
                </a:cubicBezTo>
                <a:cubicBezTo>
                  <a:pt x="1432" y="389"/>
                  <a:pt x="1432" y="389"/>
                  <a:pt x="1431" y="389"/>
                </a:cubicBezTo>
                <a:cubicBezTo>
                  <a:pt x="1431" y="390"/>
                  <a:pt x="1432" y="391"/>
                  <a:pt x="1432" y="392"/>
                </a:cubicBezTo>
                <a:cubicBezTo>
                  <a:pt x="1433" y="393"/>
                  <a:pt x="1433" y="392"/>
                  <a:pt x="1434" y="391"/>
                </a:cubicBezTo>
                <a:cubicBezTo>
                  <a:pt x="1434" y="392"/>
                  <a:pt x="1434" y="392"/>
                  <a:pt x="1434" y="392"/>
                </a:cubicBezTo>
                <a:cubicBezTo>
                  <a:pt x="1435" y="392"/>
                  <a:pt x="1435" y="392"/>
                  <a:pt x="1436" y="391"/>
                </a:cubicBezTo>
                <a:cubicBezTo>
                  <a:pt x="1435" y="390"/>
                  <a:pt x="1435" y="389"/>
                  <a:pt x="1434" y="388"/>
                </a:cubicBezTo>
                <a:cubicBezTo>
                  <a:pt x="1435" y="388"/>
                  <a:pt x="1435" y="388"/>
                  <a:pt x="1436" y="388"/>
                </a:cubicBezTo>
                <a:cubicBezTo>
                  <a:pt x="1436" y="389"/>
                  <a:pt x="1436" y="390"/>
                  <a:pt x="1436" y="391"/>
                </a:cubicBezTo>
                <a:cubicBezTo>
                  <a:pt x="1436" y="391"/>
                  <a:pt x="1436" y="392"/>
                  <a:pt x="1436" y="393"/>
                </a:cubicBezTo>
                <a:cubicBezTo>
                  <a:pt x="1435" y="393"/>
                  <a:pt x="1435" y="393"/>
                  <a:pt x="1434" y="393"/>
                </a:cubicBezTo>
                <a:cubicBezTo>
                  <a:pt x="1433" y="393"/>
                  <a:pt x="1434" y="393"/>
                  <a:pt x="1434" y="394"/>
                </a:cubicBezTo>
                <a:cubicBezTo>
                  <a:pt x="1434" y="394"/>
                  <a:pt x="1433" y="394"/>
                  <a:pt x="1433" y="394"/>
                </a:cubicBezTo>
                <a:cubicBezTo>
                  <a:pt x="1433" y="394"/>
                  <a:pt x="1433" y="394"/>
                  <a:pt x="1433" y="395"/>
                </a:cubicBezTo>
                <a:cubicBezTo>
                  <a:pt x="1433" y="395"/>
                  <a:pt x="1433" y="396"/>
                  <a:pt x="1433" y="397"/>
                </a:cubicBezTo>
                <a:cubicBezTo>
                  <a:pt x="1434" y="397"/>
                  <a:pt x="1434" y="398"/>
                  <a:pt x="1433" y="397"/>
                </a:cubicBezTo>
                <a:cubicBezTo>
                  <a:pt x="1433" y="399"/>
                  <a:pt x="1434" y="399"/>
                  <a:pt x="1435" y="399"/>
                </a:cubicBezTo>
                <a:cubicBezTo>
                  <a:pt x="1435" y="398"/>
                  <a:pt x="1435" y="397"/>
                  <a:pt x="1436" y="396"/>
                </a:cubicBezTo>
                <a:cubicBezTo>
                  <a:pt x="1436" y="398"/>
                  <a:pt x="1436" y="399"/>
                  <a:pt x="1436" y="400"/>
                </a:cubicBezTo>
                <a:cubicBezTo>
                  <a:pt x="1437" y="400"/>
                  <a:pt x="1438" y="400"/>
                  <a:pt x="1438" y="398"/>
                </a:cubicBezTo>
                <a:cubicBezTo>
                  <a:pt x="1439" y="397"/>
                  <a:pt x="1439" y="397"/>
                  <a:pt x="1439" y="396"/>
                </a:cubicBezTo>
                <a:cubicBezTo>
                  <a:pt x="1439" y="396"/>
                  <a:pt x="1439" y="396"/>
                  <a:pt x="1439" y="395"/>
                </a:cubicBezTo>
                <a:cubicBezTo>
                  <a:pt x="1439" y="395"/>
                  <a:pt x="1440" y="395"/>
                  <a:pt x="1440" y="395"/>
                </a:cubicBezTo>
                <a:cubicBezTo>
                  <a:pt x="1440" y="395"/>
                  <a:pt x="1440" y="394"/>
                  <a:pt x="1440" y="393"/>
                </a:cubicBezTo>
                <a:cubicBezTo>
                  <a:pt x="1440" y="393"/>
                  <a:pt x="1440" y="393"/>
                  <a:pt x="1440" y="393"/>
                </a:cubicBezTo>
                <a:cubicBezTo>
                  <a:pt x="1441" y="393"/>
                  <a:pt x="1440" y="391"/>
                  <a:pt x="1440" y="391"/>
                </a:cubicBezTo>
                <a:cubicBezTo>
                  <a:pt x="1440" y="391"/>
                  <a:pt x="1441" y="390"/>
                  <a:pt x="1441" y="391"/>
                </a:cubicBezTo>
                <a:cubicBezTo>
                  <a:pt x="1442" y="390"/>
                  <a:pt x="1442" y="390"/>
                  <a:pt x="1442" y="389"/>
                </a:cubicBezTo>
                <a:cubicBezTo>
                  <a:pt x="1442" y="389"/>
                  <a:pt x="1441" y="389"/>
                  <a:pt x="1441" y="389"/>
                </a:cubicBezTo>
                <a:cubicBezTo>
                  <a:pt x="1441" y="388"/>
                  <a:pt x="1441" y="387"/>
                  <a:pt x="1440" y="387"/>
                </a:cubicBezTo>
                <a:cubicBezTo>
                  <a:pt x="1440" y="387"/>
                  <a:pt x="1440" y="387"/>
                  <a:pt x="1440" y="387"/>
                </a:cubicBezTo>
                <a:cubicBezTo>
                  <a:pt x="1440" y="386"/>
                  <a:pt x="1441" y="385"/>
                  <a:pt x="1440" y="385"/>
                </a:cubicBezTo>
                <a:cubicBezTo>
                  <a:pt x="1440" y="384"/>
                  <a:pt x="1438" y="385"/>
                  <a:pt x="1438" y="385"/>
                </a:cubicBezTo>
                <a:cubicBezTo>
                  <a:pt x="1438" y="384"/>
                  <a:pt x="1438" y="383"/>
                  <a:pt x="1438" y="383"/>
                </a:cubicBezTo>
                <a:cubicBezTo>
                  <a:pt x="1437" y="383"/>
                  <a:pt x="1436" y="383"/>
                  <a:pt x="1436" y="382"/>
                </a:cubicBezTo>
                <a:cubicBezTo>
                  <a:pt x="1435" y="383"/>
                  <a:pt x="1435" y="383"/>
                  <a:pt x="1435" y="384"/>
                </a:cubicBezTo>
                <a:cubicBezTo>
                  <a:pt x="1434" y="384"/>
                  <a:pt x="1434" y="383"/>
                  <a:pt x="1434" y="385"/>
                </a:cubicBezTo>
                <a:cubicBezTo>
                  <a:pt x="1433" y="386"/>
                  <a:pt x="1433" y="385"/>
                  <a:pt x="1432" y="386"/>
                </a:cubicBezTo>
                <a:cubicBezTo>
                  <a:pt x="1432" y="385"/>
                  <a:pt x="1432" y="385"/>
                  <a:pt x="1431" y="385"/>
                </a:cubicBezTo>
                <a:close/>
                <a:moveTo>
                  <a:pt x="1455" y="381"/>
                </a:moveTo>
                <a:cubicBezTo>
                  <a:pt x="1454" y="381"/>
                  <a:pt x="1453" y="381"/>
                  <a:pt x="1454" y="381"/>
                </a:cubicBezTo>
                <a:cubicBezTo>
                  <a:pt x="1454" y="382"/>
                  <a:pt x="1455" y="381"/>
                  <a:pt x="1455" y="381"/>
                </a:cubicBezTo>
                <a:close/>
                <a:moveTo>
                  <a:pt x="1453" y="380"/>
                </a:moveTo>
                <a:cubicBezTo>
                  <a:pt x="1452" y="381"/>
                  <a:pt x="1451" y="381"/>
                  <a:pt x="1450" y="381"/>
                </a:cubicBezTo>
                <a:cubicBezTo>
                  <a:pt x="1450" y="381"/>
                  <a:pt x="1450" y="382"/>
                  <a:pt x="1450" y="382"/>
                </a:cubicBezTo>
                <a:cubicBezTo>
                  <a:pt x="1449" y="382"/>
                  <a:pt x="1448" y="383"/>
                  <a:pt x="1448" y="382"/>
                </a:cubicBezTo>
                <a:cubicBezTo>
                  <a:pt x="1447" y="382"/>
                  <a:pt x="1448" y="382"/>
                  <a:pt x="1447" y="382"/>
                </a:cubicBezTo>
                <a:cubicBezTo>
                  <a:pt x="1446" y="382"/>
                  <a:pt x="1446" y="383"/>
                  <a:pt x="1446" y="383"/>
                </a:cubicBezTo>
                <a:cubicBezTo>
                  <a:pt x="1445" y="385"/>
                  <a:pt x="1444" y="385"/>
                  <a:pt x="1443" y="387"/>
                </a:cubicBezTo>
                <a:cubicBezTo>
                  <a:pt x="1444" y="387"/>
                  <a:pt x="1444" y="386"/>
                  <a:pt x="1444" y="387"/>
                </a:cubicBezTo>
                <a:cubicBezTo>
                  <a:pt x="1444" y="388"/>
                  <a:pt x="1445" y="388"/>
                  <a:pt x="1445" y="388"/>
                </a:cubicBezTo>
                <a:cubicBezTo>
                  <a:pt x="1445" y="388"/>
                  <a:pt x="1444" y="389"/>
                  <a:pt x="1445" y="389"/>
                </a:cubicBezTo>
                <a:cubicBezTo>
                  <a:pt x="1445" y="389"/>
                  <a:pt x="1446" y="390"/>
                  <a:pt x="1445" y="390"/>
                </a:cubicBezTo>
                <a:cubicBezTo>
                  <a:pt x="1446" y="390"/>
                  <a:pt x="1447" y="391"/>
                  <a:pt x="1447" y="391"/>
                </a:cubicBezTo>
                <a:cubicBezTo>
                  <a:pt x="1448" y="391"/>
                  <a:pt x="1448" y="390"/>
                  <a:pt x="1448" y="389"/>
                </a:cubicBezTo>
                <a:cubicBezTo>
                  <a:pt x="1448" y="388"/>
                  <a:pt x="1448" y="387"/>
                  <a:pt x="1449" y="387"/>
                </a:cubicBezTo>
                <a:cubicBezTo>
                  <a:pt x="1449" y="387"/>
                  <a:pt x="1450" y="387"/>
                  <a:pt x="1450" y="387"/>
                </a:cubicBezTo>
                <a:cubicBezTo>
                  <a:pt x="1450" y="387"/>
                  <a:pt x="1450" y="387"/>
                  <a:pt x="1450" y="386"/>
                </a:cubicBezTo>
                <a:cubicBezTo>
                  <a:pt x="1450" y="386"/>
                  <a:pt x="1451" y="386"/>
                  <a:pt x="1451" y="386"/>
                </a:cubicBezTo>
                <a:cubicBezTo>
                  <a:pt x="1452" y="387"/>
                  <a:pt x="1451" y="387"/>
                  <a:pt x="1452" y="387"/>
                </a:cubicBezTo>
                <a:cubicBezTo>
                  <a:pt x="1453" y="387"/>
                  <a:pt x="1453" y="386"/>
                  <a:pt x="1454" y="385"/>
                </a:cubicBezTo>
                <a:cubicBezTo>
                  <a:pt x="1454" y="384"/>
                  <a:pt x="1455" y="385"/>
                  <a:pt x="1454" y="383"/>
                </a:cubicBezTo>
                <a:cubicBezTo>
                  <a:pt x="1454" y="382"/>
                  <a:pt x="1454" y="382"/>
                  <a:pt x="1453" y="382"/>
                </a:cubicBezTo>
                <a:cubicBezTo>
                  <a:pt x="1453" y="382"/>
                  <a:pt x="1453" y="381"/>
                  <a:pt x="1453" y="380"/>
                </a:cubicBezTo>
                <a:cubicBezTo>
                  <a:pt x="1452" y="381"/>
                  <a:pt x="1453" y="380"/>
                  <a:pt x="1453" y="380"/>
                </a:cubicBezTo>
                <a:close/>
                <a:moveTo>
                  <a:pt x="453" y="377"/>
                </a:moveTo>
                <a:cubicBezTo>
                  <a:pt x="453" y="376"/>
                  <a:pt x="452" y="377"/>
                  <a:pt x="451" y="377"/>
                </a:cubicBezTo>
                <a:cubicBezTo>
                  <a:pt x="452" y="378"/>
                  <a:pt x="452" y="377"/>
                  <a:pt x="453" y="377"/>
                </a:cubicBezTo>
                <a:close/>
                <a:moveTo>
                  <a:pt x="1449" y="375"/>
                </a:moveTo>
                <a:cubicBezTo>
                  <a:pt x="1450" y="375"/>
                  <a:pt x="1450" y="374"/>
                  <a:pt x="1450" y="374"/>
                </a:cubicBezTo>
                <a:cubicBezTo>
                  <a:pt x="1448" y="374"/>
                  <a:pt x="1448" y="374"/>
                  <a:pt x="1449" y="375"/>
                </a:cubicBezTo>
                <a:cubicBezTo>
                  <a:pt x="1450" y="375"/>
                  <a:pt x="1449" y="375"/>
                  <a:pt x="1449" y="375"/>
                </a:cubicBezTo>
                <a:close/>
                <a:moveTo>
                  <a:pt x="946" y="374"/>
                </a:moveTo>
                <a:cubicBezTo>
                  <a:pt x="946" y="374"/>
                  <a:pt x="946" y="374"/>
                  <a:pt x="947" y="374"/>
                </a:cubicBezTo>
                <a:cubicBezTo>
                  <a:pt x="947" y="374"/>
                  <a:pt x="947" y="374"/>
                  <a:pt x="946" y="374"/>
                </a:cubicBezTo>
                <a:close/>
                <a:moveTo>
                  <a:pt x="930" y="374"/>
                </a:moveTo>
                <a:cubicBezTo>
                  <a:pt x="929" y="374"/>
                  <a:pt x="928" y="375"/>
                  <a:pt x="929" y="375"/>
                </a:cubicBezTo>
                <a:cubicBezTo>
                  <a:pt x="930" y="376"/>
                  <a:pt x="932" y="376"/>
                  <a:pt x="933" y="376"/>
                </a:cubicBezTo>
                <a:cubicBezTo>
                  <a:pt x="934" y="376"/>
                  <a:pt x="934" y="377"/>
                  <a:pt x="935" y="377"/>
                </a:cubicBezTo>
                <a:cubicBezTo>
                  <a:pt x="935" y="377"/>
                  <a:pt x="935" y="378"/>
                  <a:pt x="936" y="378"/>
                </a:cubicBezTo>
                <a:cubicBezTo>
                  <a:pt x="936" y="378"/>
                  <a:pt x="937" y="378"/>
                  <a:pt x="937" y="378"/>
                </a:cubicBezTo>
                <a:cubicBezTo>
                  <a:pt x="938" y="378"/>
                  <a:pt x="937" y="377"/>
                  <a:pt x="938" y="377"/>
                </a:cubicBezTo>
                <a:cubicBezTo>
                  <a:pt x="938" y="377"/>
                  <a:pt x="938" y="377"/>
                  <a:pt x="938" y="377"/>
                </a:cubicBezTo>
                <a:cubicBezTo>
                  <a:pt x="939" y="377"/>
                  <a:pt x="938" y="377"/>
                  <a:pt x="939" y="377"/>
                </a:cubicBezTo>
                <a:cubicBezTo>
                  <a:pt x="940" y="378"/>
                  <a:pt x="941" y="377"/>
                  <a:pt x="942" y="377"/>
                </a:cubicBezTo>
                <a:cubicBezTo>
                  <a:pt x="943" y="376"/>
                  <a:pt x="943" y="376"/>
                  <a:pt x="942" y="376"/>
                </a:cubicBezTo>
                <a:cubicBezTo>
                  <a:pt x="941" y="376"/>
                  <a:pt x="941" y="376"/>
                  <a:pt x="941" y="375"/>
                </a:cubicBezTo>
                <a:cubicBezTo>
                  <a:pt x="939" y="375"/>
                  <a:pt x="938" y="375"/>
                  <a:pt x="937" y="375"/>
                </a:cubicBezTo>
                <a:cubicBezTo>
                  <a:pt x="936" y="374"/>
                  <a:pt x="934" y="375"/>
                  <a:pt x="932" y="375"/>
                </a:cubicBezTo>
                <a:cubicBezTo>
                  <a:pt x="932" y="374"/>
                  <a:pt x="932" y="374"/>
                  <a:pt x="931" y="374"/>
                </a:cubicBezTo>
                <a:cubicBezTo>
                  <a:pt x="930" y="374"/>
                  <a:pt x="932" y="373"/>
                  <a:pt x="930" y="373"/>
                </a:cubicBezTo>
                <a:cubicBezTo>
                  <a:pt x="930" y="374"/>
                  <a:pt x="930" y="374"/>
                  <a:pt x="930" y="374"/>
                </a:cubicBezTo>
                <a:close/>
                <a:moveTo>
                  <a:pt x="972" y="376"/>
                </a:moveTo>
                <a:cubicBezTo>
                  <a:pt x="971" y="376"/>
                  <a:pt x="971" y="376"/>
                  <a:pt x="971" y="377"/>
                </a:cubicBezTo>
                <a:cubicBezTo>
                  <a:pt x="971" y="377"/>
                  <a:pt x="971" y="378"/>
                  <a:pt x="972" y="378"/>
                </a:cubicBezTo>
                <a:cubicBezTo>
                  <a:pt x="972" y="378"/>
                  <a:pt x="973" y="379"/>
                  <a:pt x="973" y="379"/>
                </a:cubicBezTo>
                <a:cubicBezTo>
                  <a:pt x="974" y="379"/>
                  <a:pt x="974" y="379"/>
                  <a:pt x="975" y="379"/>
                </a:cubicBezTo>
                <a:cubicBezTo>
                  <a:pt x="976" y="379"/>
                  <a:pt x="977" y="379"/>
                  <a:pt x="977" y="378"/>
                </a:cubicBezTo>
                <a:cubicBezTo>
                  <a:pt x="978" y="377"/>
                  <a:pt x="978" y="378"/>
                  <a:pt x="979" y="377"/>
                </a:cubicBezTo>
                <a:cubicBezTo>
                  <a:pt x="979" y="377"/>
                  <a:pt x="979" y="376"/>
                  <a:pt x="979" y="376"/>
                </a:cubicBezTo>
                <a:cubicBezTo>
                  <a:pt x="979" y="376"/>
                  <a:pt x="979" y="376"/>
                  <a:pt x="979" y="375"/>
                </a:cubicBezTo>
                <a:cubicBezTo>
                  <a:pt x="979" y="375"/>
                  <a:pt x="979" y="375"/>
                  <a:pt x="979" y="375"/>
                </a:cubicBezTo>
                <a:cubicBezTo>
                  <a:pt x="979" y="375"/>
                  <a:pt x="979" y="375"/>
                  <a:pt x="979" y="375"/>
                </a:cubicBezTo>
                <a:cubicBezTo>
                  <a:pt x="980" y="374"/>
                  <a:pt x="980" y="374"/>
                  <a:pt x="981" y="374"/>
                </a:cubicBezTo>
                <a:cubicBezTo>
                  <a:pt x="981" y="374"/>
                  <a:pt x="982" y="373"/>
                  <a:pt x="982" y="372"/>
                </a:cubicBezTo>
                <a:cubicBezTo>
                  <a:pt x="982" y="373"/>
                  <a:pt x="981" y="373"/>
                  <a:pt x="980" y="373"/>
                </a:cubicBezTo>
                <a:cubicBezTo>
                  <a:pt x="980" y="374"/>
                  <a:pt x="979" y="374"/>
                  <a:pt x="978" y="374"/>
                </a:cubicBezTo>
                <a:cubicBezTo>
                  <a:pt x="978" y="374"/>
                  <a:pt x="978" y="375"/>
                  <a:pt x="978" y="375"/>
                </a:cubicBezTo>
                <a:cubicBezTo>
                  <a:pt x="978" y="375"/>
                  <a:pt x="977" y="375"/>
                  <a:pt x="977" y="375"/>
                </a:cubicBezTo>
                <a:cubicBezTo>
                  <a:pt x="976" y="375"/>
                  <a:pt x="976" y="375"/>
                  <a:pt x="976" y="375"/>
                </a:cubicBezTo>
                <a:cubicBezTo>
                  <a:pt x="975" y="375"/>
                  <a:pt x="976" y="375"/>
                  <a:pt x="975" y="375"/>
                </a:cubicBezTo>
                <a:cubicBezTo>
                  <a:pt x="975" y="374"/>
                  <a:pt x="975" y="375"/>
                  <a:pt x="974" y="375"/>
                </a:cubicBezTo>
                <a:cubicBezTo>
                  <a:pt x="974" y="375"/>
                  <a:pt x="974" y="375"/>
                  <a:pt x="975" y="376"/>
                </a:cubicBezTo>
                <a:cubicBezTo>
                  <a:pt x="974" y="376"/>
                  <a:pt x="972" y="375"/>
                  <a:pt x="972" y="376"/>
                </a:cubicBezTo>
                <a:cubicBezTo>
                  <a:pt x="971" y="376"/>
                  <a:pt x="972" y="376"/>
                  <a:pt x="972" y="376"/>
                </a:cubicBezTo>
                <a:close/>
                <a:moveTo>
                  <a:pt x="923" y="367"/>
                </a:moveTo>
                <a:cubicBezTo>
                  <a:pt x="923" y="367"/>
                  <a:pt x="923" y="369"/>
                  <a:pt x="924" y="368"/>
                </a:cubicBezTo>
                <a:cubicBezTo>
                  <a:pt x="925" y="368"/>
                  <a:pt x="924" y="367"/>
                  <a:pt x="923" y="367"/>
                </a:cubicBezTo>
                <a:close/>
                <a:moveTo>
                  <a:pt x="943" y="366"/>
                </a:moveTo>
                <a:cubicBezTo>
                  <a:pt x="943" y="365"/>
                  <a:pt x="942" y="365"/>
                  <a:pt x="942" y="366"/>
                </a:cubicBezTo>
                <a:cubicBezTo>
                  <a:pt x="942" y="366"/>
                  <a:pt x="942" y="366"/>
                  <a:pt x="943" y="366"/>
                </a:cubicBezTo>
                <a:close/>
                <a:moveTo>
                  <a:pt x="948" y="366"/>
                </a:moveTo>
                <a:cubicBezTo>
                  <a:pt x="948" y="365"/>
                  <a:pt x="948" y="366"/>
                  <a:pt x="947" y="366"/>
                </a:cubicBezTo>
                <a:cubicBezTo>
                  <a:pt x="947" y="366"/>
                  <a:pt x="947" y="366"/>
                  <a:pt x="948" y="366"/>
                </a:cubicBezTo>
                <a:cubicBezTo>
                  <a:pt x="948" y="365"/>
                  <a:pt x="948" y="366"/>
                  <a:pt x="948" y="366"/>
                </a:cubicBezTo>
                <a:close/>
                <a:moveTo>
                  <a:pt x="943" y="366"/>
                </a:moveTo>
                <a:cubicBezTo>
                  <a:pt x="945" y="366"/>
                  <a:pt x="943" y="365"/>
                  <a:pt x="943" y="366"/>
                </a:cubicBezTo>
                <a:close/>
                <a:moveTo>
                  <a:pt x="1415" y="365"/>
                </a:moveTo>
                <a:cubicBezTo>
                  <a:pt x="1415" y="365"/>
                  <a:pt x="1415" y="367"/>
                  <a:pt x="1416" y="366"/>
                </a:cubicBezTo>
                <a:cubicBezTo>
                  <a:pt x="1417" y="366"/>
                  <a:pt x="1416" y="365"/>
                  <a:pt x="1415" y="365"/>
                </a:cubicBezTo>
                <a:close/>
                <a:moveTo>
                  <a:pt x="942" y="361"/>
                </a:moveTo>
                <a:cubicBezTo>
                  <a:pt x="945" y="361"/>
                  <a:pt x="942" y="360"/>
                  <a:pt x="942" y="361"/>
                </a:cubicBezTo>
                <a:close/>
                <a:moveTo>
                  <a:pt x="458" y="358"/>
                </a:moveTo>
                <a:cubicBezTo>
                  <a:pt x="457" y="358"/>
                  <a:pt x="457" y="359"/>
                  <a:pt x="457" y="359"/>
                </a:cubicBezTo>
                <a:cubicBezTo>
                  <a:pt x="458" y="359"/>
                  <a:pt x="458" y="358"/>
                  <a:pt x="458" y="358"/>
                </a:cubicBezTo>
                <a:close/>
                <a:moveTo>
                  <a:pt x="878" y="358"/>
                </a:moveTo>
                <a:cubicBezTo>
                  <a:pt x="877" y="357"/>
                  <a:pt x="877" y="357"/>
                  <a:pt x="876" y="358"/>
                </a:cubicBezTo>
                <a:cubicBezTo>
                  <a:pt x="876" y="358"/>
                  <a:pt x="876" y="359"/>
                  <a:pt x="876" y="360"/>
                </a:cubicBezTo>
                <a:cubicBezTo>
                  <a:pt x="876" y="360"/>
                  <a:pt x="877" y="360"/>
                  <a:pt x="877" y="360"/>
                </a:cubicBezTo>
                <a:cubicBezTo>
                  <a:pt x="878" y="360"/>
                  <a:pt x="878" y="361"/>
                  <a:pt x="878" y="361"/>
                </a:cubicBezTo>
                <a:cubicBezTo>
                  <a:pt x="878" y="361"/>
                  <a:pt x="879" y="361"/>
                  <a:pt x="879" y="361"/>
                </a:cubicBezTo>
                <a:cubicBezTo>
                  <a:pt x="880" y="362"/>
                  <a:pt x="881" y="362"/>
                  <a:pt x="881" y="363"/>
                </a:cubicBezTo>
                <a:cubicBezTo>
                  <a:pt x="881" y="363"/>
                  <a:pt x="882" y="363"/>
                  <a:pt x="883" y="363"/>
                </a:cubicBezTo>
                <a:cubicBezTo>
                  <a:pt x="883" y="363"/>
                  <a:pt x="883" y="364"/>
                  <a:pt x="884" y="364"/>
                </a:cubicBezTo>
                <a:cubicBezTo>
                  <a:pt x="884" y="364"/>
                  <a:pt x="884" y="364"/>
                  <a:pt x="884" y="364"/>
                </a:cubicBezTo>
                <a:cubicBezTo>
                  <a:pt x="885" y="365"/>
                  <a:pt x="885" y="365"/>
                  <a:pt x="886" y="366"/>
                </a:cubicBezTo>
                <a:cubicBezTo>
                  <a:pt x="886" y="366"/>
                  <a:pt x="888" y="366"/>
                  <a:pt x="888" y="365"/>
                </a:cubicBezTo>
                <a:cubicBezTo>
                  <a:pt x="888" y="365"/>
                  <a:pt x="888" y="365"/>
                  <a:pt x="888" y="364"/>
                </a:cubicBezTo>
                <a:cubicBezTo>
                  <a:pt x="888" y="364"/>
                  <a:pt x="887" y="364"/>
                  <a:pt x="887" y="364"/>
                </a:cubicBezTo>
                <a:cubicBezTo>
                  <a:pt x="889" y="363"/>
                  <a:pt x="888" y="363"/>
                  <a:pt x="889" y="362"/>
                </a:cubicBezTo>
                <a:cubicBezTo>
                  <a:pt x="889" y="362"/>
                  <a:pt x="889" y="362"/>
                  <a:pt x="889" y="362"/>
                </a:cubicBezTo>
                <a:cubicBezTo>
                  <a:pt x="889" y="361"/>
                  <a:pt x="889" y="361"/>
                  <a:pt x="889" y="361"/>
                </a:cubicBezTo>
                <a:cubicBezTo>
                  <a:pt x="889" y="360"/>
                  <a:pt x="888" y="360"/>
                  <a:pt x="888" y="359"/>
                </a:cubicBezTo>
                <a:cubicBezTo>
                  <a:pt x="889" y="359"/>
                  <a:pt x="889" y="358"/>
                  <a:pt x="889" y="357"/>
                </a:cubicBezTo>
                <a:cubicBezTo>
                  <a:pt x="888" y="357"/>
                  <a:pt x="888" y="357"/>
                  <a:pt x="887" y="358"/>
                </a:cubicBezTo>
                <a:cubicBezTo>
                  <a:pt x="886" y="358"/>
                  <a:pt x="885" y="358"/>
                  <a:pt x="883" y="358"/>
                </a:cubicBezTo>
                <a:cubicBezTo>
                  <a:pt x="882" y="359"/>
                  <a:pt x="881" y="359"/>
                  <a:pt x="881" y="358"/>
                </a:cubicBezTo>
                <a:cubicBezTo>
                  <a:pt x="880" y="358"/>
                  <a:pt x="880" y="358"/>
                  <a:pt x="880" y="358"/>
                </a:cubicBezTo>
                <a:cubicBezTo>
                  <a:pt x="879" y="358"/>
                  <a:pt x="878" y="358"/>
                  <a:pt x="878" y="358"/>
                </a:cubicBezTo>
                <a:cubicBezTo>
                  <a:pt x="877" y="358"/>
                  <a:pt x="878" y="358"/>
                  <a:pt x="878" y="358"/>
                </a:cubicBezTo>
                <a:close/>
                <a:moveTo>
                  <a:pt x="915" y="358"/>
                </a:moveTo>
                <a:cubicBezTo>
                  <a:pt x="915" y="358"/>
                  <a:pt x="916" y="358"/>
                  <a:pt x="916" y="358"/>
                </a:cubicBezTo>
                <a:cubicBezTo>
                  <a:pt x="917" y="357"/>
                  <a:pt x="915" y="357"/>
                  <a:pt x="914" y="357"/>
                </a:cubicBezTo>
                <a:cubicBezTo>
                  <a:pt x="914" y="357"/>
                  <a:pt x="914" y="357"/>
                  <a:pt x="914" y="358"/>
                </a:cubicBezTo>
                <a:cubicBezTo>
                  <a:pt x="915" y="357"/>
                  <a:pt x="915" y="357"/>
                  <a:pt x="915" y="358"/>
                </a:cubicBezTo>
                <a:cubicBezTo>
                  <a:pt x="916" y="358"/>
                  <a:pt x="915" y="358"/>
                  <a:pt x="915" y="358"/>
                </a:cubicBezTo>
                <a:close/>
                <a:moveTo>
                  <a:pt x="941" y="356"/>
                </a:moveTo>
                <a:cubicBezTo>
                  <a:pt x="941" y="356"/>
                  <a:pt x="941" y="357"/>
                  <a:pt x="942" y="357"/>
                </a:cubicBezTo>
                <a:cubicBezTo>
                  <a:pt x="941" y="356"/>
                  <a:pt x="941" y="355"/>
                  <a:pt x="941" y="356"/>
                </a:cubicBezTo>
                <a:close/>
                <a:moveTo>
                  <a:pt x="944" y="351"/>
                </a:moveTo>
                <a:cubicBezTo>
                  <a:pt x="943" y="351"/>
                  <a:pt x="943" y="350"/>
                  <a:pt x="943" y="350"/>
                </a:cubicBezTo>
                <a:cubicBezTo>
                  <a:pt x="942" y="350"/>
                  <a:pt x="941" y="350"/>
                  <a:pt x="941" y="351"/>
                </a:cubicBezTo>
                <a:cubicBezTo>
                  <a:pt x="941" y="351"/>
                  <a:pt x="942" y="351"/>
                  <a:pt x="942" y="351"/>
                </a:cubicBezTo>
                <a:cubicBezTo>
                  <a:pt x="943" y="351"/>
                  <a:pt x="942" y="352"/>
                  <a:pt x="942" y="352"/>
                </a:cubicBezTo>
                <a:cubicBezTo>
                  <a:pt x="943" y="353"/>
                  <a:pt x="944" y="352"/>
                  <a:pt x="944" y="351"/>
                </a:cubicBezTo>
                <a:close/>
                <a:moveTo>
                  <a:pt x="823" y="350"/>
                </a:moveTo>
                <a:cubicBezTo>
                  <a:pt x="824" y="350"/>
                  <a:pt x="825" y="349"/>
                  <a:pt x="825" y="348"/>
                </a:cubicBezTo>
                <a:cubicBezTo>
                  <a:pt x="824" y="348"/>
                  <a:pt x="823" y="349"/>
                  <a:pt x="823" y="350"/>
                </a:cubicBezTo>
                <a:cubicBezTo>
                  <a:pt x="823" y="350"/>
                  <a:pt x="823" y="350"/>
                  <a:pt x="823" y="350"/>
                </a:cubicBezTo>
                <a:cubicBezTo>
                  <a:pt x="824" y="350"/>
                  <a:pt x="823" y="350"/>
                  <a:pt x="823" y="350"/>
                </a:cubicBezTo>
                <a:close/>
                <a:moveTo>
                  <a:pt x="1069" y="348"/>
                </a:moveTo>
                <a:cubicBezTo>
                  <a:pt x="1069" y="347"/>
                  <a:pt x="1068" y="349"/>
                  <a:pt x="1068" y="349"/>
                </a:cubicBezTo>
                <a:cubicBezTo>
                  <a:pt x="1069" y="349"/>
                  <a:pt x="1070" y="349"/>
                  <a:pt x="1069" y="348"/>
                </a:cubicBezTo>
                <a:close/>
                <a:moveTo>
                  <a:pt x="912" y="347"/>
                </a:moveTo>
                <a:cubicBezTo>
                  <a:pt x="912" y="348"/>
                  <a:pt x="912" y="348"/>
                  <a:pt x="912" y="348"/>
                </a:cubicBezTo>
                <a:cubicBezTo>
                  <a:pt x="912" y="348"/>
                  <a:pt x="913" y="348"/>
                  <a:pt x="913" y="348"/>
                </a:cubicBezTo>
                <a:cubicBezTo>
                  <a:pt x="913" y="348"/>
                  <a:pt x="912" y="348"/>
                  <a:pt x="912" y="348"/>
                </a:cubicBezTo>
                <a:cubicBezTo>
                  <a:pt x="912" y="347"/>
                  <a:pt x="912" y="347"/>
                  <a:pt x="912" y="347"/>
                </a:cubicBezTo>
                <a:close/>
                <a:moveTo>
                  <a:pt x="842" y="344"/>
                </a:moveTo>
                <a:cubicBezTo>
                  <a:pt x="841" y="344"/>
                  <a:pt x="840" y="344"/>
                  <a:pt x="840" y="345"/>
                </a:cubicBezTo>
                <a:cubicBezTo>
                  <a:pt x="840" y="346"/>
                  <a:pt x="841" y="346"/>
                  <a:pt x="842" y="346"/>
                </a:cubicBezTo>
                <a:cubicBezTo>
                  <a:pt x="842" y="346"/>
                  <a:pt x="842" y="345"/>
                  <a:pt x="842" y="344"/>
                </a:cubicBezTo>
                <a:cubicBezTo>
                  <a:pt x="840" y="344"/>
                  <a:pt x="842" y="344"/>
                  <a:pt x="842" y="344"/>
                </a:cubicBezTo>
                <a:close/>
                <a:moveTo>
                  <a:pt x="832" y="349"/>
                </a:moveTo>
                <a:cubicBezTo>
                  <a:pt x="833" y="349"/>
                  <a:pt x="833" y="349"/>
                  <a:pt x="833" y="348"/>
                </a:cubicBezTo>
                <a:cubicBezTo>
                  <a:pt x="834" y="348"/>
                  <a:pt x="836" y="347"/>
                  <a:pt x="835" y="346"/>
                </a:cubicBezTo>
                <a:cubicBezTo>
                  <a:pt x="835" y="346"/>
                  <a:pt x="834" y="346"/>
                  <a:pt x="834" y="346"/>
                </a:cubicBezTo>
                <a:cubicBezTo>
                  <a:pt x="834" y="345"/>
                  <a:pt x="834" y="345"/>
                  <a:pt x="833" y="344"/>
                </a:cubicBezTo>
                <a:cubicBezTo>
                  <a:pt x="833" y="345"/>
                  <a:pt x="832" y="345"/>
                  <a:pt x="832" y="345"/>
                </a:cubicBezTo>
                <a:cubicBezTo>
                  <a:pt x="832" y="345"/>
                  <a:pt x="832" y="345"/>
                  <a:pt x="832" y="345"/>
                </a:cubicBezTo>
                <a:cubicBezTo>
                  <a:pt x="832" y="346"/>
                  <a:pt x="832" y="346"/>
                  <a:pt x="832" y="347"/>
                </a:cubicBezTo>
                <a:cubicBezTo>
                  <a:pt x="831" y="347"/>
                  <a:pt x="832" y="348"/>
                  <a:pt x="832" y="349"/>
                </a:cubicBezTo>
                <a:close/>
                <a:moveTo>
                  <a:pt x="856" y="342"/>
                </a:moveTo>
                <a:cubicBezTo>
                  <a:pt x="858" y="343"/>
                  <a:pt x="857" y="347"/>
                  <a:pt x="857" y="349"/>
                </a:cubicBezTo>
                <a:cubicBezTo>
                  <a:pt x="858" y="349"/>
                  <a:pt x="858" y="349"/>
                  <a:pt x="858" y="350"/>
                </a:cubicBezTo>
                <a:cubicBezTo>
                  <a:pt x="858" y="351"/>
                  <a:pt x="858" y="350"/>
                  <a:pt x="858" y="350"/>
                </a:cubicBezTo>
                <a:cubicBezTo>
                  <a:pt x="858" y="351"/>
                  <a:pt x="858" y="351"/>
                  <a:pt x="859" y="351"/>
                </a:cubicBezTo>
                <a:cubicBezTo>
                  <a:pt x="860" y="351"/>
                  <a:pt x="860" y="351"/>
                  <a:pt x="860" y="352"/>
                </a:cubicBezTo>
                <a:cubicBezTo>
                  <a:pt x="860" y="352"/>
                  <a:pt x="861" y="352"/>
                  <a:pt x="861" y="351"/>
                </a:cubicBezTo>
                <a:cubicBezTo>
                  <a:pt x="861" y="351"/>
                  <a:pt x="861" y="351"/>
                  <a:pt x="862" y="351"/>
                </a:cubicBezTo>
                <a:cubicBezTo>
                  <a:pt x="862" y="351"/>
                  <a:pt x="863" y="349"/>
                  <a:pt x="863" y="349"/>
                </a:cubicBezTo>
                <a:cubicBezTo>
                  <a:pt x="863" y="347"/>
                  <a:pt x="863" y="346"/>
                  <a:pt x="863" y="345"/>
                </a:cubicBezTo>
                <a:cubicBezTo>
                  <a:pt x="863" y="344"/>
                  <a:pt x="864" y="343"/>
                  <a:pt x="864" y="341"/>
                </a:cubicBezTo>
                <a:cubicBezTo>
                  <a:pt x="864" y="340"/>
                  <a:pt x="862" y="340"/>
                  <a:pt x="862" y="339"/>
                </a:cubicBezTo>
                <a:cubicBezTo>
                  <a:pt x="862" y="339"/>
                  <a:pt x="862" y="338"/>
                  <a:pt x="862" y="338"/>
                </a:cubicBezTo>
                <a:cubicBezTo>
                  <a:pt x="862" y="338"/>
                  <a:pt x="861" y="337"/>
                  <a:pt x="861" y="337"/>
                </a:cubicBezTo>
                <a:cubicBezTo>
                  <a:pt x="860" y="338"/>
                  <a:pt x="860" y="338"/>
                  <a:pt x="860" y="338"/>
                </a:cubicBezTo>
                <a:cubicBezTo>
                  <a:pt x="859" y="339"/>
                  <a:pt x="859" y="338"/>
                  <a:pt x="859" y="339"/>
                </a:cubicBezTo>
                <a:cubicBezTo>
                  <a:pt x="858" y="340"/>
                  <a:pt x="858" y="339"/>
                  <a:pt x="857" y="340"/>
                </a:cubicBezTo>
                <a:cubicBezTo>
                  <a:pt x="857" y="340"/>
                  <a:pt x="857" y="340"/>
                  <a:pt x="856" y="340"/>
                </a:cubicBezTo>
                <a:cubicBezTo>
                  <a:pt x="856" y="341"/>
                  <a:pt x="856" y="341"/>
                  <a:pt x="856" y="341"/>
                </a:cubicBezTo>
                <a:cubicBezTo>
                  <a:pt x="856" y="342"/>
                  <a:pt x="856" y="341"/>
                  <a:pt x="856" y="342"/>
                </a:cubicBezTo>
                <a:cubicBezTo>
                  <a:pt x="856" y="342"/>
                  <a:pt x="856" y="342"/>
                  <a:pt x="856" y="342"/>
                </a:cubicBezTo>
                <a:close/>
                <a:moveTo>
                  <a:pt x="1449" y="376"/>
                </a:moveTo>
                <a:cubicBezTo>
                  <a:pt x="1449" y="377"/>
                  <a:pt x="1449" y="377"/>
                  <a:pt x="1449" y="377"/>
                </a:cubicBezTo>
                <a:cubicBezTo>
                  <a:pt x="1449" y="377"/>
                  <a:pt x="1449" y="378"/>
                  <a:pt x="1449" y="378"/>
                </a:cubicBezTo>
                <a:cubicBezTo>
                  <a:pt x="1449" y="378"/>
                  <a:pt x="1448" y="378"/>
                  <a:pt x="1448" y="378"/>
                </a:cubicBezTo>
                <a:cubicBezTo>
                  <a:pt x="1448" y="378"/>
                  <a:pt x="1448" y="378"/>
                  <a:pt x="1448" y="378"/>
                </a:cubicBezTo>
                <a:cubicBezTo>
                  <a:pt x="1448" y="378"/>
                  <a:pt x="1448" y="377"/>
                  <a:pt x="1448" y="377"/>
                </a:cubicBezTo>
                <a:cubicBezTo>
                  <a:pt x="1448" y="376"/>
                  <a:pt x="1448" y="377"/>
                  <a:pt x="1448" y="377"/>
                </a:cubicBezTo>
                <a:cubicBezTo>
                  <a:pt x="1448" y="376"/>
                  <a:pt x="1448" y="376"/>
                  <a:pt x="1448" y="376"/>
                </a:cubicBezTo>
                <a:cubicBezTo>
                  <a:pt x="1448" y="376"/>
                  <a:pt x="1449" y="376"/>
                  <a:pt x="1449" y="376"/>
                </a:cubicBezTo>
                <a:cubicBezTo>
                  <a:pt x="1449" y="377"/>
                  <a:pt x="1449" y="376"/>
                  <a:pt x="1449" y="376"/>
                </a:cubicBezTo>
                <a:close/>
                <a:moveTo>
                  <a:pt x="1446" y="375"/>
                </a:moveTo>
                <a:cubicBezTo>
                  <a:pt x="1446" y="376"/>
                  <a:pt x="1446" y="376"/>
                  <a:pt x="1445" y="377"/>
                </a:cubicBezTo>
                <a:cubicBezTo>
                  <a:pt x="1444" y="377"/>
                  <a:pt x="1443" y="378"/>
                  <a:pt x="1443" y="379"/>
                </a:cubicBezTo>
                <a:cubicBezTo>
                  <a:pt x="1442" y="380"/>
                  <a:pt x="1441" y="380"/>
                  <a:pt x="1440" y="380"/>
                </a:cubicBezTo>
                <a:cubicBezTo>
                  <a:pt x="1439" y="381"/>
                  <a:pt x="1438" y="381"/>
                  <a:pt x="1438" y="380"/>
                </a:cubicBezTo>
                <a:cubicBezTo>
                  <a:pt x="1437" y="379"/>
                  <a:pt x="1437" y="381"/>
                  <a:pt x="1437" y="381"/>
                </a:cubicBezTo>
                <a:cubicBezTo>
                  <a:pt x="1437" y="382"/>
                  <a:pt x="1437" y="382"/>
                  <a:pt x="1438" y="382"/>
                </a:cubicBezTo>
                <a:cubicBezTo>
                  <a:pt x="1439" y="382"/>
                  <a:pt x="1440" y="382"/>
                  <a:pt x="1441" y="382"/>
                </a:cubicBezTo>
                <a:cubicBezTo>
                  <a:pt x="1442" y="382"/>
                  <a:pt x="1442" y="382"/>
                  <a:pt x="1443" y="383"/>
                </a:cubicBezTo>
                <a:cubicBezTo>
                  <a:pt x="1444" y="383"/>
                  <a:pt x="1444" y="381"/>
                  <a:pt x="1444" y="381"/>
                </a:cubicBezTo>
                <a:cubicBezTo>
                  <a:pt x="1445" y="380"/>
                  <a:pt x="1446" y="381"/>
                  <a:pt x="1447" y="381"/>
                </a:cubicBezTo>
                <a:cubicBezTo>
                  <a:pt x="1446" y="381"/>
                  <a:pt x="1448" y="380"/>
                  <a:pt x="1448" y="380"/>
                </a:cubicBezTo>
                <a:cubicBezTo>
                  <a:pt x="1449" y="380"/>
                  <a:pt x="1449" y="381"/>
                  <a:pt x="1449" y="380"/>
                </a:cubicBezTo>
                <a:cubicBezTo>
                  <a:pt x="1449" y="380"/>
                  <a:pt x="1449" y="380"/>
                  <a:pt x="1450" y="380"/>
                </a:cubicBezTo>
                <a:cubicBezTo>
                  <a:pt x="1450" y="380"/>
                  <a:pt x="1451" y="380"/>
                  <a:pt x="1451" y="379"/>
                </a:cubicBezTo>
                <a:cubicBezTo>
                  <a:pt x="1451" y="379"/>
                  <a:pt x="1452" y="380"/>
                  <a:pt x="1452" y="380"/>
                </a:cubicBezTo>
                <a:cubicBezTo>
                  <a:pt x="1452" y="379"/>
                  <a:pt x="1454" y="380"/>
                  <a:pt x="1454" y="379"/>
                </a:cubicBezTo>
                <a:cubicBezTo>
                  <a:pt x="1454" y="379"/>
                  <a:pt x="1455" y="379"/>
                  <a:pt x="1456" y="379"/>
                </a:cubicBezTo>
                <a:cubicBezTo>
                  <a:pt x="1456" y="379"/>
                  <a:pt x="1457" y="379"/>
                  <a:pt x="1458" y="379"/>
                </a:cubicBezTo>
                <a:cubicBezTo>
                  <a:pt x="1457" y="380"/>
                  <a:pt x="1456" y="381"/>
                  <a:pt x="1456" y="381"/>
                </a:cubicBezTo>
                <a:cubicBezTo>
                  <a:pt x="1456" y="382"/>
                  <a:pt x="1456" y="382"/>
                  <a:pt x="1456" y="383"/>
                </a:cubicBezTo>
                <a:cubicBezTo>
                  <a:pt x="1456" y="383"/>
                  <a:pt x="1456" y="383"/>
                  <a:pt x="1456" y="383"/>
                </a:cubicBezTo>
                <a:cubicBezTo>
                  <a:pt x="1456" y="383"/>
                  <a:pt x="1456" y="383"/>
                  <a:pt x="1456" y="384"/>
                </a:cubicBezTo>
                <a:cubicBezTo>
                  <a:pt x="1456" y="384"/>
                  <a:pt x="1457" y="384"/>
                  <a:pt x="1457" y="385"/>
                </a:cubicBezTo>
                <a:cubicBezTo>
                  <a:pt x="1457" y="386"/>
                  <a:pt x="1458" y="386"/>
                  <a:pt x="1458" y="386"/>
                </a:cubicBezTo>
                <a:cubicBezTo>
                  <a:pt x="1459" y="386"/>
                  <a:pt x="1461" y="385"/>
                  <a:pt x="1462" y="384"/>
                </a:cubicBezTo>
                <a:cubicBezTo>
                  <a:pt x="1462" y="383"/>
                  <a:pt x="1462" y="383"/>
                  <a:pt x="1463" y="383"/>
                </a:cubicBezTo>
                <a:cubicBezTo>
                  <a:pt x="1463" y="382"/>
                  <a:pt x="1464" y="382"/>
                  <a:pt x="1464" y="382"/>
                </a:cubicBezTo>
                <a:cubicBezTo>
                  <a:pt x="1464" y="381"/>
                  <a:pt x="1464" y="381"/>
                  <a:pt x="1463" y="380"/>
                </a:cubicBezTo>
                <a:cubicBezTo>
                  <a:pt x="1463" y="380"/>
                  <a:pt x="1464" y="379"/>
                  <a:pt x="1464" y="379"/>
                </a:cubicBezTo>
                <a:cubicBezTo>
                  <a:pt x="1464" y="379"/>
                  <a:pt x="1465" y="379"/>
                  <a:pt x="1465" y="379"/>
                </a:cubicBezTo>
                <a:cubicBezTo>
                  <a:pt x="1466" y="379"/>
                  <a:pt x="1467" y="379"/>
                  <a:pt x="1467" y="379"/>
                </a:cubicBezTo>
                <a:cubicBezTo>
                  <a:pt x="1467" y="380"/>
                  <a:pt x="1467" y="380"/>
                  <a:pt x="1466" y="380"/>
                </a:cubicBezTo>
                <a:cubicBezTo>
                  <a:pt x="1467" y="381"/>
                  <a:pt x="1468" y="381"/>
                  <a:pt x="1468" y="380"/>
                </a:cubicBezTo>
                <a:cubicBezTo>
                  <a:pt x="1469" y="380"/>
                  <a:pt x="1469" y="379"/>
                  <a:pt x="1470" y="380"/>
                </a:cubicBezTo>
                <a:cubicBezTo>
                  <a:pt x="1470" y="380"/>
                  <a:pt x="1472" y="380"/>
                  <a:pt x="1472" y="379"/>
                </a:cubicBezTo>
                <a:cubicBezTo>
                  <a:pt x="1472" y="379"/>
                  <a:pt x="1474" y="378"/>
                  <a:pt x="1475" y="378"/>
                </a:cubicBezTo>
                <a:cubicBezTo>
                  <a:pt x="1475" y="379"/>
                  <a:pt x="1475" y="380"/>
                  <a:pt x="1475" y="380"/>
                </a:cubicBezTo>
                <a:cubicBezTo>
                  <a:pt x="1475" y="380"/>
                  <a:pt x="1475" y="380"/>
                  <a:pt x="1475" y="381"/>
                </a:cubicBezTo>
                <a:cubicBezTo>
                  <a:pt x="1476" y="381"/>
                  <a:pt x="1476" y="380"/>
                  <a:pt x="1476" y="380"/>
                </a:cubicBezTo>
                <a:cubicBezTo>
                  <a:pt x="1477" y="379"/>
                  <a:pt x="1476" y="377"/>
                  <a:pt x="1477" y="377"/>
                </a:cubicBezTo>
                <a:cubicBezTo>
                  <a:pt x="1478" y="377"/>
                  <a:pt x="1479" y="378"/>
                  <a:pt x="1479" y="376"/>
                </a:cubicBezTo>
                <a:cubicBezTo>
                  <a:pt x="1479" y="376"/>
                  <a:pt x="1479" y="375"/>
                  <a:pt x="1479" y="375"/>
                </a:cubicBezTo>
                <a:cubicBezTo>
                  <a:pt x="1479" y="375"/>
                  <a:pt x="1479" y="375"/>
                  <a:pt x="1479" y="375"/>
                </a:cubicBezTo>
                <a:cubicBezTo>
                  <a:pt x="1479" y="374"/>
                  <a:pt x="1479" y="374"/>
                  <a:pt x="1479" y="374"/>
                </a:cubicBezTo>
                <a:cubicBezTo>
                  <a:pt x="1479" y="373"/>
                  <a:pt x="1480" y="373"/>
                  <a:pt x="1481" y="372"/>
                </a:cubicBezTo>
                <a:cubicBezTo>
                  <a:pt x="1481" y="373"/>
                  <a:pt x="1481" y="373"/>
                  <a:pt x="1481" y="373"/>
                </a:cubicBezTo>
                <a:cubicBezTo>
                  <a:pt x="1481" y="373"/>
                  <a:pt x="1481" y="375"/>
                  <a:pt x="1480" y="375"/>
                </a:cubicBezTo>
                <a:cubicBezTo>
                  <a:pt x="1479" y="375"/>
                  <a:pt x="1480" y="377"/>
                  <a:pt x="1480" y="378"/>
                </a:cubicBezTo>
                <a:cubicBezTo>
                  <a:pt x="1482" y="378"/>
                  <a:pt x="1482" y="376"/>
                  <a:pt x="1483" y="375"/>
                </a:cubicBezTo>
                <a:cubicBezTo>
                  <a:pt x="1483" y="374"/>
                  <a:pt x="1485" y="373"/>
                  <a:pt x="1484" y="372"/>
                </a:cubicBezTo>
                <a:cubicBezTo>
                  <a:pt x="1482" y="371"/>
                  <a:pt x="1480" y="371"/>
                  <a:pt x="1483" y="371"/>
                </a:cubicBezTo>
                <a:cubicBezTo>
                  <a:pt x="1483" y="370"/>
                  <a:pt x="1483" y="370"/>
                  <a:pt x="1483" y="369"/>
                </a:cubicBezTo>
                <a:cubicBezTo>
                  <a:pt x="1483" y="369"/>
                  <a:pt x="1483" y="369"/>
                  <a:pt x="1483" y="369"/>
                </a:cubicBezTo>
                <a:cubicBezTo>
                  <a:pt x="1483" y="368"/>
                  <a:pt x="1483" y="368"/>
                  <a:pt x="1483" y="368"/>
                </a:cubicBezTo>
                <a:cubicBezTo>
                  <a:pt x="1483" y="367"/>
                  <a:pt x="1482" y="367"/>
                  <a:pt x="1482" y="367"/>
                </a:cubicBezTo>
                <a:cubicBezTo>
                  <a:pt x="1482" y="367"/>
                  <a:pt x="1483" y="367"/>
                  <a:pt x="1483" y="366"/>
                </a:cubicBezTo>
                <a:cubicBezTo>
                  <a:pt x="1483" y="366"/>
                  <a:pt x="1483" y="366"/>
                  <a:pt x="1483" y="366"/>
                </a:cubicBezTo>
                <a:cubicBezTo>
                  <a:pt x="1483" y="365"/>
                  <a:pt x="1483" y="364"/>
                  <a:pt x="1484" y="364"/>
                </a:cubicBezTo>
                <a:cubicBezTo>
                  <a:pt x="1484" y="364"/>
                  <a:pt x="1483" y="362"/>
                  <a:pt x="1484" y="362"/>
                </a:cubicBezTo>
                <a:cubicBezTo>
                  <a:pt x="1484" y="362"/>
                  <a:pt x="1484" y="361"/>
                  <a:pt x="1484" y="360"/>
                </a:cubicBezTo>
                <a:cubicBezTo>
                  <a:pt x="1484" y="359"/>
                  <a:pt x="1484" y="357"/>
                  <a:pt x="1484" y="356"/>
                </a:cubicBezTo>
                <a:cubicBezTo>
                  <a:pt x="1484" y="355"/>
                  <a:pt x="1484" y="355"/>
                  <a:pt x="1485" y="355"/>
                </a:cubicBezTo>
                <a:cubicBezTo>
                  <a:pt x="1485" y="355"/>
                  <a:pt x="1486" y="355"/>
                  <a:pt x="1486" y="355"/>
                </a:cubicBezTo>
                <a:cubicBezTo>
                  <a:pt x="1487" y="354"/>
                  <a:pt x="1487" y="354"/>
                  <a:pt x="1486" y="353"/>
                </a:cubicBezTo>
                <a:cubicBezTo>
                  <a:pt x="1488" y="353"/>
                  <a:pt x="1487" y="352"/>
                  <a:pt x="1488" y="351"/>
                </a:cubicBezTo>
                <a:cubicBezTo>
                  <a:pt x="1488" y="351"/>
                  <a:pt x="1489" y="350"/>
                  <a:pt x="1489" y="350"/>
                </a:cubicBezTo>
                <a:cubicBezTo>
                  <a:pt x="1489" y="349"/>
                  <a:pt x="1489" y="344"/>
                  <a:pt x="1488" y="344"/>
                </a:cubicBezTo>
                <a:cubicBezTo>
                  <a:pt x="1488" y="344"/>
                  <a:pt x="1488" y="343"/>
                  <a:pt x="1488" y="342"/>
                </a:cubicBezTo>
                <a:cubicBezTo>
                  <a:pt x="1487" y="342"/>
                  <a:pt x="1487" y="342"/>
                  <a:pt x="1487" y="342"/>
                </a:cubicBezTo>
                <a:cubicBezTo>
                  <a:pt x="1487" y="342"/>
                  <a:pt x="1487" y="342"/>
                  <a:pt x="1487" y="341"/>
                </a:cubicBezTo>
                <a:cubicBezTo>
                  <a:pt x="1487" y="341"/>
                  <a:pt x="1486" y="340"/>
                  <a:pt x="1486" y="340"/>
                </a:cubicBezTo>
                <a:cubicBezTo>
                  <a:pt x="1486" y="339"/>
                  <a:pt x="1484" y="339"/>
                  <a:pt x="1484" y="339"/>
                </a:cubicBezTo>
                <a:cubicBezTo>
                  <a:pt x="1483" y="339"/>
                  <a:pt x="1484" y="339"/>
                  <a:pt x="1483" y="339"/>
                </a:cubicBezTo>
                <a:cubicBezTo>
                  <a:pt x="1484" y="338"/>
                  <a:pt x="1483" y="338"/>
                  <a:pt x="1483" y="337"/>
                </a:cubicBezTo>
                <a:cubicBezTo>
                  <a:pt x="1482" y="337"/>
                  <a:pt x="1482" y="337"/>
                  <a:pt x="1481" y="337"/>
                </a:cubicBezTo>
                <a:cubicBezTo>
                  <a:pt x="1482" y="339"/>
                  <a:pt x="1482" y="340"/>
                  <a:pt x="1481" y="341"/>
                </a:cubicBezTo>
                <a:cubicBezTo>
                  <a:pt x="1480" y="341"/>
                  <a:pt x="1481" y="341"/>
                  <a:pt x="1480" y="341"/>
                </a:cubicBezTo>
                <a:cubicBezTo>
                  <a:pt x="1479" y="341"/>
                  <a:pt x="1479" y="342"/>
                  <a:pt x="1479" y="342"/>
                </a:cubicBezTo>
                <a:cubicBezTo>
                  <a:pt x="1480" y="342"/>
                  <a:pt x="1480" y="345"/>
                  <a:pt x="1480" y="345"/>
                </a:cubicBezTo>
                <a:cubicBezTo>
                  <a:pt x="1479" y="346"/>
                  <a:pt x="1479" y="346"/>
                  <a:pt x="1478" y="347"/>
                </a:cubicBezTo>
                <a:cubicBezTo>
                  <a:pt x="1478" y="347"/>
                  <a:pt x="1478" y="347"/>
                  <a:pt x="1478" y="347"/>
                </a:cubicBezTo>
                <a:cubicBezTo>
                  <a:pt x="1479" y="347"/>
                  <a:pt x="1480" y="347"/>
                  <a:pt x="1480" y="347"/>
                </a:cubicBezTo>
                <a:cubicBezTo>
                  <a:pt x="1480" y="347"/>
                  <a:pt x="1481" y="349"/>
                  <a:pt x="1479" y="350"/>
                </a:cubicBezTo>
                <a:cubicBezTo>
                  <a:pt x="1479" y="350"/>
                  <a:pt x="1479" y="350"/>
                  <a:pt x="1479" y="350"/>
                </a:cubicBezTo>
                <a:cubicBezTo>
                  <a:pt x="1479" y="351"/>
                  <a:pt x="1479" y="350"/>
                  <a:pt x="1479" y="351"/>
                </a:cubicBezTo>
                <a:cubicBezTo>
                  <a:pt x="1479" y="351"/>
                  <a:pt x="1479" y="352"/>
                  <a:pt x="1478" y="353"/>
                </a:cubicBezTo>
                <a:cubicBezTo>
                  <a:pt x="1478" y="354"/>
                  <a:pt x="1478" y="354"/>
                  <a:pt x="1477" y="354"/>
                </a:cubicBezTo>
                <a:cubicBezTo>
                  <a:pt x="1477" y="354"/>
                  <a:pt x="1477" y="355"/>
                  <a:pt x="1477" y="355"/>
                </a:cubicBezTo>
                <a:cubicBezTo>
                  <a:pt x="1477" y="355"/>
                  <a:pt x="1477" y="355"/>
                  <a:pt x="1477" y="355"/>
                </a:cubicBezTo>
                <a:cubicBezTo>
                  <a:pt x="1477" y="356"/>
                  <a:pt x="1477" y="356"/>
                  <a:pt x="1477" y="356"/>
                </a:cubicBezTo>
                <a:cubicBezTo>
                  <a:pt x="1477" y="357"/>
                  <a:pt x="1474" y="358"/>
                  <a:pt x="1474" y="359"/>
                </a:cubicBezTo>
                <a:cubicBezTo>
                  <a:pt x="1474" y="360"/>
                  <a:pt x="1472" y="360"/>
                  <a:pt x="1472" y="361"/>
                </a:cubicBezTo>
                <a:cubicBezTo>
                  <a:pt x="1472" y="361"/>
                  <a:pt x="1472" y="361"/>
                  <a:pt x="1472" y="362"/>
                </a:cubicBezTo>
                <a:cubicBezTo>
                  <a:pt x="1472" y="362"/>
                  <a:pt x="1472" y="362"/>
                  <a:pt x="1471" y="362"/>
                </a:cubicBezTo>
                <a:cubicBezTo>
                  <a:pt x="1471" y="362"/>
                  <a:pt x="1472" y="363"/>
                  <a:pt x="1471" y="363"/>
                </a:cubicBezTo>
                <a:cubicBezTo>
                  <a:pt x="1471" y="363"/>
                  <a:pt x="1471" y="363"/>
                  <a:pt x="1470" y="364"/>
                </a:cubicBezTo>
                <a:cubicBezTo>
                  <a:pt x="1470" y="365"/>
                  <a:pt x="1470" y="364"/>
                  <a:pt x="1469" y="364"/>
                </a:cubicBezTo>
                <a:cubicBezTo>
                  <a:pt x="1469" y="364"/>
                  <a:pt x="1469" y="364"/>
                  <a:pt x="1468" y="365"/>
                </a:cubicBezTo>
                <a:cubicBezTo>
                  <a:pt x="1466" y="365"/>
                  <a:pt x="1468" y="365"/>
                  <a:pt x="1467" y="365"/>
                </a:cubicBezTo>
                <a:cubicBezTo>
                  <a:pt x="1467" y="365"/>
                  <a:pt x="1467" y="365"/>
                  <a:pt x="1467" y="365"/>
                </a:cubicBezTo>
                <a:cubicBezTo>
                  <a:pt x="1467" y="366"/>
                  <a:pt x="1467" y="366"/>
                  <a:pt x="1466" y="366"/>
                </a:cubicBezTo>
                <a:cubicBezTo>
                  <a:pt x="1465" y="367"/>
                  <a:pt x="1465" y="366"/>
                  <a:pt x="1464" y="366"/>
                </a:cubicBezTo>
                <a:cubicBezTo>
                  <a:pt x="1464" y="366"/>
                  <a:pt x="1464" y="366"/>
                  <a:pt x="1464" y="366"/>
                </a:cubicBezTo>
                <a:cubicBezTo>
                  <a:pt x="1464" y="365"/>
                  <a:pt x="1464" y="365"/>
                  <a:pt x="1464" y="365"/>
                </a:cubicBezTo>
                <a:cubicBezTo>
                  <a:pt x="1464" y="365"/>
                  <a:pt x="1464" y="365"/>
                  <a:pt x="1464" y="364"/>
                </a:cubicBezTo>
                <a:cubicBezTo>
                  <a:pt x="1464" y="364"/>
                  <a:pt x="1464" y="364"/>
                  <a:pt x="1464" y="364"/>
                </a:cubicBezTo>
                <a:cubicBezTo>
                  <a:pt x="1465" y="363"/>
                  <a:pt x="1466" y="362"/>
                  <a:pt x="1466" y="361"/>
                </a:cubicBezTo>
                <a:cubicBezTo>
                  <a:pt x="1466" y="361"/>
                  <a:pt x="1463" y="363"/>
                  <a:pt x="1463" y="364"/>
                </a:cubicBezTo>
                <a:cubicBezTo>
                  <a:pt x="1463" y="365"/>
                  <a:pt x="1463" y="366"/>
                  <a:pt x="1463" y="367"/>
                </a:cubicBezTo>
                <a:cubicBezTo>
                  <a:pt x="1463" y="367"/>
                  <a:pt x="1462" y="367"/>
                  <a:pt x="1462" y="367"/>
                </a:cubicBezTo>
                <a:cubicBezTo>
                  <a:pt x="1462" y="367"/>
                  <a:pt x="1462" y="368"/>
                  <a:pt x="1462" y="368"/>
                </a:cubicBezTo>
                <a:cubicBezTo>
                  <a:pt x="1461" y="368"/>
                  <a:pt x="1461" y="370"/>
                  <a:pt x="1461" y="370"/>
                </a:cubicBezTo>
                <a:cubicBezTo>
                  <a:pt x="1460" y="370"/>
                  <a:pt x="1460" y="371"/>
                  <a:pt x="1460" y="371"/>
                </a:cubicBezTo>
                <a:cubicBezTo>
                  <a:pt x="1460" y="371"/>
                  <a:pt x="1460" y="372"/>
                  <a:pt x="1460" y="372"/>
                </a:cubicBezTo>
                <a:cubicBezTo>
                  <a:pt x="1460" y="372"/>
                  <a:pt x="1461" y="372"/>
                  <a:pt x="1461" y="372"/>
                </a:cubicBezTo>
                <a:cubicBezTo>
                  <a:pt x="1461" y="373"/>
                  <a:pt x="1460" y="373"/>
                  <a:pt x="1459" y="374"/>
                </a:cubicBezTo>
                <a:cubicBezTo>
                  <a:pt x="1459" y="375"/>
                  <a:pt x="1459" y="375"/>
                  <a:pt x="1457" y="374"/>
                </a:cubicBezTo>
                <a:cubicBezTo>
                  <a:pt x="1457" y="374"/>
                  <a:pt x="1457" y="374"/>
                  <a:pt x="1456" y="374"/>
                </a:cubicBezTo>
                <a:cubicBezTo>
                  <a:pt x="1456" y="374"/>
                  <a:pt x="1456" y="373"/>
                  <a:pt x="1456" y="373"/>
                </a:cubicBezTo>
                <a:cubicBezTo>
                  <a:pt x="1456" y="373"/>
                  <a:pt x="1455" y="373"/>
                  <a:pt x="1454" y="373"/>
                </a:cubicBezTo>
                <a:cubicBezTo>
                  <a:pt x="1453" y="373"/>
                  <a:pt x="1453" y="375"/>
                  <a:pt x="1452" y="375"/>
                </a:cubicBezTo>
                <a:cubicBezTo>
                  <a:pt x="1452" y="375"/>
                  <a:pt x="1451" y="375"/>
                  <a:pt x="1451" y="375"/>
                </a:cubicBezTo>
                <a:cubicBezTo>
                  <a:pt x="1449" y="375"/>
                  <a:pt x="1449" y="376"/>
                  <a:pt x="1448" y="376"/>
                </a:cubicBezTo>
                <a:cubicBezTo>
                  <a:pt x="1448" y="375"/>
                  <a:pt x="1448" y="375"/>
                  <a:pt x="1448" y="374"/>
                </a:cubicBezTo>
                <a:cubicBezTo>
                  <a:pt x="1447" y="374"/>
                  <a:pt x="1447" y="375"/>
                  <a:pt x="1446" y="375"/>
                </a:cubicBezTo>
                <a:cubicBezTo>
                  <a:pt x="1446" y="377"/>
                  <a:pt x="1446" y="375"/>
                  <a:pt x="1446" y="375"/>
                </a:cubicBezTo>
                <a:close/>
                <a:moveTo>
                  <a:pt x="471" y="337"/>
                </a:moveTo>
                <a:cubicBezTo>
                  <a:pt x="471" y="337"/>
                  <a:pt x="471" y="337"/>
                  <a:pt x="471" y="337"/>
                </a:cubicBezTo>
                <a:cubicBezTo>
                  <a:pt x="470" y="337"/>
                  <a:pt x="470" y="337"/>
                  <a:pt x="470" y="337"/>
                </a:cubicBezTo>
                <a:cubicBezTo>
                  <a:pt x="470" y="338"/>
                  <a:pt x="469" y="337"/>
                  <a:pt x="469" y="337"/>
                </a:cubicBezTo>
                <a:cubicBezTo>
                  <a:pt x="469" y="338"/>
                  <a:pt x="469" y="338"/>
                  <a:pt x="468" y="338"/>
                </a:cubicBezTo>
                <a:cubicBezTo>
                  <a:pt x="468" y="338"/>
                  <a:pt x="467" y="338"/>
                  <a:pt x="467" y="339"/>
                </a:cubicBezTo>
                <a:cubicBezTo>
                  <a:pt x="467" y="340"/>
                  <a:pt x="468" y="340"/>
                  <a:pt x="469" y="340"/>
                </a:cubicBezTo>
                <a:cubicBezTo>
                  <a:pt x="470" y="340"/>
                  <a:pt x="472" y="338"/>
                  <a:pt x="473" y="339"/>
                </a:cubicBezTo>
                <a:cubicBezTo>
                  <a:pt x="474" y="339"/>
                  <a:pt x="475" y="339"/>
                  <a:pt x="475" y="337"/>
                </a:cubicBezTo>
                <a:cubicBezTo>
                  <a:pt x="476" y="337"/>
                  <a:pt x="476" y="337"/>
                  <a:pt x="476" y="337"/>
                </a:cubicBezTo>
                <a:cubicBezTo>
                  <a:pt x="475" y="337"/>
                  <a:pt x="474" y="337"/>
                  <a:pt x="473" y="337"/>
                </a:cubicBezTo>
                <a:cubicBezTo>
                  <a:pt x="473" y="336"/>
                  <a:pt x="471" y="337"/>
                  <a:pt x="471" y="337"/>
                </a:cubicBezTo>
                <a:close/>
                <a:moveTo>
                  <a:pt x="1485" y="337"/>
                </a:moveTo>
                <a:cubicBezTo>
                  <a:pt x="1486" y="337"/>
                  <a:pt x="1486" y="337"/>
                  <a:pt x="1487" y="337"/>
                </a:cubicBezTo>
                <a:cubicBezTo>
                  <a:pt x="1487" y="337"/>
                  <a:pt x="1487" y="336"/>
                  <a:pt x="1487" y="336"/>
                </a:cubicBezTo>
                <a:cubicBezTo>
                  <a:pt x="1486" y="336"/>
                  <a:pt x="1485" y="336"/>
                  <a:pt x="1485" y="337"/>
                </a:cubicBezTo>
                <a:cubicBezTo>
                  <a:pt x="1486" y="337"/>
                  <a:pt x="1485" y="337"/>
                  <a:pt x="1485" y="337"/>
                </a:cubicBezTo>
                <a:close/>
                <a:moveTo>
                  <a:pt x="486" y="331"/>
                </a:moveTo>
                <a:cubicBezTo>
                  <a:pt x="485" y="331"/>
                  <a:pt x="484" y="331"/>
                  <a:pt x="484" y="332"/>
                </a:cubicBezTo>
                <a:cubicBezTo>
                  <a:pt x="485" y="331"/>
                  <a:pt x="486" y="332"/>
                  <a:pt x="486" y="331"/>
                </a:cubicBezTo>
                <a:cubicBezTo>
                  <a:pt x="485" y="331"/>
                  <a:pt x="486" y="331"/>
                  <a:pt x="486" y="331"/>
                </a:cubicBezTo>
                <a:close/>
                <a:moveTo>
                  <a:pt x="860" y="336"/>
                </a:moveTo>
                <a:cubicBezTo>
                  <a:pt x="861" y="337"/>
                  <a:pt x="862" y="333"/>
                  <a:pt x="862" y="332"/>
                </a:cubicBezTo>
                <a:cubicBezTo>
                  <a:pt x="862" y="331"/>
                  <a:pt x="862" y="332"/>
                  <a:pt x="862" y="331"/>
                </a:cubicBezTo>
                <a:cubicBezTo>
                  <a:pt x="863" y="331"/>
                  <a:pt x="863" y="330"/>
                  <a:pt x="863" y="330"/>
                </a:cubicBezTo>
                <a:cubicBezTo>
                  <a:pt x="862" y="330"/>
                  <a:pt x="862" y="330"/>
                  <a:pt x="862" y="330"/>
                </a:cubicBezTo>
                <a:cubicBezTo>
                  <a:pt x="862" y="329"/>
                  <a:pt x="862" y="329"/>
                  <a:pt x="862" y="328"/>
                </a:cubicBezTo>
                <a:cubicBezTo>
                  <a:pt x="862" y="327"/>
                  <a:pt x="862" y="325"/>
                  <a:pt x="861" y="325"/>
                </a:cubicBezTo>
                <a:cubicBezTo>
                  <a:pt x="861" y="325"/>
                  <a:pt x="859" y="328"/>
                  <a:pt x="859" y="328"/>
                </a:cubicBezTo>
                <a:cubicBezTo>
                  <a:pt x="858" y="328"/>
                  <a:pt x="857" y="328"/>
                  <a:pt x="857" y="330"/>
                </a:cubicBezTo>
                <a:cubicBezTo>
                  <a:pt x="857" y="330"/>
                  <a:pt x="857" y="331"/>
                  <a:pt x="857" y="331"/>
                </a:cubicBezTo>
                <a:cubicBezTo>
                  <a:pt x="858" y="331"/>
                  <a:pt x="857" y="334"/>
                  <a:pt x="857" y="334"/>
                </a:cubicBezTo>
                <a:cubicBezTo>
                  <a:pt x="858" y="335"/>
                  <a:pt x="859" y="336"/>
                  <a:pt x="860" y="336"/>
                </a:cubicBezTo>
                <a:cubicBezTo>
                  <a:pt x="860" y="336"/>
                  <a:pt x="860" y="336"/>
                  <a:pt x="860" y="336"/>
                </a:cubicBezTo>
                <a:close/>
                <a:moveTo>
                  <a:pt x="1513" y="323"/>
                </a:moveTo>
                <a:cubicBezTo>
                  <a:pt x="1513" y="323"/>
                  <a:pt x="1513" y="323"/>
                  <a:pt x="1513" y="323"/>
                </a:cubicBezTo>
                <a:cubicBezTo>
                  <a:pt x="1514" y="322"/>
                  <a:pt x="1514" y="323"/>
                  <a:pt x="1514" y="322"/>
                </a:cubicBezTo>
                <a:cubicBezTo>
                  <a:pt x="1514" y="322"/>
                  <a:pt x="1513" y="322"/>
                  <a:pt x="1512" y="322"/>
                </a:cubicBezTo>
                <a:cubicBezTo>
                  <a:pt x="1513" y="322"/>
                  <a:pt x="1512" y="322"/>
                  <a:pt x="1513" y="323"/>
                </a:cubicBezTo>
                <a:close/>
                <a:moveTo>
                  <a:pt x="1507" y="323"/>
                </a:moveTo>
                <a:cubicBezTo>
                  <a:pt x="1509" y="322"/>
                  <a:pt x="1508" y="322"/>
                  <a:pt x="1509" y="321"/>
                </a:cubicBezTo>
                <a:cubicBezTo>
                  <a:pt x="1510" y="319"/>
                  <a:pt x="1511" y="320"/>
                  <a:pt x="1512" y="318"/>
                </a:cubicBezTo>
                <a:cubicBezTo>
                  <a:pt x="1510" y="318"/>
                  <a:pt x="1510" y="318"/>
                  <a:pt x="1509" y="319"/>
                </a:cubicBezTo>
                <a:cubicBezTo>
                  <a:pt x="1509" y="320"/>
                  <a:pt x="1508" y="321"/>
                  <a:pt x="1507" y="323"/>
                </a:cubicBezTo>
                <a:cubicBezTo>
                  <a:pt x="1509" y="322"/>
                  <a:pt x="1507" y="323"/>
                  <a:pt x="1507" y="323"/>
                </a:cubicBezTo>
                <a:close/>
                <a:moveTo>
                  <a:pt x="526" y="310"/>
                </a:moveTo>
                <a:cubicBezTo>
                  <a:pt x="526" y="310"/>
                  <a:pt x="525" y="310"/>
                  <a:pt x="525" y="311"/>
                </a:cubicBezTo>
                <a:cubicBezTo>
                  <a:pt x="526" y="311"/>
                  <a:pt x="526" y="311"/>
                  <a:pt x="526" y="310"/>
                </a:cubicBezTo>
                <a:close/>
                <a:moveTo>
                  <a:pt x="430" y="311"/>
                </a:moveTo>
                <a:cubicBezTo>
                  <a:pt x="430" y="310"/>
                  <a:pt x="429" y="310"/>
                  <a:pt x="429" y="310"/>
                </a:cubicBezTo>
                <a:cubicBezTo>
                  <a:pt x="429" y="311"/>
                  <a:pt x="429" y="311"/>
                  <a:pt x="430" y="312"/>
                </a:cubicBezTo>
                <a:cubicBezTo>
                  <a:pt x="430" y="311"/>
                  <a:pt x="430" y="311"/>
                  <a:pt x="430" y="311"/>
                </a:cubicBezTo>
                <a:cubicBezTo>
                  <a:pt x="430" y="310"/>
                  <a:pt x="430" y="311"/>
                  <a:pt x="430" y="311"/>
                </a:cubicBezTo>
                <a:close/>
                <a:moveTo>
                  <a:pt x="1522" y="309"/>
                </a:moveTo>
                <a:cubicBezTo>
                  <a:pt x="1521" y="310"/>
                  <a:pt x="1520" y="315"/>
                  <a:pt x="1519" y="313"/>
                </a:cubicBezTo>
                <a:cubicBezTo>
                  <a:pt x="1519" y="312"/>
                  <a:pt x="1518" y="312"/>
                  <a:pt x="1518" y="313"/>
                </a:cubicBezTo>
                <a:cubicBezTo>
                  <a:pt x="1518" y="313"/>
                  <a:pt x="1518" y="314"/>
                  <a:pt x="1517" y="314"/>
                </a:cubicBezTo>
                <a:cubicBezTo>
                  <a:pt x="1516" y="314"/>
                  <a:pt x="1516" y="315"/>
                  <a:pt x="1515" y="315"/>
                </a:cubicBezTo>
                <a:cubicBezTo>
                  <a:pt x="1514" y="315"/>
                  <a:pt x="1515" y="316"/>
                  <a:pt x="1514" y="316"/>
                </a:cubicBezTo>
                <a:cubicBezTo>
                  <a:pt x="1513" y="316"/>
                  <a:pt x="1513" y="317"/>
                  <a:pt x="1514" y="317"/>
                </a:cubicBezTo>
                <a:cubicBezTo>
                  <a:pt x="1515" y="317"/>
                  <a:pt x="1516" y="315"/>
                  <a:pt x="1518" y="315"/>
                </a:cubicBezTo>
                <a:cubicBezTo>
                  <a:pt x="1519" y="315"/>
                  <a:pt x="1519" y="314"/>
                  <a:pt x="1519" y="314"/>
                </a:cubicBezTo>
                <a:cubicBezTo>
                  <a:pt x="1519" y="314"/>
                  <a:pt x="1520" y="314"/>
                  <a:pt x="1520" y="314"/>
                </a:cubicBezTo>
                <a:cubicBezTo>
                  <a:pt x="1520" y="313"/>
                  <a:pt x="1521" y="313"/>
                  <a:pt x="1521" y="313"/>
                </a:cubicBezTo>
                <a:cubicBezTo>
                  <a:pt x="1522" y="313"/>
                  <a:pt x="1521" y="313"/>
                  <a:pt x="1522" y="312"/>
                </a:cubicBezTo>
                <a:cubicBezTo>
                  <a:pt x="1522" y="312"/>
                  <a:pt x="1522" y="312"/>
                  <a:pt x="1522" y="311"/>
                </a:cubicBezTo>
                <a:cubicBezTo>
                  <a:pt x="1522" y="310"/>
                  <a:pt x="1522" y="310"/>
                  <a:pt x="1522" y="309"/>
                </a:cubicBezTo>
                <a:cubicBezTo>
                  <a:pt x="1521" y="311"/>
                  <a:pt x="1522" y="309"/>
                  <a:pt x="1522" y="309"/>
                </a:cubicBezTo>
                <a:close/>
                <a:moveTo>
                  <a:pt x="1479" y="328"/>
                </a:moveTo>
                <a:cubicBezTo>
                  <a:pt x="1479" y="329"/>
                  <a:pt x="1479" y="330"/>
                  <a:pt x="1480" y="331"/>
                </a:cubicBezTo>
                <a:cubicBezTo>
                  <a:pt x="1480" y="332"/>
                  <a:pt x="1481" y="331"/>
                  <a:pt x="1481" y="332"/>
                </a:cubicBezTo>
                <a:cubicBezTo>
                  <a:pt x="1481" y="333"/>
                  <a:pt x="1481" y="333"/>
                  <a:pt x="1481" y="334"/>
                </a:cubicBezTo>
                <a:cubicBezTo>
                  <a:pt x="1481" y="335"/>
                  <a:pt x="1481" y="335"/>
                  <a:pt x="1482" y="335"/>
                </a:cubicBezTo>
                <a:cubicBezTo>
                  <a:pt x="1482" y="334"/>
                  <a:pt x="1483" y="335"/>
                  <a:pt x="1483" y="334"/>
                </a:cubicBezTo>
                <a:cubicBezTo>
                  <a:pt x="1484" y="333"/>
                  <a:pt x="1484" y="334"/>
                  <a:pt x="1485" y="334"/>
                </a:cubicBezTo>
                <a:cubicBezTo>
                  <a:pt x="1486" y="334"/>
                  <a:pt x="1486" y="334"/>
                  <a:pt x="1486" y="333"/>
                </a:cubicBezTo>
                <a:cubicBezTo>
                  <a:pt x="1485" y="333"/>
                  <a:pt x="1485" y="332"/>
                  <a:pt x="1484" y="332"/>
                </a:cubicBezTo>
                <a:cubicBezTo>
                  <a:pt x="1484" y="332"/>
                  <a:pt x="1484" y="332"/>
                  <a:pt x="1484" y="332"/>
                </a:cubicBezTo>
                <a:cubicBezTo>
                  <a:pt x="1484" y="332"/>
                  <a:pt x="1483" y="331"/>
                  <a:pt x="1482" y="331"/>
                </a:cubicBezTo>
                <a:cubicBezTo>
                  <a:pt x="1482" y="331"/>
                  <a:pt x="1482" y="330"/>
                  <a:pt x="1482" y="330"/>
                </a:cubicBezTo>
                <a:cubicBezTo>
                  <a:pt x="1482" y="329"/>
                  <a:pt x="1484" y="330"/>
                  <a:pt x="1484" y="329"/>
                </a:cubicBezTo>
                <a:cubicBezTo>
                  <a:pt x="1484" y="328"/>
                  <a:pt x="1485" y="329"/>
                  <a:pt x="1485" y="329"/>
                </a:cubicBezTo>
                <a:cubicBezTo>
                  <a:pt x="1486" y="330"/>
                  <a:pt x="1486" y="329"/>
                  <a:pt x="1486" y="329"/>
                </a:cubicBezTo>
                <a:cubicBezTo>
                  <a:pt x="1487" y="329"/>
                  <a:pt x="1487" y="329"/>
                  <a:pt x="1488" y="329"/>
                </a:cubicBezTo>
                <a:cubicBezTo>
                  <a:pt x="1489" y="329"/>
                  <a:pt x="1490" y="330"/>
                  <a:pt x="1490" y="331"/>
                </a:cubicBezTo>
                <a:cubicBezTo>
                  <a:pt x="1491" y="332"/>
                  <a:pt x="1493" y="332"/>
                  <a:pt x="1495" y="332"/>
                </a:cubicBezTo>
                <a:cubicBezTo>
                  <a:pt x="1496" y="332"/>
                  <a:pt x="1496" y="328"/>
                  <a:pt x="1498" y="327"/>
                </a:cubicBezTo>
                <a:cubicBezTo>
                  <a:pt x="1499" y="327"/>
                  <a:pt x="1499" y="326"/>
                  <a:pt x="1501" y="326"/>
                </a:cubicBezTo>
                <a:cubicBezTo>
                  <a:pt x="1501" y="326"/>
                  <a:pt x="1502" y="327"/>
                  <a:pt x="1503" y="327"/>
                </a:cubicBezTo>
                <a:cubicBezTo>
                  <a:pt x="1503" y="326"/>
                  <a:pt x="1503" y="326"/>
                  <a:pt x="1505" y="326"/>
                </a:cubicBezTo>
                <a:cubicBezTo>
                  <a:pt x="1505" y="326"/>
                  <a:pt x="1506" y="325"/>
                  <a:pt x="1507" y="325"/>
                </a:cubicBezTo>
                <a:cubicBezTo>
                  <a:pt x="1507" y="324"/>
                  <a:pt x="1506" y="325"/>
                  <a:pt x="1506" y="324"/>
                </a:cubicBezTo>
                <a:cubicBezTo>
                  <a:pt x="1506" y="323"/>
                  <a:pt x="1505" y="323"/>
                  <a:pt x="1505" y="323"/>
                </a:cubicBezTo>
                <a:cubicBezTo>
                  <a:pt x="1505" y="322"/>
                  <a:pt x="1505" y="322"/>
                  <a:pt x="1505" y="321"/>
                </a:cubicBezTo>
                <a:cubicBezTo>
                  <a:pt x="1505" y="321"/>
                  <a:pt x="1504" y="321"/>
                  <a:pt x="1504" y="321"/>
                </a:cubicBezTo>
                <a:cubicBezTo>
                  <a:pt x="1503" y="321"/>
                  <a:pt x="1503" y="321"/>
                  <a:pt x="1502" y="321"/>
                </a:cubicBezTo>
                <a:cubicBezTo>
                  <a:pt x="1501" y="321"/>
                  <a:pt x="1501" y="319"/>
                  <a:pt x="1501" y="319"/>
                </a:cubicBezTo>
                <a:cubicBezTo>
                  <a:pt x="1500" y="319"/>
                  <a:pt x="1498" y="319"/>
                  <a:pt x="1498" y="320"/>
                </a:cubicBezTo>
                <a:cubicBezTo>
                  <a:pt x="1497" y="320"/>
                  <a:pt x="1497" y="320"/>
                  <a:pt x="1496" y="319"/>
                </a:cubicBezTo>
                <a:cubicBezTo>
                  <a:pt x="1495" y="319"/>
                  <a:pt x="1495" y="318"/>
                  <a:pt x="1494" y="317"/>
                </a:cubicBezTo>
                <a:cubicBezTo>
                  <a:pt x="1494" y="316"/>
                  <a:pt x="1493" y="315"/>
                  <a:pt x="1492" y="313"/>
                </a:cubicBezTo>
                <a:cubicBezTo>
                  <a:pt x="1492" y="313"/>
                  <a:pt x="1492" y="313"/>
                  <a:pt x="1492" y="313"/>
                </a:cubicBezTo>
                <a:cubicBezTo>
                  <a:pt x="1491" y="312"/>
                  <a:pt x="1491" y="313"/>
                  <a:pt x="1491" y="312"/>
                </a:cubicBezTo>
                <a:cubicBezTo>
                  <a:pt x="1490" y="311"/>
                  <a:pt x="1490" y="311"/>
                  <a:pt x="1489" y="310"/>
                </a:cubicBezTo>
                <a:cubicBezTo>
                  <a:pt x="1489" y="310"/>
                  <a:pt x="1489" y="310"/>
                  <a:pt x="1489" y="309"/>
                </a:cubicBezTo>
                <a:cubicBezTo>
                  <a:pt x="1487" y="310"/>
                  <a:pt x="1487" y="310"/>
                  <a:pt x="1486" y="312"/>
                </a:cubicBezTo>
                <a:cubicBezTo>
                  <a:pt x="1487" y="312"/>
                  <a:pt x="1488" y="313"/>
                  <a:pt x="1488" y="314"/>
                </a:cubicBezTo>
                <a:cubicBezTo>
                  <a:pt x="1489" y="315"/>
                  <a:pt x="1489" y="315"/>
                  <a:pt x="1489" y="316"/>
                </a:cubicBezTo>
                <a:cubicBezTo>
                  <a:pt x="1488" y="316"/>
                  <a:pt x="1488" y="317"/>
                  <a:pt x="1488" y="317"/>
                </a:cubicBezTo>
                <a:cubicBezTo>
                  <a:pt x="1488" y="318"/>
                  <a:pt x="1488" y="319"/>
                  <a:pt x="1488" y="319"/>
                </a:cubicBezTo>
                <a:cubicBezTo>
                  <a:pt x="1488" y="321"/>
                  <a:pt x="1486" y="321"/>
                  <a:pt x="1486" y="322"/>
                </a:cubicBezTo>
                <a:cubicBezTo>
                  <a:pt x="1487" y="323"/>
                  <a:pt x="1487" y="323"/>
                  <a:pt x="1487" y="324"/>
                </a:cubicBezTo>
                <a:cubicBezTo>
                  <a:pt x="1487" y="325"/>
                  <a:pt x="1487" y="325"/>
                  <a:pt x="1486" y="326"/>
                </a:cubicBezTo>
                <a:cubicBezTo>
                  <a:pt x="1485" y="326"/>
                  <a:pt x="1485" y="326"/>
                  <a:pt x="1484" y="325"/>
                </a:cubicBezTo>
                <a:cubicBezTo>
                  <a:pt x="1483" y="325"/>
                  <a:pt x="1483" y="324"/>
                  <a:pt x="1483" y="324"/>
                </a:cubicBezTo>
                <a:cubicBezTo>
                  <a:pt x="1482" y="324"/>
                  <a:pt x="1482" y="324"/>
                  <a:pt x="1482" y="324"/>
                </a:cubicBezTo>
                <a:cubicBezTo>
                  <a:pt x="1482" y="324"/>
                  <a:pt x="1482" y="324"/>
                  <a:pt x="1481" y="324"/>
                </a:cubicBezTo>
                <a:cubicBezTo>
                  <a:pt x="1482" y="324"/>
                  <a:pt x="1481" y="325"/>
                  <a:pt x="1481" y="324"/>
                </a:cubicBezTo>
                <a:cubicBezTo>
                  <a:pt x="1481" y="325"/>
                  <a:pt x="1482" y="325"/>
                  <a:pt x="1482" y="325"/>
                </a:cubicBezTo>
                <a:cubicBezTo>
                  <a:pt x="1482" y="326"/>
                  <a:pt x="1482" y="327"/>
                  <a:pt x="1481" y="327"/>
                </a:cubicBezTo>
                <a:cubicBezTo>
                  <a:pt x="1480" y="327"/>
                  <a:pt x="1480" y="328"/>
                  <a:pt x="1479" y="328"/>
                </a:cubicBezTo>
                <a:cubicBezTo>
                  <a:pt x="1479" y="330"/>
                  <a:pt x="1479" y="328"/>
                  <a:pt x="1479" y="328"/>
                </a:cubicBezTo>
                <a:close/>
                <a:moveTo>
                  <a:pt x="406" y="307"/>
                </a:moveTo>
                <a:cubicBezTo>
                  <a:pt x="406" y="306"/>
                  <a:pt x="406" y="307"/>
                  <a:pt x="406" y="306"/>
                </a:cubicBezTo>
                <a:cubicBezTo>
                  <a:pt x="406" y="307"/>
                  <a:pt x="406" y="307"/>
                  <a:pt x="406" y="308"/>
                </a:cubicBezTo>
                <a:cubicBezTo>
                  <a:pt x="406" y="308"/>
                  <a:pt x="407" y="307"/>
                  <a:pt x="406" y="307"/>
                </a:cubicBezTo>
                <a:cubicBezTo>
                  <a:pt x="406" y="306"/>
                  <a:pt x="406" y="307"/>
                  <a:pt x="406" y="307"/>
                </a:cubicBezTo>
                <a:close/>
                <a:moveTo>
                  <a:pt x="428" y="308"/>
                </a:moveTo>
                <a:cubicBezTo>
                  <a:pt x="428" y="308"/>
                  <a:pt x="428" y="308"/>
                  <a:pt x="428" y="308"/>
                </a:cubicBezTo>
                <a:cubicBezTo>
                  <a:pt x="426" y="307"/>
                  <a:pt x="425" y="306"/>
                  <a:pt x="422" y="306"/>
                </a:cubicBezTo>
                <a:cubicBezTo>
                  <a:pt x="422" y="308"/>
                  <a:pt x="427" y="308"/>
                  <a:pt x="428" y="308"/>
                </a:cubicBezTo>
                <a:close/>
                <a:moveTo>
                  <a:pt x="1526" y="309"/>
                </a:moveTo>
                <a:cubicBezTo>
                  <a:pt x="1526" y="309"/>
                  <a:pt x="1526" y="309"/>
                  <a:pt x="1526" y="310"/>
                </a:cubicBezTo>
                <a:cubicBezTo>
                  <a:pt x="1526" y="310"/>
                  <a:pt x="1526" y="310"/>
                  <a:pt x="1526" y="310"/>
                </a:cubicBezTo>
                <a:cubicBezTo>
                  <a:pt x="1527" y="310"/>
                  <a:pt x="1529" y="309"/>
                  <a:pt x="1529" y="308"/>
                </a:cubicBezTo>
                <a:cubicBezTo>
                  <a:pt x="1529" y="307"/>
                  <a:pt x="1530" y="306"/>
                  <a:pt x="1530" y="305"/>
                </a:cubicBezTo>
                <a:cubicBezTo>
                  <a:pt x="1529" y="306"/>
                  <a:pt x="1528" y="305"/>
                  <a:pt x="1528" y="306"/>
                </a:cubicBezTo>
                <a:cubicBezTo>
                  <a:pt x="1528" y="306"/>
                  <a:pt x="1528" y="307"/>
                  <a:pt x="1528" y="307"/>
                </a:cubicBezTo>
                <a:cubicBezTo>
                  <a:pt x="1527" y="307"/>
                  <a:pt x="1527" y="306"/>
                  <a:pt x="1527" y="307"/>
                </a:cubicBezTo>
                <a:cubicBezTo>
                  <a:pt x="1527" y="308"/>
                  <a:pt x="1527" y="308"/>
                  <a:pt x="1526" y="309"/>
                </a:cubicBezTo>
                <a:cubicBezTo>
                  <a:pt x="1526" y="309"/>
                  <a:pt x="1526" y="309"/>
                  <a:pt x="1526" y="309"/>
                </a:cubicBezTo>
                <a:close/>
                <a:moveTo>
                  <a:pt x="1105" y="306"/>
                </a:moveTo>
                <a:cubicBezTo>
                  <a:pt x="1106" y="306"/>
                  <a:pt x="1106" y="306"/>
                  <a:pt x="1105" y="305"/>
                </a:cubicBezTo>
                <a:cubicBezTo>
                  <a:pt x="1105" y="306"/>
                  <a:pt x="1105" y="306"/>
                  <a:pt x="1105" y="306"/>
                </a:cubicBezTo>
                <a:close/>
                <a:moveTo>
                  <a:pt x="420" y="306"/>
                </a:moveTo>
                <a:cubicBezTo>
                  <a:pt x="420" y="305"/>
                  <a:pt x="420" y="305"/>
                  <a:pt x="420" y="305"/>
                </a:cubicBezTo>
                <a:cubicBezTo>
                  <a:pt x="420" y="306"/>
                  <a:pt x="420" y="306"/>
                  <a:pt x="420" y="306"/>
                </a:cubicBezTo>
                <a:close/>
                <a:moveTo>
                  <a:pt x="534" y="306"/>
                </a:moveTo>
                <a:cubicBezTo>
                  <a:pt x="534" y="305"/>
                  <a:pt x="534" y="304"/>
                  <a:pt x="534" y="305"/>
                </a:cubicBezTo>
                <a:cubicBezTo>
                  <a:pt x="534" y="305"/>
                  <a:pt x="534" y="305"/>
                  <a:pt x="533" y="305"/>
                </a:cubicBezTo>
                <a:cubicBezTo>
                  <a:pt x="534" y="304"/>
                  <a:pt x="535" y="304"/>
                  <a:pt x="534" y="303"/>
                </a:cubicBezTo>
                <a:cubicBezTo>
                  <a:pt x="534" y="303"/>
                  <a:pt x="534" y="303"/>
                  <a:pt x="534" y="303"/>
                </a:cubicBezTo>
                <a:cubicBezTo>
                  <a:pt x="534" y="303"/>
                  <a:pt x="534" y="303"/>
                  <a:pt x="533" y="303"/>
                </a:cubicBezTo>
                <a:cubicBezTo>
                  <a:pt x="533" y="304"/>
                  <a:pt x="533" y="303"/>
                  <a:pt x="531" y="304"/>
                </a:cubicBezTo>
                <a:cubicBezTo>
                  <a:pt x="531" y="304"/>
                  <a:pt x="530" y="304"/>
                  <a:pt x="530" y="305"/>
                </a:cubicBezTo>
                <a:cubicBezTo>
                  <a:pt x="530" y="305"/>
                  <a:pt x="531" y="305"/>
                  <a:pt x="531" y="305"/>
                </a:cubicBezTo>
                <a:cubicBezTo>
                  <a:pt x="530" y="306"/>
                  <a:pt x="530" y="306"/>
                  <a:pt x="530" y="307"/>
                </a:cubicBezTo>
                <a:cubicBezTo>
                  <a:pt x="530" y="308"/>
                  <a:pt x="530" y="308"/>
                  <a:pt x="530" y="308"/>
                </a:cubicBezTo>
                <a:cubicBezTo>
                  <a:pt x="531" y="308"/>
                  <a:pt x="533" y="308"/>
                  <a:pt x="533" y="307"/>
                </a:cubicBezTo>
                <a:cubicBezTo>
                  <a:pt x="533" y="306"/>
                  <a:pt x="533" y="306"/>
                  <a:pt x="534" y="306"/>
                </a:cubicBezTo>
                <a:cubicBezTo>
                  <a:pt x="534" y="305"/>
                  <a:pt x="534" y="306"/>
                  <a:pt x="534" y="306"/>
                </a:cubicBezTo>
                <a:close/>
                <a:moveTo>
                  <a:pt x="1536" y="303"/>
                </a:moveTo>
                <a:cubicBezTo>
                  <a:pt x="1536" y="302"/>
                  <a:pt x="1536" y="302"/>
                  <a:pt x="1535" y="302"/>
                </a:cubicBezTo>
                <a:cubicBezTo>
                  <a:pt x="1535" y="302"/>
                  <a:pt x="1535" y="302"/>
                  <a:pt x="1536" y="303"/>
                </a:cubicBezTo>
                <a:close/>
                <a:moveTo>
                  <a:pt x="1536" y="302"/>
                </a:moveTo>
                <a:cubicBezTo>
                  <a:pt x="1536" y="303"/>
                  <a:pt x="1537" y="302"/>
                  <a:pt x="1537" y="301"/>
                </a:cubicBezTo>
                <a:cubicBezTo>
                  <a:pt x="1538" y="300"/>
                  <a:pt x="1538" y="301"/>
                  <a:pt x="1538" y="299"/>
                </a:cubicBezTo>
                <a:cubicBezTo>
                  <a:pt x="1536" y="300"/>
                  <a:pt x="1537" y="301"/>
                  <a:pt x="1536" y="302"/>
                </a:cubicBezTo>
                <a:close/>
                <a:moveTo>
                  <a:pt x="519" y="304"/>
                </a:moveTo>
                <a:cubicBezTo>
                  <a:pt x="520" y="305"/>
                  <a:pt x="521" y="305"/>
                  <a:pt x="522" y="304"/>
                </a:cubicBezTo>
                <a:cubicBezTo>
                  <a:pt x="521" y="304"/>
                  <a:pt x="521" y="303"/>
                  <a:pt x="521" y="302"/>
                </a:cubicBezTo>
                <a:cubicBezTo>
                  <a:pt x="521" y="302"/>
                  <a:pt x="521" y="302"/>
                  <a:pt x="521" y="302"/>
                </a:cubicBezTo>
                <a:cubicBezTo>
                  <a:pt x="520" y="302"/>
                  <a:pt x="518" y="302"/>
                  <a:pt x="516" y="302"/>
                </a:cubicBezTo>
                <a:cubicBezTo>
                  <a:pt x="516" y="302"/>
                  <a:pt x="517" y="301"/>
                  <a:pt x="516" y="301"/>
                </a:cubicBezTo>
                <a:cubicBezTo>
                  <a:pt x="515" y="301"/>
                  <a:pt x="516" y="302"/>
                  <a:pt x="516" y="302"/>
                </a:cubicBezTo>
                <a:cubicBezTo>
                  <a:pt x="515" y="302"/>
                  <a:pt x="515" y="302"/>
                  <a:pt x="514" y="302"/>
                </a:cubicBezTo>
                <a:cubicBezTo>
                  <a:pt x="514" y="302"/>
                  <a:pt x="514" y="302"/>
                  <a:pt x="514" y="301"/>
                </a:cubicBezTo>
                <a:cubicBezTo>
                  <a:pt x="514" y="301"/>
                  <a:pt x="513" y="301"/>
                  <a:pt x="513" y="301"/>
                </a:cubicBezTo>
                <a:cubicBezTo>
                  <a:pt x="513" y="300"/>
                  <a:pt x="514" y="299"/>
                  <a:pt x="514" y="298"/>
                </a:cubicBezTo>
                <a:cubicBezTo>
                  <a:pt x="512" y="298"/>
                  <a:pt x="513" y="298"/>
                  <a:pt x="513" y="299"/>
                </a:cubicBezTo>
                <a:cubicBezTo>
                  <a:pt x="512" y="300"/>
                  <a:pt x="512" y="300"/>
                  <a:pt x="512" y="300"/>
                </a:cubicBezTo>
                <a:cubicBezTo>
                  <a:pt x="512" y="300"/>
                  <a:pt x="512" y="301"/>
                  <a:pt x="511" y="300"/>
                </a:cubicBezTo>
                <a:cubicBezTo>
                  <a:pt x="512" y="302"/>
                  <a:pt x="512" y="302"/>
                  <a:pt x="513" y="302"/>
                </a:cubicBezTo>
                <a:cubicBezTo>
                  <a:pt x="514" y="302"/>
                  <a:pt x="513" y="303"/>
                  <a:pt x="514" y="303"/>
                </a:cubicBezTo>
                <a:cubicBezTo>
                  <a:pt x="515" y="303"/>
                  <a:pt x="515" y="303"/>
                  <a:pt x="516" y="303"/>
                </a:cubicBezTo>
                <a:cubicBezTo>
                  <a:pt x="516" y="304"/>
                  <a:pt x="517" y="304"/>
                  <a:pt x="517" y="304"/>
                </a:cubicBezTo>
                <a:cubicBezTo>
                  <a:pt x="518" y="304"/>
                  <a:pt x="518" y="303"/>
                  <a:pt x="518" y="303"/>
                </a:cubicBezTo>
                <a:cubicBezTo>
                  <a:pt x="519" y="303"/>
                  <a:pt x="519" y="303"/>
                  <a:pt x="520" y="303"/>
                </a:cubicBezTo>
                <a:cubicBezTo>
                  <a:pt x="520" y="303"/>
                  <a:pt x="520" y="303"/>
                  <a:pt x="519" y="304"/>
                </a:cubicBezTo>
                <a:cubicBezTo>
                  <a:pt x="519" y="304"/>
                  <a:pt x="519" y="304"/>
                  <a:pt x="519" y="304"/>
                </a:cubicBezTo>
                <a:close/>
                <a:moveTo>
                  <a:pt x="530" y="303"/>
                </a:moveTo>
                <a:cubicBezTo>
                  <a:pt x="529" y="303"/>
                  <a:pt x="529" y="303"/>
                  <a:pt x="529" y="303"/>
                </a:cubicBezTo>
                <a:cubicBezTo>
                  <a:pt x="529" y="302"/>
                  <a:pt x="530" y="302"/>
                  <a:pt x="530" y="301"/>
                </a:cubicBezTo>
                <a:cubicBezTo>
                  <a:pt x="530" y="300"/>
                  <a:pt x="530" y="300"/>
                  <a:pt x="530" y="300"/>
                </a:cubicBezTo>
                <a:cubicBezTo>
                  <a:pt x="531" y="300"/>
                  <a:pt x="530" y="299"/>
                  <a:pt x="531" y="299"/>
                </a:cubicBezTo>
                <a:cubicBezTo>
                  <a:pt x="531" y="299"/>
                  <a:pt x="533" y="299"/>
                  <a:pt x="533" y="299"/>
                </a:cubicBezTo>
                <a:cubicBezTo>
                  <a:pt x="533" y="299"/>
                  <a:pt x="533" y="298"/>
                  <a:pt x="534" y="298"/>
                </a:cubicBezTo>
                <a:cubicBezTo>
                  <a:pt x="534" y="298"/>
                  <a:pt x="534" y="298"/>
                  <a:pt x="534" y="297"/>
                </a:cubicBezTo>
                <a:cubicBezTo>
                  <a:pt x="533" y="297"/>
                  <a:pt x="532" y="298"/>
                  <a:pt x="531" y="298"/>
                </a:cubicBezTo>
                <a:cubicBezTo>
                  <a:pt x="530" y="299"/>
                  <a:pt x="530" y="298"/>
                  <a:pt x="529" y="298"/>
                </a:cubicBezTo>
                <a:cubicBezTo>
                  <a:pt x="529" y="298"/>
                  <a:pt x="529" y="299"/>
                  <a:pt x="528" y="299"/>
                </a:cubicBezTo>
                <a:cubicBezTo>
                  <a:pt x="527" y="300"/>
                  <a:pt x="528" y="300"/>
                  <a:pt x="528" y="301"/>
                </a:cubicBezTo>
                <a:cubicBezTo>
                  <a:pt x="527" y="301"/>
                  <a:pt x="527" y="302"/>
                  <a:pt x="527" y="301"/>
                </a:cubicBezTo>
                <a:cubicBezTo>
                  <a:pt x="526" y="302"/>
                  <a:pt x="527" y="302"/>
                  <a:pt x="526" y="302"/>
                </a:cubicBezTo>
                <a:cubicBezTo>
                  <a:pt x="525" y="303"/>
                  <a:pt x="526" y="303"/>
                  <a:pt x="526" y="304"/>
                </a:cubicBezTo>
                <a:cubicBezTo>
                  <a:pt x="525" y="304"/>
                  <a:pt x="525" y="304"/>
                  <a:pt x="525" y="305"/>
                </a:cubicBezTo>
                <a:cubicBezTo>
                  <a:pt x="525" y="305"/>
                  <a:pt x="525" y="306"/>
                  <a:pt x="525" y="307"/>
                </a:cubicBezTo>
                <a:cubicBezTo>
                  <a:pt x="525" y="307"/>
                  <a:pt x="526" y="308"/>
                  <a:pt x="527" y="308"/>
                </a:cubicBezTo>
                <a:cubicBezTo>
                  <a:pt x="527" y="308"/>
                  <a:pt x="527" y="308"/>
                  <a:pt x="527" y="308"/>
                </a:cubicBezTo>
                <a:cubicBezTo>
                  <a:pt x="528" y="308"/>
                  <a:pt x="528" y="308"/>
                  <a:pt x="528" y="308"/>
                </a:cubicBezTo>
                <a:cubicBezTo>
                  <a:pt x="528" y="308"/>
                  <a:pt x="528" y="308"/>
                  <a:pt x="527" y="308"/>
                </a:cubicBezTo>
                <a:cubicBezTo>
                  <a:pt x="527" y="307"/>
                  <a:pt x="528" y="306"/>
                  <a:pt x="528" y="305"/>
                </a:cubicBezTo>
                <a:cubicBezTo>
                  <a:pt x="529" y="304"/>
                  <a:pt x="529" y="304"/>
                  <a:pt x="530" y="303"/>
                </a:cubicBezTo>
                <a:close/>
                <a:moveTo>
                  <a:pt x="555" y="295"/>
                </a:moveTo>
                <a:cubicBezTo>
                  <a:pt x="555" y="296"/>
                  <a:pt x="555" y="297"/>
                  <a:pt x="556" y="298"/>
                </a:cubicBezTo>
                <a:cubicBezTo>
                  <a:pt x="556" y="297"/>
                  <a:pt x="556" y="294"/>
                  <a:pt x="555" y="295"/>
                </a:cubicBezTo>
                <a:cubicBezTo>
                  <a:pt x="555" y="296"/>
                  <a:pt x="555" y="295"/>
                  <a:pt x="555" y="295"/>
                </a:cubicBezTo>
                <a:close/>
                <a:moveTo>
                  <a:pt x="525" y="293"/>
                </a:moveTo>
                <a:cubicBezTo>
                  <a:pt x="525" y="293"/>
                  <a:pt x="523" y="293"/>
                  <a:pt x="523" y="294"/>
                </a:cubicBezTo>
                <a:cubicBezTo>
                  <a:pt x="524" y="294"/>
                  <a:pt x="526" y="293"/>
                  <a:pt x="525" y="293"/>
                </a:cubicBezTo>
                <a:cubicBezTo>
                  <a:pt x="524" y="293"/>
                  <a:pt x="525" y="293"/>
                  <a:pt x="525" y="293"/>
                </a:cubicBezTo>
                <a:close/>
                <a:moveTo>
                  <a:pt x="394" y="290"/>
                </a:moveTo>
                <a:cubicBezTo>
                  <a:pt x="394" y="289"/>
                  <a:pt x="394" y="289"/>
                  <a:pt x="394" y="289"/>
                </a:cubicBezTo>
                <a:cubicBezTo>
                  <a:pt x="394" y="289"/>
                  <a:pt x="393" y="289"/>
                  <a:pt x="393" y="289"/>
                </a:cubicBezTo>
                <a:cubicBezTo>
                  <a:pt x="393" y="289"/>
                  <a:pt x="393" y="289"/>
                  <a:pt x="394" y="290"/>
                </a:cubicBezTo>
                <a:close/>
                <a:moveTo>
                  <a:pt x="1548" y="288"/>
                </a:moveTo>
                <a:cubicBezTo>
                  <a:pt x="1547" y="288"/>
                  <a:pt x="1547" y="288"/>
                  <a:pt x="1548" y="288"/>
                </a:cubicBezTo>
                <a:cubicBezTo>
                  <a:pt x="1548" y="288"/>
                  <a:pt x="1548" y="288"/>
                  <a:pt x="1548" y="288"/>
                </a:cubicBezTo>
                <a:close/>
                <a:moveTo>
                  <a:pt x="399" y="286"/>
                </a:moveTo>
                <a:cubicBezTo>
                  <a:pt x="399" y="286"/>
                  <a:pt x="399" y="286"/>
                  <a:pt x="399" y="286"/>
                </a:cubicBezTo>
                <a:cubicBezTo>
                  <a:pt x="399" y="286"/>
                  <a:pt x="399" y="286"/>
                  <a:pt x="400" y="286"/>
                </a:cubicBezTo>
                <a:cubicBezTo>
                  <a:pt x="400" y="286"/>
                  <a:pt x="399" y="286"/>
                  <a:pt x="399" y="286"/>
                </a:cubicBezTo>
                <a:cubicBezTo>
                  <a:pt x="399" y="286"/>
                  <a:pt x="399" y="286"/>
                  <a:pt x="399" y="286"/>
                </a:cubicBezTo>
                <a:close/>
                <a:moveTo>
                  <a:pt x="1551" y="284"/>
                </a:moveTo>
                <a:cubicBezTo>
                  <a:pt x="1551" y="284"/>
                  <a:pt x="1551" y="283"/>
                  <a:pt x="1552" y="283"/>
                </a:cubicBezTo>
                <a:cubicBezTo>
                  <a:pt x="1551" y="283"/>
                  <a:pt x="1550" y="283"/>
                  <a:pt x="1551" y="284"/>
                </a:cubicBezTo>
                <a:cubicBezTo>
                  <a:pt x="1551" y="284"/>
                  <a:pt x="1551" y="284"/>
                  <a:pt x="1551" y="284"/>
                </a:cubicBezTo>
                <a:cubicBezTo>
                  <a:pt x="1551" y="284"/>
                  <a:pt x="1551" y="284"/>
                  <a:pt x="1551" y="284"/>
                </a:cubicBezTo>
                <a:close/>
                <a:moveTo>
                  <a:pt x="523" y="284"/>
                </a:moveTo>
                <a:cubicBezTo>
                  <a:pt x="523" y="283"/>
                  <a:pt x="522" y="282"/>
                  <a:pt x="522" y="282"/>
                </a:cubicBezTo>
                <a:cubicBezTo>
                  <a:pt x="521" y="282"/>
                  <a:pt x="521" y="282"/>
                  <a:pt x="520" y="282"/>
                </a:cubicBezTo>
                <a:cubicBezTo>
                  <a:pt x="520" y="281"/>
                  <a:pt x="520" y="281"/>
                  <a:pt x="519" y="281"/>
                </a:cubicBezTo>
                <a:cubicBezTo>
                  <a:pt x="519" y="279"/>
                  <a:pt x="518" y="280"/>
                  <a:pt x="516" y="279"/>
                </a:cubicBezTo>
                <a:cubicBezTo>
                  <a:pt x="514" y="279"/>
                  <a:pt x="513" y="278"/>
                  <a:pt x="511" y="278"/>
                </a:cubicBezTo>
                <a:cubicBezTo>
                  <a:pt x="511" y="279"/>
                  <a:pt x="510" y="279"/>
                  <a:pt x="512" y="279"/>
                </a:cubicBezTo>
                <a:cubicBezTo>
                  <a:pt x="513" y="279"/>
                  <a:pt x="515" y="281"/>
                  <a:pt x="515" y="282"/>
                </a:cubicBezTo>
                <a:cubicBezTo>
                  <a:pt x="515" y="283"/>
                  <a:pt x="516" y="283"/>
                  <a:pt x="517" y="283"/>
                </a:cubicBezTo>
                <a:cubicBezTo>
                  <a:pt x="518" y="283"/>
                  <a:pt x="518" y="283"/>
                  <a:pt x="519" y="284"/>
                </a:cubicBezTo>
                <a:cubicBezTo>
                  <a:pt x="519" y="284"/>
                  <a:pt x="520" y="284"/>
                  <a:pt x="521" y="284"/>
                </a:cubicBezTo>
                <a:cubicBezTo>
                  <a:pt x="521" y="285"/>
                  <a:pt x="522" y="285"/>
                  <a:pt x="523" y="285"/>
                </a:cubicBezTo>
                <a:cubicBezTo>
                  <a:pt x="523" y="285"/>
                  <a:pt x="523" y="284"/>
                  <a:pt x="523" y="284"/>
                </a:cubicBezTo>
                <a:close/>
                <a:moveTo>
                  <a:pt x="225" y="277"/>
                </a:moveTo>
                <a:cubicBezTo>
                  <a:pt x="225" y="277"/>
                  <a:pt x="225" y="277"/>
                  <a:pt x="225" y="277"/>
                </a:cubicBezTo>
                <a:cubicBezTo>
                  <a:pt x="225" y="278"/>
                  <a:pt x="225" y="279"/>
                  <a:pt x="227" y="279"/>
                </a:cubicBezTo>
                <a:cubicBezTo>
                  <a:pt x="226" y="278"/>
                  <a:pt x="225" y="277"/>
                  <a:pt x="225" y="277"/>
                </a:cubicBezTo>
                <a:close/>
                <a:moveTo>
                  <a:pt x="1558" y="276"/>
                </a:moveTo>
                <a:cubicBezTo>
                  <a:pt x="1558" y="276"/>
                  <a:pt x="1558" y="276"/>
                  <a:pt x="1558" y="276"/>
                </a:cubicBezTo>
                <a:cubicBezTo>
                  <a:pt x="1556" y="276"/>
                  <a:pt x="1555" y="277"/>
                  <a:pt x="1554" y="277"/>
                </a:cubicBezTo>
                <a:cubicBezTo>
                  <a:pt x="1554" y="278"/>
                  <a:pt x="1554" y="278"/>
                  <a:pt x="1554" y="279"/>
                </a:cubicBezTo>
                <a:cubicBezTo>
                  <a:pt x="1555" y="278"/>
                  <a:pt x="1556" y="278"/>
                  <a:pt x="1557" y="277"/>
                </a:cubicBezTo>
                <a:cubicBezTo>
                  <a:pt x="1557" y="277"/>
                  <a:pt x="1557" y="277"/>
                  <a:pt x="1558" y="276"/>
                </a:cubicBezTo>
                <a:close/>
                <a:moveTo>
                  <a:pt x="221" y="276"/>
                </a:moveTo>
                <a:cubicBezTo>
                  <a:pt x="221" y="275"/>
                  <a:pt x="219" y="275"/>
                  <a:pt x="221" y="276"/>
                </a:cubicBezTo>
                <a:close/>
                <a:moveTo>
                  <a:pt x="810" y="275"/>
                </a:moveTo>
                <a:cubicBezTo>
                  <a:pt x="811" y="274"/>
                  <a:pt x="809" y="274"/>
                  <a:pt x="809" y="275"/>
                </a:cubicBezTo>
                <a:cubicBezTo>
                  <a:pt x="810" y="275"/>
                  <a:pt x="810" y="275"/>
                  <a:pt x="810" y="275"/>
                </a:cubicBezTo>
                <a:close/>
                <a:moveTo>
                  <a:pt x="208" y="272"/>
                </a:moveTo>
                <a:cubicBezTo>
                  <a:pt x="207" y="272"/>
                  <a:pt x="205" y="272"/>
                  <a:pt x="206" y="274"/>
                </a:cubicBezTo>
                <a:cubicBezTo>
                  <a:pt x="207" y="274"/>
                  <a:pt x="207" y="274"/>
                  <a:pt x="207" y="274"/>
                </a:cubicBezTo>
                <a:cubicBezTo>
                  <a:pt x="207" y="275"/>
                  <a:pt x="207" y="275"/>
                  <a:pt x="207" y="275"/>
                </a:cubicBezTo>
                <a:cubicBezTo>
                  <a:pt x="207" y="276"/>
                  <a:pt x="208" y="277"/>
                  <a:pt x="208" y="278"/>
                </a:cubicBezTo>
                <a:cubicBezTo>
                  <a:pt x="209" y="278"/>
                  <a:pt x="209" y="277"/>
                  <a:pt x="210" y="277"/>
                </a:cubicBezTo>
                <a:cubicBezTo>
                  <a:pt x="210" y="277"/>
                  <a:pt x="210" y="276"/>
                  <a:pt x="210" y="276"/>
                </a:cubicBezTo>
                <a:cubicBezTo>
                  <a:pt x="210" y="277"/>
                  <a:pt x="211" y="277"/>
                  <a:pt x="211" y="278"/>
                </a:cubicBezTo>
                <a:cubicBezTo>
                  <a:pt x="211" y="278"/>
                  <a:pt x="212" y="278"/>
                  <a:pt x="212" y="277"/>
                </a:cubicBezTo>
                <a:cubicBezTo>
                  <a:pt x="212" y="277"/>
                  <a:pt x="213" y="277"/>
                  <a:pt x="213" y="277"/>
                </a:cubicBezTo>
                <a:cubicBezTo>
                  <a:pt x="214" y="277"/>
                  <a:pt x="215" y="277"/>
                  <a:pt x="215" y="278"/>
                </a:cubicBezTo>
                <a:cubicBezTo>
                  <a:pt x="215" y="279"/>
                  <a:pt x="215" y="279"/>
                  <a:pt x="214" y="280"/>
                </a:cubicBezTo>
                <a:cubicBezTo>
                  <a:pt x="215" y="280"/>
                  <a:pt x="214" y="280"/>
                  <a:pt x="215" y="280"/>
                </a:cubicBezTo>
                <a:cubicBezTo>
                  <a:pt x="215" y="280"/>
                  <a:pt x="216" y="280"/>
                  <a:pt x="217" y="280"/>
                </a:cubicBezTo>
                <a:cubicBezTo>
                  <a:pt x="217" y="280"/>
                  <a:pt x="217" y="280"/>
                  <a:pt x="218" y="280"/>
                </a:cubicBezTo>
                <a:cubicBezTo>
                  <a:pt x="218" y="280"/>
                  <a:pt x="218" y="281"/>
                  <a:pt x="218" y="281"/>
                </a:cubicBezTo>
                <a:cubicBezTo>
                  <a:pt x="219" y="281"/>
                  <a:pt x="219" y="281"/>
                  <a:pt x="219" y="281"/>
                </a:cubicBezTo>
                <a:cubicBezTo>
                  <a:pt x="219" y="281"/>
                  <a:pt x="219" y="282"/>
                  <a:pt x="219" y="282"/>
                </a:cubicBezTo>
                <a:cubicBezTo>
                  <a:pt x="219" y="282"/>
                  <a:pt x="221" y="282"/>
                  <a:pt x="221" y="283"/>
                </a:cubicBezTo>
                <a:cubicBezTo>
                  <a:pt x="221" y="283"/>
                  <a:pt x="221" y="283"/>
                  <a:pt x="222" y="282"/>
                </a:cubicBezTo>
                <a:cubicBezTo>
                  <a:pt x="222" y="283"/>
                  <a:pt x="222" y="283"/>
                  <a:pt x="222" y="284"/>
                </a:cubicBezTo>
                <a:cubicBezTo>
                  <a:pt x="221" y="284"/>
                  <a:pt x="222" y="285"/>
                  <a:pt x="223" y="285"/>
                </a:cubicBezTo>
                <a:cubicBezTo>
                  <a:pt x="223" y="286"/>
                  <a:pt x="224" y="285"/>
                  <a:pt x="224" y="286"/>
                </a:cubicBezTo>
                <a:cubicBezTo>
                  <a:pt x="225" y="286"/>
                  <a:pt x="225" y="286"/>
                  <a:pt x="226" y="286"/>
                </a:cubicBezTo>
                <a:cubicBezTo>
                  <a:pt x="226" y="287"/>
                  <a:pt x="228" y="287"/>
                  <a:pt x="229" y="287"/>
                </a:cubicBezTo>
                <a:cubicBezTo>
                  <a:pt x="229" y="287"/>
                  <a:pt x="230" y="287"/>
                  <a:pt x="230" y="287"/>
                </a:cubicBezTo>
                <a:cubicBezTo>
                  <a:pt x="230" y="288"/>
                  <a:pt x="231" y="287"/>
                  <a:pt x="231" y="287"/>
                </a:cubicBezTo>
                <a:cubicBezTo>
                  <a:pt x="231" y="288"/>
                  <a:pt x="232" y="288"/>
                  <a:pt x="233" y="288"/>
                </a:cubicBezTo>
                <a:cubicBezTo>
                  <a:pt x="233" y="287"/>
                  <a:pt x="233" y="285"/>
                  <a:pt x="232" y="285"/>
                </a:cubicBezTo>
                <a:cubicBezTo>
                  <a:pt x="232" y="285"/>
                  <a:pt x="230" y="284"/>
                  <a:pt x="230" y="284"/>
                </a:cubicBezTo>
                <a:cubicBezTo>
                  <a:pt x="230" y="283"/>
                  <a:pt x="230" y="283"/>
                  <a:pt x="230" y="283"/>
                </a:cubicBezTo>
                <a:cubicBezTo>
                  <a:pt x="230" y="283"/>
                  <a:pt x="229" y="283"/>
                  <a:pt x="229" y="282"/>
                </a:cubicBezTo>
                <a:cubicBezTo>
                  <a:pt x="228" y="281"/>
                  <a:pt x="228" y="281"/>
                  <a:pt x="226" y="280"/>
                </a:cubicBezTo>
                <a:cubicBezTo>
                  <a:pt x="226" y="280"/>
                  <a:pt x="222" y="279"/>
                  <a:pt x="222" y="279"/>
                </a:cubicBezTo>
                <a:cubicBezTo>
                  <a:pt x="222" y="278"/>
                  <a:pt x="222" y="278"/>
                  <a:pt x="222" y="277"/>
                </a:cubicBezTo>
                <a:cubicBezTo>
                  <a:pt x="222" y="277"/>
                  <a:pt x="221" y="277"/>
                  <a:pt x="221" y="277"/>
                </a:cubicBezTo>
                <a:cubicBezTo>
                  <a:pt x="221" y="276"/>
                  <a:pt x="219" y="275"/>
                  <a:pt x="219" y="275"/>
                </a:cubicBezTo>
                <a:cubicBezTo>
                  <a:pt x="219" y="274"/>
                  <a:pt x="217" y="274"/>
                  <a:pt x="216" y="274"/>
                </a:cubicBezTo>
                <a:cubicBezTo>
                  <a:pt x="215" y="274"/>
                  <a:pt x="215" y="274"/>
                  <a:pt x="214" y="274"/>
                </a:cubicBezTo>
                <a:cubicBezTo>
                  <a:pt x="214" y="274"/>
                  <a:pt x="214" y="274"/>
                  <a:pt x="213" y="274"/>
                </a:cubicBezTo>
                <a:cubicBezTo>
                  <a:pt x="213" y="274"/>
                  <a:pt x="213" y="274"/>
                  <a:pt x="213" y="273"/>
                </a:cubicBezTo>
                <a:cubicBezTo>
                  <a:pt x="212" y="273"/>
                  <a:pt x="211" y="273"/>
                  <a:pt x="210" y="273"/>
                </a:cubicBezTo>
                <a:cubicBezTo>
                  <a:pt x="209" y="272"/>
                  <a:pt x="209" y="272"/>
                  <a:pt x="209" y="272"/>
                </a:cubicBezTo>
                <a:cubicBezTo>
                  <a:pt x="208" y="272"/>
                  <a:pt x="208" y="272"/>
                  <a:pt x="208" y="272"/>
                </a:cubicBezTo>
                <a:cubicBezTo>
                  <a:pt x="207" y="272"/>
                  <a:pt x="208" y="272"/>
                  <a:pt x="208" y="272"/>
                </a:cubicBezTo>
                <a:close/>
                <a:moveTo>
                  <a:pt x="553" y="272"/>
                </a:moveTo>
                <a:cubicBezTo>
                  <a:pt x="553" y="271"/>
                  <a:pt x="553" y="271"/>
                  <a:pt x="552" y="271"/>
                </a:cubicBezTo>
                <a:cubicBezTo>
                  <a:pt x="553" y="272"/>
                  <a:pt x="553" y="272"/>
                  <a:pt x="553" y="272"/>
                </a:cubicBezTo>
                <a:close/>
                <a:moveTo>
                  <a:pt x="1664" y="270"/>
                </a:moveTo>
                <a:cubicBezTo>
                  <a:pt x="1664" y="271"/>
                  <a:pt x="1664" y="271"/>
                  <a:pt x="1665" y="271"/>
                </a:cubicBezTo>
                <a:cubicBezTo>
                  <a:pt x="1665" y="270"/>
                  <a:pt x="1665" y="270"/>
                  <a:pt x="1664" y="270"/>
                </a:cubicBezTo>
                <a:cubicBezTo>
                  <a:pt x="1664" y="270"/>
                  <a:pt x="1664" y="270"/>
                  <a:pt x="1664" y="270"/>
                </a:cubicBezTo>
                <a:close/>
                <a:moveTo>
                  <a:pt x="836" y="270"/>
                </a:moveTo>
                <a:cubicBezTo>
                  <a:pt x="836" y="268"/>
                  <a:pt x="835" y="269"/>
                  <a:pt x="834" y="268"/>
                </a:cubicBezTo>
                <a:cubicBezTo>
                  <a:pt x="834" y="270"/>
                  <a:pt x="835" y="270"/>
                  <a:pt x="836" y="270"/>
                </a:cubicBezTo>
                <a:cubicBezTo>
                  <a:pt x="836" y="269"/>
                  <a:pt x="836" y="270"/>
                  <a:pt x="836" y="270"/>
                </a:cubicBezTo>
                <a:close/>
                <a:moveTo>
                  <a:pt x="1683" y="268"/>
                </a:moveTo>
                <a:cubicBezTo>
                  <a:pt x="1683" y="268"/>
                  <a:pt x="1681" y="269"/>
                  <a:pt x="1682" y="269"/>
                </a:cubicBezTo>
                <a:cubicBezTo>
                  <a:pt x="1683" y="269"/>
                  <a:pt x="1683" y="269"/>
                  <a:pt x="1683" y="268"/>
                </a:cubicBezTo>
                <a:cubicBezTo>
                  <a:pt x="1683" y="268"/>
                  <a:pt x="1683" y="268"/>
                  <a:pt x="1683" y="268"/>
                </a:cubicBezTo>
                <a:cubicBezTo>
                  <a:pt x="1683" y="268"/>
                  <a:pt x="1683" y="268"/>
                  <a:pt x="1683" y="268"/>
                </a:cubicBezTo>
                <a:cubicBezTo>
                  <a:pt x="1683" y="268"/>
                  <a:pt x="1683" y="268"/>
                  <a:pt x="1683" y="268"/>
                </a:cubicBezTo>
                <a:close/>
                <a:moveTo>
                  <a:pt x="1679" y="269"/>
                </a:moveTo>
                <a:cubicBezTo>
                  <a:pt x="1679" y="269"/>
                  <a:pt x="1680" y="269"/>
                  <a:pt x="1681" y="269"/>
                </a:cubicBezTo>
                <a:cubicBezTo>
                  <a:pt x="1681" y="269"/>
                  <a:pt x="1680" y="268"/>
                  <a:pt x="1681" y="268"/>
                </a:cubicBezTo>
                <a:cubicBezTo>
                  <a:pt x="1680" y="268"/>
                  <a:pt x="1679" y="267"/>
                  <a:pt x="1678" y="267"/>
                </a:cubicBezTo>
                <a:cubicBezTo>
                  <a:pt x="1679" y="268"/>
                  <a:pt x="1679" y="269"/>
                  <a:pt x="1679" y="269"/>
                </a:cubicBezTo>
                <a:close/>
                <a:moveTo>
                  <a:pt x="553" y="266"/>
                </a:moveTo>
                <a:cubicBezTo>
                  <a:pt x="552" y="266"/>
                  <a:pt x="551" y="267"/>
                  <a:pt x="551" y="267"/>
                </a:cubicBezTo>
                <a:cubicBezTo>
                  <a:pt x="551" y="267"/>
                  <a:pt x="550" y="266"/>
                  <a:pt x="551" y="266"/>
                </a:cubicBezTo>
                <a:cubicBezTo>
                  <a:pt x="549" y="266"/>
                  <a:pt x="548" y="267"/>
                  <a:pt x="547" y="267"/>
                </a:cubicBezTo>
                <a:cubicBezTo>
                  <a:pt x="547" y="268"/>
                  <a:pt x="547" y="268"/>
                  <a:pt x="547" y="268"/>
                </a:cubicBezTo>
                <a:cubicBezTo>
                  <a:pt x="547" y="269"/>
                  <a:pt x="546" y="269"/>
                  <a:pt x="547" y="269"/>
                </a:cubicBezTo>
                <a:cubicBezTo>
                  <a:pt x="548" y="271"/>
                  <a:pt x="545" y="270"/>
                  <a:pt x="545" y="271"/>
                </a:cubicBezTo>
                <a:cubicBezTo>
                  <a:pt x="545" y="271"/>
                  <a:pt x="545" y="272"/>
                  <a:pt x="545" y="272"/>
                </a:cubicBezTo>
                <a:cubicBezTo>
                  <a:pt x="545" y="273"/>
                  <a:pt x="544" y="273"/>
                  <a:pt x="544" y="273"/>
                </a:cubicBezTo>
                <a:cubicBezTo>
                  <a:pt x="545" y="273"/>
                  <a:pt x="545" y="273"/>
                  <a:pt x="544" y="273"/>
                </a:cubicBezTo>
                <a:cubicBezTo>
                  <a:pt x="544" y="273"/>
                  <a:pt x="544" y="274"/>
                  <a:pt x="544" y="275"/>
                </a:cubicBezTo>
                <a:cubicBezTo>
                  <a:pt x="544" y="275"/>
                  <a:pt x="544" y="275"/>
                  <a:pt x="544" y="275"/>
                </a:cubicBezTo>
                <a:cubicBezTo>
                  <a:pt x="544" y="276"/>
                  <a:pt x="544" y="276"/>
                  <a:pt x="544" y="276"/>
                </a:cubicBezTo>
                <a:cubicBezTo>
                  <a:pt x="544" y="277"/>
                  <a:pt x="544" y="279"/>
                  <a:pt x="543" y="279"/>
                </a:cubicBezTo>
                <a:cubicBezTo>
                  <a:pt x="543" y="279"/>
                  <a:pt x="543" y="280"/>
                  <a:pt x="542" y="280"/>
                </a:cubicBezTo>
                <a:cubicBezTo>
                  <a:pt x="543" y="281"/>
                  <a:pt x="543" y="281"/>
                  <a:pt x="544" y="281"/>
                </a:cubicBezTo>
                <a:cubicBezTo>
                  <a:pt x="544" y="281"/>
                  <a:pt x="545" y="281"/>
                  <a:pt x="545" y="281"/>
                </a:cubicBezTo>
                <a:cubicBezTo>
                  <a:pt x="545" y="282"/>
                  <a:pt x="545" y="282"/>
                  <a:pt x="544" y="282"/>
                </a:cubicBezTo>
                <a:cubicBezTo>
                  <a:pt x="544" y="282"/>
                  <a:pt x="544" y="283"/>
                  <a:pt x="544" y="283"/>
                </a:cubicBezTo>
                <a:cubicBezTo>
                  <a:pt x="543" y="283"/>
                  <a:pt x="543" y="282"/>
                  <a:pt x="542" y="282"/>
                </a:cubicBezTo>
                <a:cubicBezTo>
                  <a:pt x="541" y="282"/>
                  <a:pt x="542" y="283"/>
                  <a:pt x="541" y="283"/>
                </a:cubicBezTo>
                <a:cubicBezTo>
                  <a:pt x="541" y="284"/>
                  <a:pt x="541" y="284"/>
                  <a:pt x="541" y="285"/>
                </a:cubicBezTo>
                <a:cubicBezTo>
                  <a:pt x="541" y="284"/>
                  <a:pt x="541" y="284"/>
                  <a:pt x="540" y="284"/>
                </a:cubicBezTo>
                <a:cubicBezTo>
                  <a:pt x="540" y="284"/>
                  <a:pt x="540" y="285"/>
                  <a:pt x="540" y="285"/>
                </a:cubicBezTo>
                <a:cubicBezTo>
                  <a:pt x="540" y="284"/>
                  <a:pt x="539" y="284"/>
                  <a:pt x="539" y="284"/>
                </a:cubicBezTo>
                <a:cubicBezTo>
                  <a:pt x="539" y="284"/>
                  <a:pt x="538" y="285"/>
                  <a:pt x="538" y="285"/>
                </a:cubicBezTo>
                <a:cubicBezTo>
                  <a:pt x="538" y="285"/>
                  <a:pt x="538" y="285"/>
                  <a:pt x="538" y="286"/>
                </a:cubicBezTo>
                <a:cubicBezTo>
                  <a:pt x="540" y="285"/>
                  <a:pt x="541" y="285"/>
                  <a:pt x="542" y="286"/>
                </a:cubicBezTo>
                <a:cubicBezTo>
                  <a:pt x="542" y="286"/>
                  <a:pt x="541" y="286"/>
                  <a:pt x="541" y="287"/>
                </a:cubicBezTo>
                <a:cubicBezTo>
                  <a:pt x="541" y="286"/>
                  <a:pt x="541" y="286"/>
                  <a:pt x="541" y="286"/>
                </a:cubicBezTo>
                <a:cubicBezTo>
                  <a:pt x="539" y="287"/>
                  <a:pt x="541" y="287"/>
                  <a:pt x="540" y="288"/>
                </a:cubicBezTo>
                <a:cubicBezTo>
                  <a:pt x="539" y="288"/>
                  <a:pt x="538" y="290"/>
                  <a:pt x="537" y="290"/>
                </a:cubicBezTo>
                <a:cubicBezTo>
                  <a:pt x="537" y="290"/>
                  <a:pt x="537" y="292"/>
                  <a:pt x="538" y="292"/>
                </a:cubicBezTo>
                <a:cubicBezTo>
                  <a:pt x="538" y="292"/>
                  <a:pt x="538" y="292"/>
                  <a:pt x="538" y="292"/>
                </a:cubicBezTo>
                <a:cubicBezTo>
                  <a:pt x="539" y="292"/>
                  <a:pt x="540" y="292"/>
                  <a:pt x="540" y="291"/>
                </a:cubicBezTo>
                <a:cubicBezTo>
                  <a:pt x="541" y="290"/>
                  <a:pt x="542" y="291"/>
                  <a:pt x="542" y="291"/>
                </a:cubicBezTo>
                <a:cubicBezTo>
                  <a:pt x="542" y="290"/>
                  <a:pt x="545" y="291"/>
                  <a:pt x="546" y="291"/>
                </a:cubicBezTo>
                <a:cubicBezTo>
                  <a:pt x="546" y="291"/>
                  <a:pt x="546" y="290"/>
                  <a:pt x="546" y="291"/>
                </a:cubicBezTo>
                <a:cubicBezTo>
                  <a:pt x="546" y="291"/>
                  <a:pt x="547" y="291"/>
                  <a:pt x="547" y="291"/>
                </a:cubicBezTo>
                <a:cubicBezTo>
                  <a:pt x="547" y="290"/>
                  <a:pt x="547" y="291"/>
                  <a:pt x="547" y="291"/>
                </a:cubicBezTo>
                <a:cubicBezTo>
                  <a:pt x="548" y="291"/>
                  <a:pt x="548" y="291"/>
                  <a:pt x="549" y="291"/>
                </a:cubicBezTo>
                <a:cubicBezTo>
                  <a:pt x="549" y="291"/>
                  <a:pt x="549" y="292"/>
                  <a:pt x="549" y="292"/>
                </a:cubicBezTo>
                <a:cubicBezTo>
                  <a:pt x="549" y="292"/>
                  <a:pt x="549" y="291"/>
                  <a:pt x="550" y="291"/>
                </a:cubicBezTo>
                <a:cubicBezTo>
                  <a:pt x="551" y="291"/>
                  <a:pt x="551" y="291"/>
                  <a:pt x="551" y="290"/>
                </a:cubicBezTo>
                <a:cubicBezTo>
                  <a:pt x="551" y="291"/>
                  <a:pt x="551" y="291"/>
                  <a:pt x="552" y="291"/>
                </a:cubicBezTo>
                <a:cubicBezTo>
                  <a:pt x="552" y="291"/>
                  <a:pt x="553" y="291"/>
                  <a:pt x="554" y="291"/>
                </a:cubicBezTo>
                <a:cubicBezTo>
                  <a:pt x="554" y="291"/>
                  <a:pt x="554" y="292"/>
                  <a:pt x="554" y="291"/>
                </a:cubicBezTo>
                <a:cubicBezTo>
                  <a:pt x="554" y="291"/>
                  <a:pt x="555" y="291"/>
                  <a:pt x="556" y="291"/>
                </a:cubicBezTo>
                <a:cubicBezTo>
                  <a:pt x="556" y="291"/>
                  <a:pt x="556" y="290"/>
                  <a:pt x="557" y="290"/>
                </a:cubicBezTo>
                <a:cubicBezTo>
                  <a:pt x="557" y="290"/>
                  <a:pt x="558" y="290"/>
                  <a:pt x="559" y="290"/>
                </a:cubicBezTo>
                <a:cubicBezTo>
                  <a:pt x="558" y="291"/>
                  <a:pt x="558" y="292"/>
                  <a:pt x="558" y="293"/>
                </a:cubicBezTo>
                <a:cubicBezTo>
                  <a:pt x="559" y="292"/>
                  <a:pt x="560" y="292"/>
                  <a:pt x="560" y="291"/>
                </a:cubicBezTo>
                <a:cubicBezTo>
                  <a:pt x="561" y="290"/>
                  <a:pt x="561" y="290"/>
                  <a:pt x="562" y="290"/>
                </a:cubicBezTo>
                <a:cubicBezTo>
                  <a:pt x="562" y="291"/>
                  <a:pt x="561" y="292"/>
                  <a:pt x="561" y="292"/>
                </a:cubicBezTo>
                <a:cubicBezTo>
                  <a:pt x="561" y="292"/>
                  <a:pt x="560" y="293"/>
                  <a:pt x="560" y="293"/>
                </a:cubicBezTo>
                <a:cubicBezTo>
                  <a:pt x="560" y="293"/>
                  <a:pt x="560" y="294"/>
                  <a:pt x="559" y="294"/>
                </a:cubicBezTo>
                <a:cubicBezTo>
                  <a:pt x="559" y="295"/>
                  <a:pt x="559" y="295"/>
                  <a:pt x="559" y="295"/>
                </a:cubicBezTo>
                <a:cubicBezTo>
                  <a:pt x="558" y="295"/>
                  <a:pt x="558" y="296"/>
                  <a:pt x="558" y="296"/>
                </a:cubicBezTo>
                <a:cubicBezTo>
                  <a:pt x="559" y="296"/>
                  <a:pt x="559" y="296"/>
                  <a:pt x="560" y="295"/>
                </a:cubicBezTo>
                <a:cubicBezTo>
                  <a:pt x="561" y="295"/>
                  <a:pt x="561" y="294"/>
                  <a:pt x="562" y="294"/>
                </a:cubicBezTo>
                <a:cubicBezTo>
                  <a:pt x="561" y="292"/>
                  <a:pt x="563" y="293"/>
                  <a:pt x="564" y="292"/>
                </a:cubicBezTo>
                <a:cubicBezTo>
                  <a:pt x="564" y="291"/>
                  <a:pt x="564" y="290"/>
                  <a:pt x="565" y="290"/>
                </a:cubicBezTo>
                <a:cubicBezTo>
                  <a:pt x="565" y="290"/>
                  <a:pt x="565" y="291"/>
                  <a:pt x="566" y="292"/>
                </a:cubicBezTo>
                <a:cubicBezTo>
                  <a:pt x="566" y="292"/>
                  <a:pt x="567" y="292"/>
                  <a:pt x="567" y="294"/>
                </a:cubicBezTo>
                <a:cubicBezTo>
                  <a:pt x="566" y="294"/>
                  <a:pt x="566" y="294"/>
                  <a:pt x="566" y="294"/>
                </a:cubicBezTo>
                <a:cubicBezTo>
                  <a:pt x="565" y="294"/>
                  <a:pt x="565" y="296"/>
                  <a:pt x="565" y="296"/>
                </a:cubicBezTo>
                <a:cubicBezTo>
                  <a:pt x="565" y="296"/>
                  <a:pt x="566" y="297"/>
                  <a:pt x="566" y="297"/>
                </a:cubicBezTo>
                <a:cubicBezTo>
                  <a:pt x="566" y="297"/>
                  <a:pt x="567" y="296"/>
                  <a:pt x="566" y="296"/>
                </a:cubicBezTo>
                <a:cubicBezTo>
                  <a:pt x="567" y="296"/>
                  <a:pt x="567" y="295"/>
                  <a:pt x="567" y="294"/>
                </a:cubicBezTo>
                <a:cubicBezTo>
                  <a:pt x="568" y="294"/>
                  <a:pt x="568" y="295"/>
                  <a:pt x="569" y="295"/>
                </a:cubicBezTo>
                <a:cubicBezTo>
                  <a:pt x="568" y="296"/>
                  <a:pt x="568" y="296"/>
                  <a:pt x="568" y="297"/>
                </a:cubicBezTo>
                <a:cubicBezTo>
                  <a:pt x="569" y="297"/>
                  <a:pt x="570" y="297"/>
                  <a:pt x="571" y="297"/>
                </a:cubicBezTo>
                <a:cubicBezTo>
                  <a:pt x="571" y="297"/>
                  <a:pt x="571" y="296"/>
                  <a:pt x="571" y="295"/>
                </a:cubicBezTo>
                <a:cubicBezTo>
                  <a:pt x="571" y="295"/>
                  <a:pt x="572" y="295"/>
                  <a:pt x="572" y="295"/>
                </a:cubicBezTo>
                <a:cubicBezTo>
                  <a:pt x="572" y="294"/>
                  <a:pt x="572" y="294"/>
                  <a:pt x="572" y="293"/>
                </a:cubicBezTo>
                <a:cubicBezTo>
                  <a:pt x="572" y="293"/>
                  <a:pt x="572" y="293"/>
                  <a:pt x="572" y="293"/>
                </a:cubicBezTo>
                <a:cubicBezTo>
                  <a:pt x="572" y="292"/>
                  <a:pt x="573" y="292"/>
                  <a:pt x="573" y="291"/>
                </a:cubicBezTo>
                <a:cubicBezTo>
                  <a:pt x="572" y="291"/>
                  <a:pt x="572" y="291"/>
                  <a:pt x="572" y="292"/>
                </a:cubicBezTo>
                <a:cubicBezTo>
                  <a:pt x="572" y="293"/>
                  <a:pt x="571" y="293"/>
                  <a:pt x="571" y="293"/>
                </a:cubicBezTo>
                <a:cubicBezTo>
                  <a:pt x="571" y="293"/>
                  <a:pt x="570" y="293"/>
                  <a:pt x="570" y="293"/>
                </a:cubicBezTo>
                <a:cubicBezTo>
                  <a:pt x="570" y="292"/>
                  <a:pt x="570" y="292"/>
                  <a:pt x="570" y="291"/>
                </a:cubicBezTo>
                <a:cubicBezTo>
                  <a:pt x="571" y="290"/>
                  <a:pt x="572" y="289"/>
                  <a:pt x="572" y="288"/>
                </a:cubicBezTo>
                <a:cubicBezTo>
                  <a:pt x="571" y="288"/>
                  <a:pt x="571" y="288"/>
                  <a:pt x="571" y="289"/>
                </a:cubicBezTo>
                <a:cubicBezTo>
                  <a:pt x="569" y="290"/>
                  <a:pt x="569" y="291"/>
                  <a:pt x="569" y="293"/>
                </a:cubicBezTo>
                <a:cubicBezTo>
                  <a:pt x="569" y="292"/>
                  <a:pt x="567" y="292"/>
                  <a:pt x="567" y="292"/>
                </a:cubicBezTo>
                <a:cubicBezTo>
                  <a:pt x="567" y="292"/>
                  <a:pt x="567" y="292"/>
                  <a:pt x="567" y="291"/>
                </a:cubicBezTo>
                <a:cubicBezTo>
                  <a:pt x="567" y="290"/>
                  <a:pt x="567" y="291"/>
                  <a:pt x="568" y="291"/>
                </a:cubicBezTo>
                <a:cubicBezTo>
                  <a:pt x="569" y="290"/>
                  <a:pt x="568" y="290"/>
                  <a:pt x="568" y="289"/>
                </a:cubicBezTo>
                <a:cubicBezTo>
                  <a:pt x="567" y="289"/>
                  <a:pt x="567" y="289"/>
                  <a:pt x="567" y="288"/>
                </a:cubicBezTo>
                <a:cubicBezTo>
                  <a:pt x="567" y="288"/>
                  <a:pt x="568" y="287"/>
                  <a:pt x="568" y="287"/>
                </a:cubicBezTo>
                <a:cubicBezTo>
                  <a:pt x="569" y="286"/>
                  <a:pt x="569" y="286"/>
                  <a:pt x="569" y="285"/>
                </a:cubicBezTo>
                <a:cubicBezTo>
                  <a:pt x="569" y="285"/>
                  <a:pt x="568" y="286"/>
                  <a:pt x="568" y="286"/>
                </a:cubicBezTo>
                <a:cubicBezTo>
                  <a:pt x="568" y="286"/>
                  <a:pt x="568" y="285"/>
                  <a:pt x="568" y="286"/>
                </a:cubicBezTo>
                <a:cubicBezTo>
                  <a:pt x="567" y="287"/>
                  <a:pt x="567" y="287"/>
                  <a:pt x="566" y="286"/>
                </a:cubicBezTo>
                <a:cubicBezTo>
                  <a:pt x="566" y="287"/>
                  <a:pt x="566" y="287"/>
                  <a:pt x="566" y="287"/>
                </a:cubicBezTo>
                <a:cubicBezTo>
                  <a:pt x="565" y="287"/>
                  <a:pt x="565" y="287"/>
                  <a:pt x="564" y="287"/>
                </a:cubicBezTo>
                <a:cubicBezTo>
                  <a:pt x="564" y="287"/>
                  <a:pt x="564" y="287"/>
                  <a:pt x="564" y="287"/>
                </a:cubicBezTo>
                <a:cubicBezTo>
                  <a:pt x="564" y="286"/>
                  <a:pt x="565" y="285"/>
                  <a:pt x="565" y="285"/>
                </a:cubicBezTo>
                <a:cubicBezTo>
                  <a:pt x="564" y="285"/>
                  <a:pt x="564" y="285"/>
                  <a:pt x="563" y="285"/>
                </a:cubicBezTo>
                <a:cubicBezTo>
                  <a:pt x="563" y="285"/>
                  <a:pt x="563" y="285"/>
                  <a:pt x="563" y="284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63" y="284"/>
                  <a:pt x="563" y="283"/>
                  <a:pt x="563" y="282"/>
                </a:cubicBezTo>
                <a:cubicBezTo>
                  <a:pt x="564" y="282"/>
                  <a:pt x="564" y="281"/>
                  <a:pt x="564" y="281"/>
                </a:cubicBezTo>
                <a:cubicBezTo>
                  <a:pt x="563" y="280"/>
                  <a:pt x="563" y="280"/>
                  <a:pt x="563" y="279"/>
                </a:cubicBezTo>
                <a:cubicBezTo>
                  <a:pt x="562" y="279"/>
                  <a:pt x="562" y="280"/>
                  <a:pt x="561" y="280"/>
                </a:cubicBezTo>
                <a:cubicBezTo>
                  <a:pt x="561" y="280"/>
                  <a:pt x="560" y="280"/>
                  <a:pt x="559" y="280"/>
                </a:cubicBezTo>
                <a:cubicBezTo>
                  <a:pt x="559" y="280"/>
                  <a:pt x="560" y="280"/>
                  <a:pt x="560" y="279"/>
                </a:cubicBezTo>
                <a:cubicBezTo>
                  <a:pt x="559" y="279"/>
                  <a:pt x="559" y="280"/>
                  <a:pt x="558" y="280"/>
                </a:cubicBezTo>
                <a:cubicBezTo>
                  <a:pt x="558" y="281"/>
                  <a:pt x="557" y="280"/>
                  <a:pt x="556" y="280"/>
                </a:cubicBezTo>
                <a:cubicBezTo>
                  <a:pt x="556" y="280"/>
                  <a:pt x="557" y="281"/>
                  <a:pt x="557" y="281"/>
                </a:cubicBezTo>
                <a:cubicBezTo>
                  <a:pt x="556" y="281"/>
                  <a:pt x="556" y="281"/>
                  <a:pt x="556" y="282"/>
                </a:cubicBezTo>
                <a:cubicBezTo>
                  <a:pt x="556" y="280"/>
                  <a:pt x="556" y="280"/>
                  <a:pt x="554" y="281"/>
                </a:cubicBezTo>
                <a:cubicBezTo>
                  <a:pt x="554" y="281"/>
                  <a:pt x="554" y="281"/>
                  <a:pt x="553" y="281"/>
                </a:cubicBezTo>
                <a:cubicBezTo>
                  <a:pt x="554" y="281"/>
                  <a:pt x="554" y="280"/>
                  <a:pt x="554" y="280"/>
                </a:cubicBezTo>
                <a:cubicBezTo>
                  <a:pt x="553" y="280"/>
                  <a:pt x="553" y="280"/>
                  <a:pt x="552" y="280"/>
                </a:cubicBezTo>
                <a:cubicBezTo>
                  <a:pt x="552" y="279"/>
                  <a:pt x="553" y="279"/>
                  <a:pt x="554" y="278"/>
                </a:cubicBezTo>
                <a:cubicBezTo>
                  <a:pt x="553" y="278"/>
                  <a:pt x="553" y="277"/>
                  <a:pt x="553" y="277"/>
                </a:cubicBezTo>
                <a:cubicBezTo>
                  <a:pt x="552" y="277"/>
                  <a:pt x="552" y="277"/>
                  <a:pt x="552" y="277"/>
                </a:cubicBezTo>
                <a:cubicBezTo>
                  <a:pt x="552" y="276"/>
                  <a:pt x="552" y="276"/>
                  <a:pt x="551" y="276"/>
                </a:cubicBezTo>
                <a:cubicBezTo>
                  <a:pt x="551" y="276"/>
                  <a:pt x="551" y="277"/>
                  <a:pt x="551" y="277"/>
                </a:cubicBezTo>
                <a:cubicBezTo>
                  <a:pt x="551" y="277"/>
                  <a:pt x="550" y="277"/>
                  <a:pt x="550" y="277"/>
                </a:cubicBezTo>
                <a:cubicBezTo>
                  <a:pt x="550" y="278"/>
                  <a:pt x="549" y="277"/>
                  <a:pt x="549" y="278"/>
                </a:cubicBezTo>
                <a:cubicBezTo>
                  <a:pt x="549" y="279"/>
                  <a:pt x="549" y="278"/>
                  <a:pt x="549" y="279"/>
                </a:cubicBezTo>
                <a:cubicBezTo>
                  <a:pt x="548" y="279"/>
                  <a:pt x="548" y="281"/>
                  <a:pt x="548" y="280"/>
                </a:cubicBezTo>
                <a:cubicBezTo>
                  <a:pt x="548" y="279"/>
                  <a:pt x="547" y="279"/>
                  <a:pt x="548" y="279"/>
                </a:cubicBezTo>
                <a:cubicBezTo>
                  <a:pt x="548" y="278"/>
                  <a:pt x="548" y="278"/>
                  <a:pt x="548" y="278"/>
                </a:cubicBezTo>
                <a:cubicBezTo>
                  <a:pt x="548" y="277"/>
                  <a:pt x="548" y="278"/>
                  <a:pt x="548" y="277"/>
                </a:cubicBezTo>
                <a:cubicBezTo>
                  <a:pt x="548" y="277"/>
                  <a:pt x="547" y="276"/>
                  <a:pt x="548" y="276"/>
                </a:cubicBezTo>
                <a:cubicBezTo>
                  <a:pt x="548" y="276"/>
                  <a:pt x="548" y="276"/>
                  <a:pt x="548" y="276"/>
                </a:cubicBezTo>
                <a:cubicBezTo>
                  <a:pt x="548" y="275"/>
                  <a:pt x="548" y="275"/>
                  <a:pt x="549" y="275"/>
                </a:cubicBezTo>
                <a:cubicBezTo>
                  <a:pt x="550" y="274"/>
                  <a:pt x="549" y="272"/>
                  <a:pt x="549" y="271"/>
                </a:cubicBezTo>
                <a:cubicBezTo>
                  <a:pt x="550" y="271"/>
                  <a:pt x="550" y="271"/>
                  <a:pt x="551" y="271"/>
                </a:cubicBezTo>
                <a:cubicBezTo>
                  <a:pt x="551" y="271"/>
                  <a:pt x="551" y="271"/>
                  <a:pt x="551" y="271"/>
                </a:cubicBezTo>
                <a:cubicBezTo>
                  <a:pt x="552" y="270"/>
                  <a:pt x="552" y="270"/>
                  <a:pt x="552" y="269"/>
                </a:cubicBezTo>
                <a:cubicBezTo>
                  <a:pt x="552" y="269"/>
                  <a:pt x="551" y="269"/>
                  <a:pt x="551" y="269"/>
                </a:cubicBezTo>
                <a:cubicBezTo>
                  <a:pt x="550" y="268"/>
                  <a:pt x="551" y="268"/>
                  <a:pt x="552" y="268"/>
                </a:cubicBezTo>
                <a:cubicBezTo>
                  <a:pt x="552" y="268"/>
                  <a:pt x="552" y="268"/>
                  <a:pt x="552" y="267"/>
                </a:cubicBezTo>
                <a:cubicBezTo>
                  <a:pt x="553" y="267"/>
                  <a:pt x="553" y="267"/>
                  <a:pt x="553" y="266"/>
                </a:cubicBezTo>
                <a:cubicBezTo>
                  <a:pt x="551" y="266"/>
                  <a:pt x="553" y="266"/>
                  <a:pt x="553" y="266"/>
                </a:cubicBezTo>
                <a:close/>
                <a:moveTo>
                  <a:pt x="1657" y="268"/>
                </a:moveTo>
                <a:cubicBezTo>
                  <a:pt x="1658" y="268"/>
                  <a:pt x="1658" y="267"/>
                  <a:pt x="1658" y="266"/>
                </a:cubicBezTo>
                <a:cubicBezTo>
                  <a:pt x="1657" y="267"/>
                  <a:pt x="1657" y="267"/>
                  <a:pt x="1657" y="268"/>
                </a:cubicBezTo>
                <a:cubicBezTo>
                  <a:pt x="1657" y="268"/>
                  <a:pt x="1657" y="268"/>
                  <a:pt x="1657" y="268"/>
                </a:cubicBezTo>
                <a:cubicBezTo>
                  <a:pt x="1658" y="267"/>
                  <a:pt x="1657" y="268"/>
                  <a:pt x="1657" y="268"/>
                </a:cubicBezTo>
                <a:close/>
                <a:moveTo>
                  <a:pt x="1693" y="267"/>
                </a:moveTo>
                <a:cubicBezTo>
                  <a:pt x="1694" y="267"/>
                  <a:pt x="1695" y="267"/>
                  <a:pt x="1696" y="267"/>
                </a:cubicBezTo>
                <a:cubicBezTo>
                  <a:pt x="1696" y="266"/>
                  <a:pt x="1696" y="266"/>
                  <a:pt x="1696" y="266"/>
                </a:cubicBezTo>
                <a:cubicBezTo>
                  <a:pt x="1697" y="266"/>
                  <a:pt x="1696" y="265"/>
                  <a:pt x="1696" y="264"/>
                </a:cubicBezTo>
                <a:cubicBezTo>
                  <a:pt x="1696" y="265"/>
                  <a:pt x="1695" y="265"/>
                  <a:pt x="1694" y="266"/>
                </a:cubicBezTo>
                <a:cubicBezTo>
                  <a:pt x="1693" y="266"/>
                  <a:pt x="1693" y="266"/>
                  <a:pt x="1693" y="267"/>
                </a:cubicBezTo>
                <a:close/>
                <a:moveTo>
                  <a:pt x="1713" y="264"/>
                </a:moveTo>
                <a:cubicBezTo>
                  <a:pt x="1712" y="264"/>
                  <a:pt x="1714" y="265"/>
                  <a:pt x="1714" y="264"/>
                </a:cubicBezTo>
                <a:cubicBezTo>
                  <a:pt x="1713" y="264"/>
                  <a:pt x="1713" y="264"/>
                  <a:pt x="1713" y="264"/>
                </a:cubicBezTo>
                <a:close/>
                <a:moveTo>
                  <a:pt x="207" y="263"/>
                </a:moveTo>
                <a:cubicBezTo>
                  <a:pt x="205" y="262"/>
                  <a:pt x="206" y="265"/>
                  <a:pt x="207" y="263"/>
                </a:cubicBezTo>
                <a:close/>
                <a:moveTo>
                  <a:pt x="204" y="261"/>
                </a:moveTo>
                <a:cubicBezTo>
                  <a:pt x="204" y="262"/>
                  <a:pt x="204" y="261"/>
                  <a:pt x="204" y="261"/>
                </a:cubicBezTo>
                <a:cubicBezTo>
                  <a:pt x="205" y="261"/>
                  <a:pt x="205" y="261"/>
                  <a:pt x="205" y="261"/>
                </a:cubicBezTo>
                <a:cubicBezTo>
                  <a:pt x="205" y="260"/>
                  <a:pt x="204" y="260"/>
                  <a:pt x="204" y="260"/>
                </a:cubicBezTo>
                <a:cubicBezTo>
                  <a:pt x="204" y="261"/>
                  <a:pt x="204" y="261"/>
                  <a:pt x="204" y="261"/>
                </a:cubicBezTo>
                <a:close/>
                <a:moveTo>
                  <a:pt x="1632" y="261"/>
                </a:moveTo>
                <a:cubicBezTo>
                  <a:pt x="1632" y="260"/>
                  <a:pt x="1632" y="261"/>
                  <a:pt x="1631" y="261"/>
                </a:cubicBezTo>
                <a:cubicBezTo>
                  <a:pt x="1630" y="260"/>
                  <a:pt x="1629" y="260"/>
                  <a:pt x="1628" y="260"/>
                </a:cubicBezTo>
                <a:cubicBezTo>
                  <a:pt x="1629" y="261"/>
                  <a:pt x="1629" y="260"/>
                  <a:pt x="1629" y="261"/>
                </a:cubicBezTo>
                <a:cubicBezTo>
                  <a:pt x="1629" y="261"/>
                  <a:pt x="1630" y="262"/>
                  <a:pt x="1630" y="262"/>
                </a:cubicBezTo>
                <a:cubicBezTo>
                  <a:pt x="1631" y="262"/>
                  <a:pt x="1631" y="261"/>
                  <a:pt x="1632" y="261"/>
                </a:cubicBezTo>
                <a:close/>
                <a:moveTo>
                  <a:pt x="4" y="260"/>
                </a:moveTo>
                <a:cubicBezTo>
                  <a:pt x="3" y="260"/>
                  <a:pt x="5" y="261"/>
                  <a:pt x="4" y="260"/>
                </a:cubicBezTo>
                <a:cubicBezTo>
                  <a:pt x="4" y="260"/>
                  <a:pt x="4" y="260"/>
                  <a:pt x="4" y="260"/>
                </a:cubicBezTo>
                <a:close/>
                <a:moveTo>
                  <a:pt x="1325" y="260"/>
                </a:moveTo>
                <a:cubicBezTo>
                  <a:pt x="1326" y="260"/>
                  <a:pt x="1326" y="258"/>
                  <a:pt x="1325" y="260"/>
                </a:cubicBezTo>
                <a:cubicBezTo>
                  <a:pt x="1325" y="260"/>
                  <a:pt x="1325" y="260"/>
                  <a:pt x="1325" y="260"/>
                </a:cubicBezTo>
                <a:close/>
                <a:moveTo>
                  <a:pt x="7" y="259"/>
                </a:moveTo>
                <a:cubicBezTo>
                  <a:pt x="7" y="259"/>
                  <a:pt x="7" y="259"/>
                  <a:pt x="8" y="259"/>
                </a:cubicBezTo>
                <a:cubicBezTo>
                  <a:pt x="7" y="259"/>
                  <a:pt x="7" y="259"/>
                  <a:pt x="7" y="259"/>
                </a:cubicBezTo>
                <a:cubicBezTo>
                  <a:pt x="7" y="259"/>
                  <a:pt x="7" y="259"/>
                  <a:pt x="7" y="259"/>
                </a:cubicBezTo>
                <a:close/>
                <a:moveTo>
                  <a:pt x="1724" y="258"/>
                </a:moveTo>
                <a:cubicBezTo>
                  <a:pt x="1725" y="259"/>
                  <a:pt x="1725" y="259"/>
                  <a:pt x="1723" y="259"/>
                </a:cubicBezTo>
                <a:cubicBezTo>
                  <a:pt x="1723" y="260"/>
                  <a:pt x="1722" y="263"/>
                  <a:pt x="1722" y="263"/>
                </a:cubicBezTo>
                <a:cubicBezTo>
                  <a:pt x="1722" y="263"/>
                  <a:pt x="1723" y="262"/>
                  <a:pt x="1723" y="262"/>
                </a:cubicBezTo>
                <a:cubicBezTo>
                  <a:pt x="1724" y="262"/>
                  <a:pt x="1724" y="262"/>
                  <a:pt x="1724" y="261"/>
                </a:cubicBezTo>
                <a:cubicBezTo>
                  <a:pt x="1724" y="261"/>
                  <a:pt x="1725" y="260"/>
                  <a:pt x="1725" y="259"/>
                </a:cubicBezTo>
                <a:cubicBezTo>
                  <a:pt x="1726" y="259"/>
                  <a:pt x="1727" y="258"/>
                  <a:pt x="1727" y="257"/>
                </a:cubicBezTo>
                <a:cubicBezTo>
                  <a:pt x="1726" y="257"/>
                  <a:pt x="1725" y="258"/>
                  <a:pt x="1724" y="258"/>
                </a:cubicBezTo>
                <a:cubicBezTo>
                  <a:pt x="1724" y="259"/>
                  <a:pt x="1724" y="258"/>
                  <a:pt x="1724" y="258"/>
                </a:cubicBezTo>
                <a:close/>
                <a:moveTo>
                  <a:pt x="429" y="258"/>
                </a:moveTo>
                <a:cubicBezTo>
                  <a:pt x="430" y="259"/>
                  <a:pt x="432" y="260"/>
                  <a:pt x="433" y="260"/>
                </a:cubicBezTo>
                <a:cubicBezTo>
                  <a:pt x="433" y="259"/>
                  <a:pt x="433" y="259"/>
                  <a:pt x="433" y="258"/>
                </a:cubicBezTo>
                <a:cubicBezTo>
                  <a:pt x="433" y="258"/>
                  <a:pt x="430" y="257"/>
                  <a:pt x="431" y="257"/>
                </a:cubicBezTo>
                <a:cubicBezTo>
                  <a:pt x="430" y="257"/>
                  <a:pt x="428" y="257"/>
                  <a:pt x="429" y="258"/>
                </a:cubicBezTo>
                <a:cubicBezTo>
                  <a:pt x="429" y="259"/>
                  <a:pt x="429" y="258"/>
                  <a:pt x="429" y="258"/>
                </a:cubicBezTo>
                <a:close/>
                <a:moveTo>
                  <a:pt x="1731" y="257"/>
                </a:moveTo>
                <a:cubicBezTo>
                  <a:pt x="1731" y="257"/>
                  <a:pt x="1731" y="257"/>
                  <a:pt x="1731" y="258"/>
                </a:cubicBezTo>
                <a:cubicBezTo>
                  <a:pt x="1730" y="258"/>
                  <a:pt x="1730" y="259"/>
                  <a:pt x="1729" y="259"/>
                </a:cubicBezTo>
                <a:cubicBezTo>
                  <a:pt x="1730" y="261"/>
                  <a:pt x="1733" y="258"/>
                  <a:pt x="1733" y="257"/>
                </a:cubicBezTo>
                <a:cubicBezTo>
                  <a:pt x="1732" y="256"/>
                  <a:pt x="1732" y="256"/>
                  <a:pt x="1731" y="257"/>
                </a:cubicBezTo>
                <a:cubicBezTo>
                  <a:pt x="1731" y="257"/>
                  <a:pt x="1731" y="257"/>
                  <a:pt x="1731" y="257"/>
                </a:cubicBezTo>
                <a:close/>
                <a:moveTo>
                  <a:pt x="847" y="256"/>
                </a:moveTo>
                <a:cubicBezTo>
                  <a:pt x="845" y="256"/>
                  <a:pt x="845" y="256"/>
                  <a:pt x="844" y="257"/>
                </a:cubicBezTo>
                <a:cubicBezTo>
                  <a:pt x="845" y="257"/>
                  <a:pt x="847" y="257"/>
                  <a:pt x="847" y="256"/>
                </a:cubicBezTo>
                <a:cubicBezTo>
                  <a:pt x="846" y="256"/>
                  <a:pt x="847" y="256"/>
                  <a:pt x="847" y="256"/>
                </a:cubicBezTo>
                <a:close/>
                <a:moveTo>
                  <a:pt x="200" y="256"/>
                </a:moveTo>
                <a:cubicBezTo>
                  <a:pt x="200" y="256"/>
                  <a:pt x="200" y="256"/>
                  <a:pt x="199" y="256"/>
                </a:cubicBezTo>
                <a:cubicBezTo>
                  <a:pt x="200" y="256"/>
                  <a:pt x="200" y="256"/>
                  <a:pt x="200" y="256"/>
                </a:cubicBezTo>
                <a:close/>
                <a:moveTo>
                  <a:pt x="192" y="259"/>
                </a:moveTo>
                <a:cubicBezTo>
                  <a:pt x="192" y="258"/>
                  <a:pt x="192" y="257"/>
                  <a:pt x="191" y="257"/>
                </a:cubicBezTo>
                <a:cubicBezTo>
                  <a:pt x="191" y="257"/>
                  <a:pt x="190" y="257"/>
                  <a:pt x="191" y="257"/>
                </a:cubicBezTo>
                <a:cubicBezTo>
                  <a:pt x="191" y="256"/>
                  <a:pt x="190" y="256"/>
                  <a:pt x="189" y="255"/>
                </a:cubicBezTo>
                <a:cubicBezTo>
                  <a:pt x="189" y="256"/>
                  <a:pt x="189" y="256"/>
                  <a:pt x="188" y="256"/>
                </a:cubicBezTo>
                <a:cubicBezTo>
                  <a:pt x="187" y="256"/>
                  <a:pt x="188" y="257"/>
                  <a:pt x="187" y="257"/>
                </a:cubicBezTo>
                <a:cubicBezTo>
                  <a:pt x="187" y="257"/>
                  <a:pt x="187" y="257"/>
                  <a:pt x="187" y="257"/>
                </a:cubicBezTo>
                <a:cubicBezTo>
                  <a:pt x="187" y="258"/>
                  <a:pt x="188" y="258"/>
                  <a:pt x="188" y="258"/>
                </a:cubicBezTo>
                <a:cubicBezTo>
                  <a:pt x="188" y="258"/>
                  <a:pt x="187" y="258"/>
                  <a:pt x="187" y="258"/>
                </a:cubicBezTo>
                <a:cubicBezTo>
                  <a:pt x="187" y="259"/>
                  <a:pt x="188" y="261"/>
                  <a:pt x="190" y="261"/>
                </a:cubicBezTo>
                <a:cubicBezTo>
                  <a:pt x="191" y="262"/>
                  <a:pt x="191" y="262"/>
                  <a:pt x="191" y="262"/>
                </a:cubicBezTo>
                <a:cubicBezTo>
                  <a:pt x="191" y="263"/>
                  <a:pt x="192" y="263"/>
                  <a:pt x="192" y="263"/>
                </a:cubicBezTo>
                <a:cubicBezTo>
                  <a:pt x="192" y="262"/>
                  <a:pt x="192" y="262"/>
                  <a:pt x="192" y="262"/>
                </a:cubicBezTo>
                <a:cubicBezTo>
                  <a:pt x="191" y="261"/>
                  <a:pt x="191" y="261"/>
                  <a:pt x="192" y="260"/>
                </a:cubicBezTo>
                <a:cubicBezTo>
                  <a:pt x="192" y="260"/>
                  <a:pt x="193" y="260"/>
                  <a:pt x="193" y="260"/>
                </a:cubicBezTo>
                <a:cubicBezTo>
                  <a:pt x="193" y="259"/>
                  <a:pt x="192" y="259"/>
                  <a:pt x="191" y="259"/>
                </a:cubicBezTo>
                <a:cubicBezTo>
                  <a:pt x="191" y="259"/>
                  <a:pt x="191" y="259"/>
                  <a:pt x="192" y="259"/>
                </a:cubicBezTo>
                <a:cubicBezTo>
                  <a:pt x="192" y="258"/>
                  <a:pt x="192" y="259"/>
                  <a:pt x="192" y="259"/>
                </a:cubicBezTo>
                <a:close/>
                <a:moveTo>
                  <a:pt x="15" y="255"/>
                </a:moveTo>
                <a:cubicBezTo>
                  <a:pt x="15" y="255"/>
                  <a:pt x="14" y="255"/>
                  <a:pt x="14" y="255"/>
                </a:cubicBezTo>
                <a:cubicBezTo>
                  <a:pt x="14" y="256"/>
                  <a:pt x="14" y="257"/>
                  <a:pt x="13" y="258"/>
                </a:cubicBezTo>
                <a:cubicBezTo>
                  <a:pt x="14" y="258"/>
                  <a:pt x="14" y="258"/>
                  <a:pt x="14" y="257"/>
                </a:cubicBezTo>
                <a:cubicBezTo>
                  <a:pt x="15" y="256"/>
                  <a:pt x="15" y="256"/>
                  <a:pt x="16" y="256"/>
                </a:cubicBezTo>
                <a:cubicBezTo>
                  <a:pt x="17" y="255"/>
                  <a:pt x="17" y="255"/>
                  <a:pt x="17" y="254"/>
                </a:cubicBezTo>
                <a:cubicBezTo>
                  <a:pt x="16" y="254"/>
                  <a:pt x="15" y="254"/>
                  <a:pt x="15" y="255"/>
                </a:cubicBezTo>
                <a:cubicBezTo>
                  <a:pt x="15" y="255"/>
                  <a:pt x="15" y="255"/>
                  <a:pt x="15" y="255"/>
                </a:cubicBezTo>
                <a:close/>
                <a:moveTo>
                  <a:pt x="1490" y="303"/>
                </a:moveTo>
                <a:cubicBezTo>
                  <a:pt x="1490" y="305"/>
                  <a:pt x="1490" y="305"/>
                  <a:pt x="1490" y="307"/>
                </a:cubicBezTo>
                <a:cubicBezTo>
                  <a:pt x="1490" y="307"/>
                  <a:pt x="1489" y="307"/>
                  <a:pt x="1489" y="307"/>
                </a:cubicBezTo>
                <a:cubicBezTo>
                  <a:pt x="1489" y="308"/>
                  <a:pt x="1490" y="307"/>
                  <a:pt x="1490" y="307"/>
                </a:cubicBezTo>
                <a:cubicBezTo>
                  <a:pt x="1491" y="307"/>
                  <a:pt x="1491" y="306"/>
                  <a:pt x="1491" y="305"/>
                </a:cubicBezTo>
                <a:cubicBezTo>
                  <a:pt x="1491" y="305"/>
                  <a:pt x="1492" y="304"/>
                  <a:pt x="1492" y="303"/>
                </a:cubicBezTo>
                <a:cubicBezTo>
                  <a:pt x="1492" y="303"/>
                  <a:pt x="1493" y="303"/>
                  <a:pt x="1493" y="303"/>
                </a:cubicBezTo>
                <a:cubicBezTo>
                  <a:pt x="1493" y="303"/>
                  <a:pt x="1494" y="304"/>
                  <a:pt x="1494" y="305"/>
                </a:cubicBezTo>
                <a:cubicBezTo>
                  <a:pt x="1495" y="305"/>
                  <a:pt x="1496" y="306"/>
                  <a:pt x="1496" y="307"/>
                </a:cubicBezTo>
                <a:cubicBezTo>
                  <a:pt x="1496" y="307"/>
                  <a:pt x="1496" y="308"/>
                  <a:pt x="1496" y="308"/>
                </a:cubicBezTo>
                <a:cubicBezTo>
                  <a:pt x="1497" y="308"/>
                  <a:pt x="1497" y="307"/>
                  <a:pt x="1497" y="306"/>
                </a:cubicBezTo>
                <a:cubicBezTo>
                  <a:pt x="1497" y="306"/>
                  <a:pt x="1497" y="306"/>
                  <a:pt x="1497" y="305"/>
                </a:cubicBezTo>
                <a:cubicBezTo>
                  <a:pt x="1497" y="305"/>
                  <a:pt x="1497" y="306"/>
                  <a:pt x="1497" y="305"/>
                </a:cubicBezTo>
                <a:cubicBezTo>
                  <a:pt x="1497" y="305"/>
                  <a:pt x="1497" y="303"/>
                  <a:pt x="1497" y="303"/>
                </a:cubicBezTo>
                <a:cubicBezTo>
                  <a:pt x="1496" y="303"/>
                  <a:pt x="1496" y="303"/>
                  <a:pt x="1496" y="303"/>
                </a:cubicBezTo>
                <a:cubicBezTo>
                  <a:pt x="1495" y="303"/>
                  <a:pt x="1495" y="302"/>
                  <a:pt x="1495" y="302"/>
                </a:cubicBezTo>
                <a:cubicBezTo>
                  <a:pt x="1495" y="301"/>
                  <a:pt x="1495" y="301"/>
                  <a:pt x="1495" y="300"/>
                </a:cubicBezTo>
                <a:cubicBezTo>
                  <a:pt x="1495" y="300"/>
                  <a:pt x="1495" y="300"/>
                  <a:pt x="1494" y="299"/>
                </a:cubicBezTo>
                <a:cubicBezTo>
                  <a:pt x="1494" y="299"/>
                  <a:pt x="1494" y="299"/>
                  <a:pt x="1494" y="299"/>
                </a:cubicBezTo>
                <a:cubicBezTo>
                  <a:pt x="1494" y="298"/>
                  <a:pt x="1494" y="298"/>
                  <a:pt x="1494" y="297"/>
                </a:cubicBezTo>
                <a:cubicBezTo>
                  <a:pt x="1494" y="297"/>
                  <a:pt x="1493" y="298"/>
                  <a:pt x="1493" y="297"/>
                </a:cubicBezTo>
                <a:cubicBezTo>
                  <a:pt x="1493" y="296"/>
                  <a:pt x="1494" y="296"/>
                  <a:pt x="1494" y="295"/>
                </a:cubicBezTo>
                <a:cubicBezTo>
                  <a:pt x="1494" y="294"/>
                  <a:pt x="1494" y="293"/>
                  <a:pt x="1494" y="292"/>
                </a:cubicBezTo>
                <a:cubicBezTo>
                  <a:pt x="1495" y="292"/>
                  <a:pt x="1495" y="292"/>
                  <a:pt x="1495" y="291"/>
                </a:cubicBezTo>
                <a:cubicBezTo>
                  <a:pt x="1495" y="290"/>
                  <a:pt x="1495" y="290"/>
                  <a:pt x="1495" y="289"/>
                </a:cubicBezTo>
                <a:cubicBezTo>
                  <a:pt x="1495" y="288"/>
                  <a:pt x="1495" y="288"/>
                  <a:pt x="1496" y="287"/>
                </a:cubicBezTo>
                <a:cubicBezTo>
                  <a:pt x="1496" y="286"/>
                  <a:pt x="1496" y="285"/>
                  <a:pt x="1497" y="285"/>
                </a:cubicBezTo>
                <a:cubicBezTo>
                  <a:pt x="1497" y="285"/>
                  <a:pt x="1497" y="285"/>
                  <a:pt x="1497" y="285"/>
                </a:cubicBezTo>
                <a:cubicBezTo>
                  <a:pt x="1497" y="284"/>
                  <a:pt x="1498" y="284"/>
                  <a:pt x="1499" y="284"/>
                </a:cubicBezTo>
                <a:cubicBezTo>
                  <a:pt x="1500" y="284"/>
                  <a:pt x="1500" y="285"/>
                  <a:pt x="1501" y="286"/>
                </a:cubicBezTo>
                <a:cubicBezTo>
                  <a:pt x="1502" y="287"/>
                  <a:pt x="1503" y="288"/>
                  <a:pt x="1503" y="286"/>
                </a:cubicBezTo>
                <a:cubicBezTo>
                  <a:pt x="1503" y="286"/>
                  <a:pt x="1502" y="285"/>
                  <a:pt x="1502" y="285"/>
                </a:cubicBezTo>
                <a:cubicBezTo>
                  <a:pt x="1501" y="285"/>
                  <a:pt x="1501" y="285"/>
                  <a:pt x="1501" y="284"/>
                </a:cubicBezTo>
                <a:cubicBezTo>
                  <a:pt x="1501" y="284"/>
                  <a:pt x="1501" y="283"/>
                  <a:pt x="1501" y="283"/>
                </a:cubicBezTo>
                <a:cubicBezTo>
                  <a:pt x="1500" y="283"/>
                  <a:pt x="1501" y="282"/>
                  <a:pt x="1500" y="282"/>
                </a:cubicBezTo>
                <a:cubicBezTo>
                  <a:pt x="1500" y="282"/>
                  <a:pt x="1500" y="283"/>
                  <a:pt x="1499" y="282"/>
                </a:cubicBezTo>
                <a:cubicBezTo>
                  <a:pt x="1499" y="281"/>
                  <a:pt x="1498" y="280"/>
                  <a:pt x="1497" y="280"/>
                </a:cubicBezTo>
                <a:cubicBezTo>
                  <a:pt x="1498" y="279"/>
                  <a:pt x="1497" y="278"/>
                  <a:pt x="1498" y="278"/>
                </a:cubicBezTo>
                <a:cubicBezTo>
                  <a:pt x="1498" y="277"/>
                  <a:pt x="1498" y="276"/>
                  <a:pt x="1498" y="275"/>
                </a:cubicBezTo>
                <a:cubicBezTo>
                  <a:pt x="1498" y="275"/>
                  <a:pt x="1498" y="275"/>
                  <a:pt x="1497" y="275"/>
                </a:cubicBezTo>
                <a:cubicBezTo>
                  <a:pt x="1497" y="274"/>
                  <a:pt x="1498" y="274"/>
                  <a:pt x="1497" y="274"/>
                </a:cubicBezTo>
                <a:cubicBezTo>
                  <a:pt x="1497" y="272"/>
                  <a:pt x="1497" y="270"/>
                  <a:pt x="1498" y="269"/>
                </a:cubicBezTo>
                <a:cubicBezTo>
                  <a:pt x="1498" y="269"/>
                  <a:pt x="1497" y="269"/>
                  <a:pt x="1497" y="269"/>
                </a:cubicBezTo>
                <a:cubicBezTo>
                  <a:pt x="1497" y="267"/>
                  <a:pt x="1498" y="266"/>
                  <a:pt x="1498" y="265"/>
                </a:cubicBezTo>
                <a:cubicBezTo>
                  <a:pt x="1498" y="264"/>
                  <a:pt x="1498" y="264"/>
                  <a:pt x="1498" y="263"/>
                </a:cubicBezTo>
                <a:cubicBezTo>
                  <a:pt x="1498" y="263"/>
                  <a:pt x="1498" y="263"/>
                  <a:pt x="1498" y="263"/>
                </a:cubicBezTo>
                <a:cubicBezTo>
                  <a:pt x="1498" y="263"/>
                  <a:pt x="1498" y="263"/>
                  <a:pt x="1498" y="262"/>
                </a:cubicBezTo>
                <a:cubicBezTo>
                  <a:pt x="1497" y="262"/>
                  <a:pt x="1497" y="262"/>
                  <a:pt x="1497" y="261"/>
                </a:cubicBezTo>
                <a:cubicBezTo>
                  <a:pt x="1497" y="261"/>
                  <a:pt x="1497" y="260"/>
                  <a:pt x="1496" y="260"/>
                </a:cubicBezTo>
                <a:cubicBezTo>
                  <a:pt x="1496" y="260"/>
                  <a:pt x="1497" y="260"/>
                  <a:pt x="1496" y="260"/>
                </a:cubicBezTo>
                <a:cubicBezTo>
                  <a:pt x="1496" y="260"/>
                  <a:pt x="1496" y="258"/>
                  <a:pt x="1496" y="258"/>
                </a:cubicBezTo>
                <a:cubicBezTo>
                  <a:pt x="1496" y="257"/>
                  <a:pt x="1496" y="257"/>
                  <a:pt x="1497" y="257"/>
                </a:cubicBezTo>
                <a:cubicBezTo>
                  <a:pt x="1497" y="256"/>
                  <a:pt x="1497" y="256"/>
                  <a:pt x="1497" y="255"/>
                </a:cubicBezTo>
                <a:cubicBezTo>
                  <a:pt x="1497" y="255"/>
                  <a:pt x="1497" y="255"/>
                  <a:pt x="1497" y="254"/>
                </a:cubicBezTo>
                <a:cubicBezTo>
                  <a:pt x="1497" y="254"/>
                  <a:pt x="1496" y="254"/>
                  <a:pt x="1496" y="254"/>
                </a:cubicBezTo>
                <a:cubicBezTo>
                  <a:pt x="1496" y="254"/>
                  <a:pt x="1496" y="254"/>
                  <a:pt x="1496" y="254"/>
                </a:cubicBezTo>
                <a:cubicBezTo>
                  <a:pt x="1496" y="254"/>
                  <a:pt x="1496" y="254"/>
                  <a:pt x="1496" y="253"/>
                </a:cubicBezTo>
                <a:cubicBezTo>
                  <a:pt x="1496" y="252"/>
                  <a:pt x="1496" y="251"/>
                  <a:pt x="1495" y="252"/>
                </a:cubicBezTo>
                <a:cubicBezTo>
                  <a:pt x="1494" y="254"/>
                  <a:pt x="1495" y="254"/>
                  <a:pt x="1493" y="254"/>
                </a:cubicBezTo>
                <a:cubicBezTo>
                  <a:pt x="1493" y="255"/>
                  <a:pt x="1493" y="256"/>
                  <a:pt x="1493" y="257"/>
                </a:cubicBezTo>
                <a:cubicBezTo>
                  <a:pt x="1494" y="257"/>
                  <a:pt x="1494" y="257"/>
                  <a:pt x="1494" y="258"/>
                </a:cubicBezTo>
                <a:cubicBezTo>
                  <a:pt x="1494" y="258"/>
                  <a:pt x="1494" y="258"/>
                  <a:pt x="1494" y="258"/>
                </a:cubicBezTo>
                <a:cubicBezTo>
                  <a:pt x="1494" y="259"/>
                  <a:pt x="1494" y="260"/>
                  <a:pt x="1493" y="260"/>
                </a:cubicBezTo>
                <a:cubicBezTo>
                  <a:pt x="1492" y="261"/>
                  <a:pt x="1491" y="261"/>
                  <a:pt x="1491" y="262"/>
                </a:cubicBezTo>
                <a:cubicBezTo>
                  <a:pt x="1491" y="263"/>
                  <a:pt x="1491" y="263"/>
                  <a:pt x="1491" y="263"/>
                </a:cubicBezTo>
                <a:cubicBezTo>
                  <a:pt x="1490" y="264"/>
                  <a:pt x="1490" y="265"/>
                  <a:pt x="1490" y="267"/>
                </a:cubicBezTo>
                <a:cubicBezTo>
                  <a:pt x="1489" y="266"/>
                  <a:pt x="1491" y="268"/>
                  <a:pt x="1490" y="268"/>
                </a:cubicBezTo>
                <a:cubicBezTo>
                  <a:pt x="1490" y="269"/>
                  <a:pt x="1490" y="270"/>
                  <a:pt x="1490" y="271"/>
                </a:cubicBezTo>
                <a:cubicBezTo>
                  <a:pt x="1490" y="271"/>
                  <a:pt x="1490" y="271"/>
                  <a:pt x="1490" y="271"/>
                </a:cubicBezTo>
                <a:cubicBezTo>
                  <a:pt x="1491" y="272"/>
                  <a:pt x="1490" y="272"/>
                  <a:pt x="1490" y="272"/>
                </a:cubicBezTo>
                <a:cubicBezTo>
                  <a:pt x="1491" y="272"/>
                  <a:pt x="1491" y="272"/>
                  <a:pt x="1491" y="273"/>
                </a:cubicBezTo>
                <a:cubicBezTo>
                  <a:pt x="1491" y="273"/>
                  <a:pt x="1491" y="274"/>
                  <a:pt x="1491" y="274"/>
                </a:cubicBezTo>
                <a:cubicBezTo>
                  <a:pt x="1491" y="275"/>
                  <a:pt x="1491" y="276"/>
                  <a:pt x="1491" y="277"/>
                </a:cubicBezTo>
                <a:cubicBezTo>
                  <a:pt x="1491" y="277"/>
                  <a:pt x="1491" y="281"/>
                  <a:pt x="1492" y="281"/>
                </a:cubicBezTo>
                <a:cubicBezTo>
                  <a:pt x="1491" y="281"/>
                  <a:pt x="1491" y="285"/>
                  <a:pt x="1491" y="286"/>
                </a:cubicBezTo>
                <a:cubicBezTo>
                  <a:pt x="1491" y="286"/>
                  <a:pt x="1491" y="285"/>
                  <a:pt x="1491" y="286"/>
                </a:cubicBezTo>
                <a:cubicBezTo>
                  <a:pt x="1491" y="287"/>
                  <a:pt x="1491" y="288"/>
                  <a:pt x="1491" y="288"/>
                </a:cubicBezTo>
                <a:cubicBezTo>
                  <a:pt x="1491" y="289"/>
                  <a:pt x="1491" y="290"/>
                  <a:pt x="1491" y="290"/>
                </a:cubicBezTo>
                <a:cubicBezTo>
                  <a:pt x="1490" y="290"/>
                  <a:pt x="1491" y="293"/>
                  <a:pt x="1491" y="293"/>
                </a:cubicBezTo>
                <a:cubicBezTo>
                  <a:pt x="1492" y="295"/>
                  <a:pt x="1491" y="297"/>
                  <a:pt x="1491" y="298"/>
                </a:cubicBezTo>
                <a:cubicBezTo>
                  <a:pt x="1491" y="299"/>
                  <a:pt x="1491" y="298"/>
                  <a:pt x="1491" y="299"/>
                </a:cubicBezTo>
                <a:cubicBezTo>
                  <a:pt x="1491" y="299"/>
                  <a:pt x="1490" y="299"/>
                  <a:pt x="1490" y="299"/>
                </a:cubicBezTo>
                <a:cubicBezTo>
                  <a:pt x="1490" y="300"/>
                  <a:pt x="1490" y="301"/>
                  <a:pt x="1491" y="301"/>
                </a:cubicBezTo>
                <a:cubicBezTo>
                  <a:pt x="1491" y="302"/>
                  <a:pt x="1491" y="303"/>
                  <a:pt x="1490" y="303"/>
                </a:cubicBezTo>
                <a:close/>
                <a:moveTo>
                  <a:pt x="23" y="252"/>
                </a:moveTo>
                <a:cubicBezTo>
                  <a:pt x="22" y="252"/>
                  <a:pt x="21" y="252"/>
                  <a:pt x="21" y="252"/>
                </a:cubicBezTo>
                <a:cubicBezTo>
                  <a:pt x="21" y="253"/>
                  <a:pt x="21" y="253"/>
                  <a:pt x="22" y="253"/>
                </a:cubicBezTo>
                <a:cubicBezTo>
                  <a:pt x="21" y="255"/>
                  <a:pt x="20" y="255"/>
                  <a:pt x="19" y="255"/>
                </a:cubicBezTo>
                <a:cubicBezTo>
                  <a:pt x="19" y="255"/>
                  <a:pt x="19" y="256"/>
                  <a:pt x="20" y="256"/>
                </a:cubicBezTo>
                <a:cubicBezTo>
                  <a:pt x="20" y="256"/>
                  <a:pt x="21" y="255"/>
                  <a:pt x="22" y="255"/>
                </a:cubicBezTo>
                <a:cubicBezTo>
                  <a:pt x="23" y="255"/>
                  <a:pt x="24" y="254"/>
                  <a:pt x="24" y="252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2" y="252"/>
                  <a:pt x="23" y="252"/>
                  <a:pt x="23" y="252"/>
                </a:cubicBezTo>
                <a:close/>
                <a:moveTo>
                  <a:pt x="196" y="251"/>
                </a:moveTo>
                <a:cubicBezTo>
                  <a:pt x="196" y="252"/>
                  <a:pt x="199" y="251"/>
                  <a:pt x="196" y="251"/>
                </a:cubicBezTo>
                <a:cubicBezTo>
                  <a:pt x="196" y="251"/>
                  <a:pt x="196" y="251"/>
                  <a:pt x="196" y="251"/>
                </a:cubicBezTo>
                <a:close/>
                <a:moveTo>
                  <a:pt x="188" y="256"/>
                </a:moveTo>
                <a:cubicBezTo>
                  <a:pt x="188" y="255"/>
                  <a:pt x="189" y="256"/>
                  <a:pt x="189" y="255"/>
                </a:cubicBezTo>
                <a:cubicBezTo>
                  <a:pt x="189" y="254"/>
                  <a:pt x="189" y="254"/>
                  <a:pt x="189" y="253"/>
                </a:cubicBezTo>
                <a:cubicBezTo>
                  <a:pt x="189" y="252"/>
                  <a:pt x="190" y="251"/>
                  <a:pt x="190" y="250"/>
                </a:cubicBezTo>
                <a:cubicBezTo>
                  <a:pt x="189" y="250"/>
                  <a:pt x="189" y="250"/>
                  <a:pt x="188" y="250"/>
                </a:cubicBezTo>
                <a:cubicBezTo>
                  <a:pt x="188" y="250"/>
                  <a:pt x="187" y="250"/>
                  <a:pt x="187" y="250"/>
                </a:cubicBezTo>
                <a:cubicBezTo>
                  <a:pt x="187" y="250"/>
                  <a:pt x="187" y="251"/>
                  <a:pt x="186" y="251"/>
                </a:cubicBezTo>
                <a:cubicBezTo>
                  <a:pt x="186" y="250"/>
                  <a:pt x="185" y="250"/>
                  <a:pt x="184" y="250"/>
                </a:cubicBezTo>
                <a:cubicBezTo>
                  <a:pt x="184" y="251"/>
                  <a:pt x="184" y="252"/>
                  <a:pt x="184" y="252"/>
                </a:cubicBezTo>
                <a:cubicBezTo>
                  <a:pt x="185" y="252"/>
                  <a:pt x="185" y="253"/>
                  <a:pt x="185" y="253"/>
                </a:cubicBezTo>
                <a:cubicBezTo>
                  <a:pt x="185" y="254"/>
                  <a:pt x="184" y="255"/>
                  <a:pt x="185" y="255"/>
                </a:cubicBezTo>
                <a:cubicBezTo>
                  <a:pt x="185" y="255"/>
                  <a:pt x="185" y="255"/>
                  <a:pt x="186" y="255"/>
                </a:cubicBezTo>
                <a:cubicBezTo>
                  <a:pt x="186" y="256"/>
                  <a:pt x="185" y="256"/>
                  <a:pt x="185" y="257"/>
                </a:cubicBezTo>
                <a:cubicBezTo>
                  <a:pt x="186" y="256"/>
                  <a:pt x="187" y="256"/>
                  <a:pt x="188" y="256"/>
                </a:cubicBezTo>
                <a:close/>
                <a:moveTo>
                  <a:pt x="1746" y="248"/>
                </a:moveTo>
                <a:cubicBezTo>
                  <a:pt x="1745" y="248"/>
                  <a:pt x="1742" y="248"/>
                  <a:pt x="1742" y="249"/>
                </a:cubicBezTo>
                <a:cubicBezTo>
                  <a:pt x="1741" y="250"/>
                  <a:pt x="1740" y="250"/>
                  <a:pt x="1740" y="252"/>
                </a:cubicBezTo>
                <a:cubicBezTo>
                  <a:pt x="1741" y="252"/>
                  <a:pt x="1742" y="252"/>
                  <a:pt x="1742" y="251"/>
                </a:cubicBezTo>
                <a:cubicBezTo>
                  <a:pt x="1742" y="250"/>
                  <a:pt x="1742" y="251"/>
                  <a:pt x="1743" y="251"/>
                </a:cubicBezTo>
                <a:cubicBezTo>
                  <a:pt x="1743" y="250"/>
                  <a:pt x="1743" y="250"/>
                  <a:pt x="1743" y="250"/>
                </a:cubicBezTo>
                <a:cubicBezTo>
                  <a:pt x="1744" y="250"/>
                  <a:pt x="1745" y="250"/>
                  <a:pt x="1745" y="250"/>
                </a:cubicBezTo>
                <a:cubicBezTo>
                  <a:pt x="1746" y="250"/>
                  <a:pt x="1746" y="250"/>
                  <a:pt x="1747" y="249"/>
                </a:cubicBezTo>
                <a:cubicBezTo>
                  <a:pt x="1749" y="249"/>
                  <a:pt x="1746" y="248"/>
                  <a:pt x="1746" y="248"/>
                </a:cubicBezTo>
                <a:cubicBezTo>
                  <a:pt x="1745" y="248"/>
                  <a:pt x="1746" y="248"/>
                  <a:pt x="1746" y="248"/>
                </a:cubicBezTo>
                <a:close/>
                <a:moveTo>
                  <a:pt x="1468" y="248"/>
                </a:moveTo>
                <a:cubicBezTo>
                  <a:pt x="1468" y="250"/>
                  <a:pt x="1468" y="249"/>
                  <a:pt x="1469" y="250"/>
                </a:cubicBezTo>
                <a:cubicBezTo>
                  <a:pt x="1470" y="250"/>
                  <a:pt x="1470" y="250"/>
                  <a:pt x="1471" y="250"/>
                </a:cubicBezTo>
                <a:cubicBezTo>
                  <a:pt x="1471" y="249"/>
                  <a:pt x="1471" y="249"/>
                  <a:pt x="1472" y="249"/>
                </a:cubicBezTo>
                <a:cubicBezTo>
                  <a:pt x="1472" y="248"/>
                  <a:pt x="1471" y="247"/>
                  <a:pt x="1470" y="247"/>
                </a:cubicBezTo>
                <a:cubicBezTo>
                  <a:pt x="1469" y="247"/>
                  <a:pt x="1469" y="248"/>
                  <a:pt x="1468" y="248"/>
                </a:cubicBezTo>
                <a:close/>
                <a:moveTo>
                  <a:pt x="1762" y="248"/>
                </a:moveTo>
                <a:cubicBezTo>
                  <a:pt x="1762" y="248"/>
                  <a:pt x="1763" y="249"/>
                  <a:pt x="1763" y="249"/>
                </a:cubicBezTo>
                <a:cubicBezTo>
                  <a:pt x="1763" y="249"/>
                  <a:pt x="1764" y="247"/>
                  <a:pt x="1764" y="246"/>
                </a:cubicBezTo>
                <a:cubicBezTo>
                  <a:pt x="1764" y="246"/>
                  <a:pt x="1764" y="246"/>
                  <a:pt x="1763" y="246"/>
                </a:cubicBezTo>
                <a:cubicBezTo>
                  <a:pt x="1763" y="246"/>
                  <a:pt x="1762" y="248"/>
                  <a:pt x="1762" y="248"/>
                </a:cubicBezTo>
                <a:cubicBezTo>
                  <a:pt x="1762" y="248"/>
                  <a:pt x="1762" y="248"/>
                  <a:pt x="1762" y="248"/>
                </a:cubicBezTo>
                <a:close/>
                <a:moveTo>
                  <a:pt x="871" y="250"/>
                </a:moveTo>
                <a:cubicBezTo>
                  <a:pt x="872" y="250"/>
                  <a:pt x="872" y="250"/>
                  <a:pt x="873" y="250"/>
                </a:cubicBezTo>
                <a:cubicBezTo>
                  <a:pt x="873" y="249"/>
                  <a:pt x="873" y="249"/>
                  <a:pt x="873" y="249"/>
                </a:cubicBezTo>
                <a:cubicBezTo>
                  <a:pt x="873" y="249"/>
                  <a:pt x="874" y="250"/>
                  <a:pt x="874" y="250"/>
                </a:cubicBezTo>
                <a:cubicBezTo>
                  <a:pt x="874" y="249"/>
                  <a:pt x="875" y="248"/>
                  <a:pt x="876" y="248"/>
                </a:cubicBezTo>
                <a:cubicBezTo>
                  <a:pt x="877" y="248"/>
                  <a:pt x="877" y="247"/>
                  <a:pt x="878" y="246"/>
                </a:cubicBezTo>
                <a:cubicBezTo>
                  <a:pt x="877" y="246"/>
                  <a:pt x="876" y="246"/>
                  <a:pt x="875" y="246"/>
                </a:cubicBezTo>
                <a:cubicBezTo>
                  <a:pt x="875" y="247"/>
                  <a:pt x="875" y="247"/>
                  <a:pt x="875" y="247"/>
                </a:cubicBezTo>
                <a:cubicBezTo>
                  <a:pt x="874" y="247"/>
                  <a:pt x="874" y="247"/>
                  <a:pt x="873" y="247"/>
                </a:cubicBezTo>
                <a:cubicBezTo>
                  <a:pt x="873" y="247"/>
                  <a:pt x="873" y="248"/>
                  <a:pt x="872" y="247"/>
                </a:cubicBezTo>
                <a:cubicBezTo>
                  <a:pt x="872" y="247"/>
                  <a:pt x="871" y="247"/>
                  <a:pt x="870" y="247"/>
                </a:cubicBezTo>
                <a:cubicBezTo>
                  <a:pt x="870" y="247"/>
                  <a:pt x="871" y="248"/>
                  <a:pt x="871" y="248"/>
                </a:cubicBezTo>
                <a:cubicBezTo>
                  <a:pt x="871" y="248"/>
                  <a:pt x="870" y="248"/>
                  <a:pt x="870" y="248"/>
                </a:cubicBezTo>
                <a:cubicBezTo>
                  <a:pt x="870" y="249"/>
                  <a:pt x="871" y="249"/>
                  <a:pt x="871" y="250"/>
                </a:cubicBezTo>
                <a:cubicBezTo>
                  <a:pt x="872" y="250"/>
                  <a:pt x="871" y="250"/>
                  <a:pt x="871" y="250"/>
                </a:cubicBezTo>
                <a:close/>
                <a:moveTo>
                  <a:pt x="1749" y="247"/>
                </a:moveTo>
                <a:cubicBezTo>
                  <a:pt x="1750" y="247"/>
                  <a:pt x="1750" y="247"/>
                  <a:pt x="1750" y="247"/>
                </a:cubicBezTo>
                <a:cubicBezTo>
                  <a:pt x="1750" y="247"/>
                  <a:pt x="1751" y="247"/>
                  <a:pt x="1751" y="247"/>
                </a:cubicBezTo>
                <a:cubicBezTo>
                  <a:pt x="1751" y="246"/>
                  <a:pt x="1751" y="246"/>
                  <a:pt x="1749" y="246"/>
                </a:cubicBezTo>
                <a:cubicBezTo>
                  <a:pt x="1749" y="246"/>
                  <a:pt x="1749" y="247"/>
                  <a:pt x="1749" y="247"/>
                </a:cubicBezTo>
                <a:cubicBezTo>
                  <a:pt x="1750" y="247"/>
                  <a:pt x="1749" y="247"/>
                  <a:pt x="1749" y="247"/>
                </a:cubicBezTo>
                <a:close/>
                <a:moveTo>
                  <a:pt x="868" y="249"/>
                </a:moveTo>
                <a:cubicBezTo>
                  <a:pt x="868" y="249"/>
                  <a:pt x="869" y="249"/>
                  <a:pt x="869" y="249"/>
                </a:cubicBezTo>
                <a:cubicBezTo>
                  <a:pt x="869" y="248"/>
                  <a:pt x="869" y="248"/>
                  <a:pt x="869" y="248"/>
                </a:cubicBezTo>
                <a:cubicBezTo>
                  <a:pt x="869" y="247"/>
                  <a:pt x="869" y="248"/>
                  <a:pt x="869" y="247"/>
                </a:cubicBezTo>
                <a:cubicBezTo>
                  <a:pt x="869" y="247"/>
                  <a:pt x="869" y="246"/>
                  <a:pt x="869" y="246"/>
                </a:cubicBezTo>
                <a:cubicBezTo>
                  <a:pt x="869" y="245"/>
                  <a:pt x="868" y="248"/>
                  <a:pt x="868" y="249"/>
                </a:cubicBezTo>
                <a:cubicBezTo>
                  <a:pt x="868" y="249"/>
                  <a:pt x="868" y="249"/>
                  <a:pt x="868" y="249"/>
                </a:cubicBezTo>
                <a:close/>
                <a:moveTo>
                  <a:pt x="1760" y="245"/>
                </a:moveTo>
                <a:cubicBezTo>
                  <a:pt x="1760" y="245"/>
                  <a:pt x="1760" y="245"/>
                  <a:pt x="1760" y="245"/>
                </a:cubicBezTo>
                <a:cubicBezTo>
                  <a:pt x="1760" y="246"/>
                  <a:pt x="1760" y="246"/>
                  <a:pt x="1761" y="246"/>
                </a:cubicBezTo>
                <a:cubicBezTo>
                  <a:pt x="1761" y="246"/>
                  <a:pt x="1762" y="246"/>
                  <a:pt x="1762" y="246"/>
                </a:cubicBezTo>
                <a:cubicBezTo>
                  <a:pt x="1762" y="245"/>
                  <a:pt x="1762" y="245"/>
                  <a:pt x="1761" y="245"/>
                </a:cubicBezTo>
                <a:cubicBezTo>
                  <a:pt x="1761" y="245"/>
                  <a:pt x="1760" y="245"/>
                  <a:pt x="1760" y="245"/>
                </a:cubicBezTo>
                <a:close/>
                <a:moveTo>
                  <a:pt x="43" y="244"/>
                </a:move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4" y="244"/>
                  <a:pt x="44" y="243"/>
                </a:cubicBezTo>
                <a:cubicBezTo>
                  <a:pt x="44" y="243"/>
                  <a:pt x="44" y="243"/>
                  <a:pt x="43" y="244"/>
                </a:cubicBezTo>
                <a:cubicBezTo>
                  <a:pt x="42" y="244"/>
                  <a:pt x="43" y="244"/>
                  <a:pt x="43" y="244"/>
                </a:cubicBezTo>
                <a:close/>
                <a:moveTo>
                  <a:pt x="38" y="243"/>
                </a:moveTo>
                <a:cubicBezTo>
                  <a:pt x="37" y="243"/>
                  <a:pt x="36" y="243"/>
                  <a:pt x="35" y="243"/>
                </a:cubicBezTo>
                <a:cubicBezTo>
                  <a:pt x="35" y="244"/>
                  <a:pt x="33" y="243"/>
                  <a:pt x="33" y="244"/>
                </a:cubicBezTo>
                <a:cubicBezTo>
                  <a:pt x="33" y="246"/>
                  <a:pt x="32" y="246"/>
                  <a:pt x="31" y="247"/>
                </a:cubicBezTo>
                <a:cubicBezTo>
                  <a:pt x="32" y="247"/>
                  <a:pt x="34" y="247"/>
                  <a:pt x="34" y="246"/>
                </a:cubicBezTo>
                <a:cubicBezTo>
                  <a:pt x="34" y="246"/>
                  <a:pt x="35" y="246"/>
                  <a:pt x="35" y="246"/>
                </a:cubicBezTo>
                <a:cubicBezTo>
                  <a:pt x="36" y="245"/>
                  <a:pt x="36" y="245"/>
                  <a:pt x="38" y="245"/>
                </a:cubicBezTo>
                <a:cubicBezTo>
                  <a:pt x="38" y="245"/>
                  <a:pt x="39" y="245"/>
                  <a:pt x="39" y="244"/>
                </a:cubicBezTo>
                <a:cubicBezTo>
                  <a:pt x="39" y="244"/>
                  <a:pt x="38" y="244"/>
                  <a:pt x="38" y="243"/>
                </a:cubicBezTo>
                <a:cubicBezTo>
                  <a:pt x="36" y="243"/>
                  <a:pt x="38" y="243"/>
                  <a:pt x="38" y="243"/>
                </a:cubicBezTo>
                <a:close/>
                <a:moveTo>
                  <a:pt x="889" y="245"/>
                </a:moveTo>
                <a:cubicBezTo>
                  <a:pt x="890" y="245"/>
                  <a:pt x="890" y="245"/>
                  <a:pt x="890" y="244"/>
                </a:cubicBezTo>
                <a:cubicBezTo>
                  <a:pt x="889" y="243"/>
                  <a:pt x="888" y="243"/>
                  <a:pt x="887" y="243"/>
                </a:cubicBezTo>
                <a:cubicBezTo>
                  <a:pt x="887" y="244"/>
                  <a:pt x="888" y="244"/>
                  <a:pt x="889" y="245"/>
                </a:cubicBezTo>
                <a:cubicBezTo>
                  <a:pt x="889" y="245"/>
                  <a:pt x="889" y="245"/>
                  <a:pt x="889" y="245"/>
                </a:cubicBezTo>
                <a:close/>
                <a:moveTo>
                  <a:pt x="774" y="261"/>
                </a:moveTo>
                <a:cubicBezTo>
                  <a:pt x="774" y="261"/>
                  <a:pt x="774" y="261"/>
                  <a:pt x="775" y="261"/>
                </a:cubicBezTo>
                <a:cubicBezTo>
                  <a:pt x="775" y="262"/>
                  <a:pt x="774" y="263"/>
                  <a:pt x="773" y="262"/>
                </a:cubicBezTo>
                <a:cubicBezTo>
                  <a:pt x="773" y="262"/>
                  <a:pt x="773" y="262"/>
                  <a:pt x="774" y="261"/>
                </a:cubicBezTo>
                <a:close/>
                <a:moveTo>
                  <a:pt x="769" y="267"/>
                </a:moveTo>
                <a:cubicBezTo>
                  <a:pt x="769" y="267"/>
                  <a:pt x="769" y="267"/>
                  <a:pt x="769" y="268"/>
                </a:cubicBezTo>
                <a:cubicBezTo>
                  <a:pt x="769" y="268"/>
                  <a:pt x="768" y="268"/>
                  <a:pt x="768" y="269"/>
                </a:cubicBezTo>
                <a:cubicBezTo>
                  <a:pt x="769" y="269"/>
                  <a:pt x="769" y="268"/>
                  <a:pt x="770" y="268"/>
                </a:cubicBezTo>
                <a:cubicBezTo>
                  <a:pt x="770" y="268"/>
                  <a:pt x="771" y="268"/>
                  <a:pt x="771" y="268"/>
                </a:cubicBezTo>
                <a:cubicBezTo>
                  <a:pt x="772" y="268"/>
                  <a:pt x="771" y="269"/>
                  <a:pt x="771" y="269"/>
                </a:cubicBezTo>
                <a:cubicBezTo>
                  <a:pt x="770" y="269"/>
                  <a:pt x="770" y="269"/>
                  <a:pt x="770" y="270"/>
                </a:cubicBezTo>
                <a:cubicBezTo>
                  <a:pt x="771" y="270"/>
                  <a:pt x="772" y="269"/>
                  <a:pt x="774" y="268"/>
                </a:cubicBezTo>
                <a:cubicBezTo>
                  <a:pt x="774" y="269"/>
                  <a:pt x="774" y="269"/>
                  <a:pt x="774" y="269"/>
                </a:cubicBezTo>
                <a:cubicBezTo>
                  <a:pt x="774" y="270"/>
                  <a:pt x="775" y="270"/>
                  <a:pt x="775" y="270"/>
                </a:cubicBezTo>
                <a:cubicBezTo>
                  <a:pt x="775" y="270"/>
                  <a:pt x="776" y="269"/>
                  <a:pt x="776" y="269"/>
                </a:cubicBezTo>
                <a:cubicBezTo>
                  <a:pt x="777" y="269"/>
                  <a:pt x="777" y="268"/>
                  <a:pt x="778" y="268"/>
                </a:cubicBezTo>
                <a:cubicBezTo>
                  <a:pt x="778" y="268"/>
                  <a:pt x="778" y="267"/>
                  <a:pt x="778" y="267"/>
                </a:cubicBezTo>
                <a:cubicBezTo>
                  <a:pt x="779" y="267"/>
                  <a:pt x="780" y="267"/>
                  <a:pt x="780" y="267"/>
                </a:cubicBezTo>
                <a:cubicBezTo>
                  <a:pt x="781" y="266"/>
                  <a:pt x="781" y="267"/>
                  <a:pt x="781" y="267"/>
                </a:cubicBezTo>
                <a:cubicBezTo>
                  <a:pt x="782" y="267"/>
                  <a:pt x="781" y="265"/>
                  <a:pt x="782" y="265"/>
                </a:cubicBezTo>
                <a:cubicBezTo>
                  <a:pt x="782" y="265"/>
                  <a:pt x="784" y="265"/>
                  <a:pt x="784" y="265"/>
                </a:cubicBezTo>
                <a:cubicBezTo>
                  <a:pt x="784" y="264"/>
                  <a:pt x="784" y="264"/>
                  <a:pt x="784" y="263"/>
                </a:cubicBezTo>
                <a:cubicBezTo>
                  <a:pt x="784" y="264"/>
                  <a:pt x="785" y="264"/>
                  <a:pt x="785" y="264"/>
                </a:cubicBezTo>
                <a:cubicBezTo>
                  <a:pt x="785" y="263"/>
                  <a:pt x="784" y="262"/>
                  <a:pt x="785" y="262"/>
                </a:cubicBezTo>
                <a:cubicBezTo>
                  <a:pt x="787" y="262"/>
                  <a:pt x="786" y="261"/>
                  <a:pt x="786" y="260"/>
                </a:cubicBezTo>
                <a:cubicBezTo>
                  <a:pt x="787" y="260"/>
                  <a:pt x="786" y="257"/>
                  <a:pt x="786" y="257"/>
                </a:cubicBezTo>
                <a:cubicBezTo>
                  <a:pt x="786" y="256"/>
                  <a:pt x="785" y="257"/>
                  <a:pt x="785" y="256"/>
                </a:cubicBezTo>
                <a:cubicBezTo>
                  <a:pt x="785" y="256"/>
                  <a:pt x="786" y="256"/>
                  <a:pt x="785" y="255"/>
                </a:cubicBezTo>
                <a:cubicBezTo>
                  <a:pt x="785" y="255"/>
                  <a:pt x="786" y="254"/>
                  <a:pt x="786" y="253"/>
                </a:cubicBezTo>
                <a:cubicBezTo>
                  <a:pt x="785" y="252"/>
                  <a:pt x="786" y="252"/>
                  <a:pt x="787" y="252"/>
                </a:cubicBezTo>
                <a:cubicBezTo>
                  <a:pt x="786" y="251"/>
                  <a:pt x="787" y="251"/>
                  <a:pt x="788" y="251"/>
                </a:cubicBezTo>
                <a:cubicBezTo>
                  <a:pt x="788" y="251"/>
                  <a:pt x="789" y="251"/>
                  <a:pt x="789" y="250"/>
                </a:cubicBezTo>
                <a:cubicBezTo>
                  <a:pt x="790" y="250"/>
                  <a:pt x="791" y="250"/>
                  <a:pt x="791" y="250"/>
                </a:cubicBezTo>
                <a:cubicBezTo>
                  <a:pt x="791" y="249"/>
                  <a:pt x="790" y="249"/>
                  <a:pt x="789" y="249"/>
                </a:cubicBezTo>
                <a:cubicBezTo>
                  <a:pt x="789" y="249"/>
                  <a:pt x="789" y="248"/>
                  <a:pt x="789" y="247"/>
                </a:cubicBezTo>
                <a:cubicBezTo>
                  <a:pt x="789" y="247"/>
                  <a:pt x="788" y="247"/>
                  <a:pt x="788" y="247"/>
                </a:cubicBezTo>
                <a:cubicBezTo>
                  <a:pt x="788" y="246"/>
                  <a:pt x="789" y="246"/>
                  <a:pt x="789" y="245"/>
                </a:cubicBezTo>
                <a:cubicBezTo>
                  <a:pt x="788" y="245"/>
                  <a:pt x="788" y="244"/>
                  <a:pt x="787" y="244"/>
                </a:cubicBezTo>
                <a:cubicBezTo>
                  <a:pt x="786" y="245"/>
                  <a:pt x="784" y="246"/>
                  <a:pt x="783" y="246"/>
                </a:cubicBezTo>
                <a:cubicBezTo>
                  <a:pt x="784" y="245"/>
                  <a:pt x="784" y="245"/>
                  <a:pt x="784" y="244"/>
                </a:cubicBezTo>
                <a:cubicBezTo>
                  <a:pt x="784" y="243"/>
                  <a:pt x="784" y="243"/>
                  <a:pt x="783" y="242"/>
                </a:cubicBezTo>
                <a:cubicBezTo>
                  <a:pt x="783" y="243"/>
                  <a:pt x="783" y="243"/>
                  <a:pt x="783" y="244"/>
                </a:cubicBezTo>
                <a:cubicBezTo>
                  <a:pt x="783" y="244"/>
                  <a:pt x="782" y="244"/>
                  <a:pt x="781" y="244"/>
                </a:cubicBezTo>
                <a:cubicBezTo>
                  <a:pt x="782" y="243"/>
                  <a:pt x="781" y="243"/>
                  <a:pt x="780" y="243"/>
                </a:cubicBezTo>
                <a:cubicBezTo>
                  <a:pt x="779" y="243"/>
                  <a:pt x="778" y="243"/>
                  <a:pt x="778" y="244"/>
                </a:cubicBezTo>
                <a:cubicBezTo>
                  <a:pt x="778" y="245"/>
                  <a:pt x="779" y="245"/>
                  <a:pt x="778" y="245"/>
                </a:cubicBezTo>
                <a:cubicBezTo>
                  <a:pt x="777" y="245"/>
                  <a:pt x="777" y="245"/>
                  <a:pt x="777" y="246"/>
                </a:cubicBezTo>
                <a:cubicBezTo>
                  <a:pt x="778" y="246"/>
                  <a:pt x="778" y="246"/>
                  <a:pt x="779" y="246"/>
                </a:cubicBezTo>
                <a:cubicBezTo>
                  <a:pt x="779" y="247"/>
                  <a:pt x="779" y="247"/>
                  <a:pt x="778" y="247"/>
                </a:cubicBezTo>
                <a:cubicBezTo>
                  <a:pt x="777" y="247"/>
                  <a:pt x="777" y="249"/>
                  <a:pt x="776" y="249"/>
                </a:cubicBezTo>
                <a:cubicBezTo>
                  <a:pt x="776" y="249"/>
                  <a:pt x="777" y="249"/>
                  <a:pt x="777" y="250"/>
                </a:cubicBezTo>
                <a:cubicBezTo>
                  <a:pt x="776" y="250"/>
                  <a:pt x="776" y="250"/>
                  <a:pt x="776" y="250"/>
                </a:cubicBezTo>
                <a:cubicBezTo>
                  <a:pt x="776" y="250"/>
                  <a:pt x="775" y="249"/>
                  <a:pt x="774" y="249"/>
                </a:cubicBezTo>
                <a:cubicBezTo>
                  <a:pt x="773" y="249"/>
                  <a:pt x="773" y="250"/>
                  <a:pt x="773" y="250"/>
                </a:cubicBezTo>
                <a:cubicBezTo>
                  <a:pt x="772" y="250"/>
                  <a:pt x="772" y="249"/>
                  <a:pt x="772" y="249"/>
                </a:cubicBezTo>
                <a:cubicBezTo>
                  <a:pt x="771" y="249"/>
                  <a:pt x="771" y="250"/>
                  <a:pt x="771" y="250"/>
                </a:cubicBezTo>
                <a:cubicBezTo>
                  <a:pt x="771" y="250"/>
                  <a:pt x="771" y="250"/>
                  <a:pt x="771" y="251"/>
                </a:cubicBezTo>
                <a:cubicBezTo>
                  <a:pt x="771" y="252"/>
                  <a:pt x="771" y="251"/>
                  <a:pt x="771" y="251"/>
                </a:cubicBezTo>
                <a:cubicBezTo>
                  <a:pt x="771" y="252"/>
                  <a:pt x="771" y="252"/>
                  <a:pt x="772" y="252"/>
                </a:cubicBezTo>
                <a:cubicBezTo>
                  <a:pt x="772" y="252"/>
                  <a:pt x="772" y="252"/>
                  <a:pt x="773" y="253"/>
                </a:cubicBezTo>
                <a:cubicBezTo>
                  <a:pt x="772" y="253"/>
                  <a:pt x="773" y="253"/>
                  <a:pt x="772" y="253"/>
                </a:cubicBezTo>
                <a:cubicBezTo>
                  <a:pt x="772" y="254"/>
                  <a:pt x="771" y="253"/>
                  <a:pt x="771" y="253"/>
                </a:cubicBezTo>
                <a:cubicBezTo>
                  <a:pt x="770" y="253"/>
                  <a:pt x="771" y="254"/>
                  <a:pt x="770" y="254"/>
                </a:cubicBezTo>
                <a:cubicBezTo>
                  <a:pt x="769" y="254"/>
                  <a:pt x="770" y="254"/>
                  <a:pt x="770" y="254"/>
                </a:cubicBezTo>
                <a:cubicBezTo>
                  <a:pt x="770" y="255"/>
                  <a:pt x="769" y="255"/>
                  <a:pt x="769" y="255"/>
                </a:cubicBezTo>
                <a:cubicBezTo>
                  <a:pt x="769" y="255"/>
                  <a:pt x="768" y="256"/>
                  <a:pt x="769" y="257"/>
                </a:cubicBezTo>
                <a:cubicBezTo>
                  <a:pt x="769" y="257"/>
                  <a:pt x="770" y="256"/>
                  <a:pt x="770" y="257"/>
                </a:cubicBezTo>
                <a:cubicBezTo>
                  <a:pt x="771" y="257"/>
                  <a:pt x="771" y="257"/>
                  <a:pt x="772" y="257"/>
                </a:cubicBezTo>
                <a:cubicBezTo>
                  <a:pt x="772" y="257"/>
                  <a:pt x="772" y="258"/>
                  <a:pt x="772" y="258"/>
                </a:cubicBezTo>
                <a:cubicBezTo>
                  <a:pt x="772" y="258"/>
                  <a:pt x="772" y="257"/>
                  <a:pt x="773" y="257"/>
                </a:cubicBezTo>
                <a:cubicBezTo>
                  <a:pt x="774" y="257"/>
                  <a:pt x="774" y="257"/>
                  <a:pt x="774" y="256"/>
                </a:cubicBezTo>
                <a:cubicBezTo>
                  <a:pt x="774" y="255"/>
                  <a:pt x="774" y="256"/>
                  <a:pt x="775" y="256"/>
                </a:cubicBezTo>
                <a:cubicBezTo>
                  <a:pt x="775" y="257"/>
                  <a:pt x="775" y="257"/>
                  <a:pt x="774" y="257"/>
                </a:cubicBezTo>
                <a:cubicBezTo>
                  <a:pt x="774" y="258"/>
                  <a:pt x="774" y="258"/>
                  <a:pt x="773" y="258"/>
                </a:cubicBezTo>
                <a:cubicBezTo>
                  <a:pt x="772" y="259"/>
                  <a:pt x="773" y="259"/>
                  <a:pt x="773" y="260"/>
                </a:cubicBezTo>
                <a:cubicBezTo>
                  <a:pt x="773" y="260"/>
                  <a:pt x="773" y="260"/>
                  <a:pt x="772" y="260"/>
                </a:cubicBezTo>
                <a:cubicBezTo>
                  <a:pt x="772" y="260"/>
                  <a:pt x="772" y="261"/>
                  <a:pt x="772" y="261"/>
                </a:cubicBezTo>
                <a:cubicBezTo>
                  <a:pt x="772" y="261"/>
                  <a:pt x="771" y="262"/>
                  <a:pt x="771" y="262"/>
                </a:cubicBezTo>
                <a:cubicBezTo>
                  <a:pt x="771" y="262"/>
                  <a:pt x="771" y="262"/>
                  <a:pt x="771" y="262"/>
                </a:cubicBezTo>
                <a:cubicBezTo>
                  <a:pt x="773" y="262"/>
                  <a:pt x="772" y="263"/>
                  <a:pt x="771" y="264"/>
                </a:cubicBezTo>
                <a:cubicBezTo>
                  <a:pt x="769" y="264"/>
                  <a:pt x="771" y="264"/>
                  <a:pt x="771" y="265"/>
                </a:cubicBezTo>
                <a:cubicBezTo>
                  <a:pt x="770" y="265"/>
                  <a:pt x="769" y="265"/>
                  <a:pt x="768" y="265"/>
                </a:cubicBezTo>
                <a:cubicBezTo>
                  <a:pt x="768" y="265"/>
                  <a:pt x="768" y="265"/>
                  <a:pt x="768" y="265"/>
                </a:cubicBezTo>
                <a:cubicBezTo>
                  <a:pt x="768" y="266"/>
                  <a:pt x="768" y="266"/>
                  <a:pt x="769" y="267"/>
                </a:cubicBezTo>
                <a:cubicBezTo>
                  <a:pt x="769" y="267"/>
                  <a:pt x="769" y="267"/>
                  <a:pt x="769" y="267"/>
                </a:cubicBezTo>
                <a:close/>
                <a:moveTo>
                  <a:pt x="866" y="245"/>
                </a:moveTo>
                <a:cubicBezTo>
                  <a:pt x="867" y="245"/>
                  <a:pt x="867" y="245"/>
                  <a:pt x="868" y="245"/>
                </a:cubicBezTo>
                <a:cubicBezTo>
                  <a:pt x="868" y="245"/>
                  <a:pt x="868" y="244"/>
                  <a:pt x="868" y="243"/>
                </a:cubicBezTo>
                <a:cubicBezTo>
                  <a:pt x="868" y="243"/>
                  <a:pt x="868" y="243"/>
                  <a:pt x="868" y="242"/>
                </a:cubicBezTo>
                <a:cubicBezTo>
                  <a:pt x="867" y="242"/>
                  <a:pt x="866" y="242"/>
                  <a:pt x="865" y="242"/>
                </a:cubicBezTo>
                <a:cubicBezTo>
                  <a:pt x="864" y="242"/>
                  <a:pt x="865" y="244"/>
                  <a:pt x="865" y="244"/>
                </a:cubicBezTo>
                <a:cubicBezTo>
                  <a:pt x="866" y="244"/>
                  <a:pt x="866" y="244"/>
                  <a:pt x="866" y="245"/>
                </a:cubicBezTo>
                <a:cubicBezTo>
                  <a:pt x="867" y="245"/>
                  <a:pt x="866" y="245"/>
                  <a:pt x="866" y="245"/>
                </a:cubicBezTo>
                <a:close/>
                <a:moveTo>
                  <a:pt x="187" y="242"/>
                </a:moveTo>
                <a:cubicBezTo>
                  <a:pt x="187" y="242"/>
                  <a:pt x="186" y="242"/>
                  <a:pt x="186" y="242"/>
                </a:cubicBezTo>
                <a:cubicBezTo>
                  <a:pt x="186" y="242"/>
                  <a:pt x="187" y="243"/>
                  <a:pt x="187" y="243"/>
                </a:cubicBezTo>
                <a:cubicBezTo>
                  <a:pt x="187" y="242"/>
                  <a:pt x="187" y="242"/>
                  <a:pt x="187" y="242"/>
                </a:cubicBezTo>
                <a:cubicBezTo>
                  <a:pt x="187" y="242"/>
                  <a:pt x="187" y="242"/>
                  <a:pt x="187" y="242"/>
                </a:cubicBezTo>
                <a:close/>
                <a:moveTo>
                  <a:pt x="54" y="244"/>
                </a:moveTo>
                <a:cubicBezTo>
                  <a:pt x="56" y="243"/>
                  <a:pt x="56" y="243"/>
                  <a:pt x="56" y="242"/>
                </a:cubicBezTo>
                <a:cubicBezTo>
                  <a:pt x="55" y="242"/>
                  <a:pt x="54" y="242"/>
                  <a:pt x="54" y="244"/>
                </a:cubicBezTo>
                <a:cubicBezTo>
                  <a:pt x="55" y="244"/>
                  <a:pt x="54" y="244"/>
                  <a:pt x="54" y="244"/>
                </a:cubicBezTo>
                <a:close/>
                <a:moveTo>
                  <a:pt x="916" y="241"/>
                </a:moveTo>
                <a:cubicBezTo>
                  <a:pt x="915" y="241"/>
                  <a:pt x="914" y="241"/>
                  <a:pt x="915" y="242"/>
                </a:cubicBezTo>
                <a:cubicBezTo>
                  <a:pt x="915" y="243"/>
                  <a:pt x="916" y="242"/>
                  <a:pt x="916" y="241"/>
                </a:cubicBezTo>
                <a:close/>
                <a:moveTo>
                  <a:pt x="790" y="242"/>
                </a:moveTo>
                <a:cubicBezTo>
                  <a:pt x="791" y="243"/>
                  <a:pt x="791" y="242"/>
                  <a:pt x="791" y="241"/>
                </a:cubicBezTo>
                <a:cubicBezTo>
                  <a:pt x="791" y="240"/>
                  <a:pt x="790" y="242"/>
                  <a:pt x="790" y="242"/>
                </a:cubicBezTo>
                <a:close/>
                <a:moveTo>
                  <a:pt x="787" y="241"/>
                </a:moveTo>
                <a:cubicBezTo>
                  <a:pt x="787" y="241"/>
                  <a:pt x="787" y="241"/>
                  <a:pt x="788" y="241"/>
                </a:cubicBezTo>
                <a:cubicBezTo>
                  <a:pt x="787" y="241"/>
                  <a:pt x="788" y="241"/>
                  <a:pt x="787" y="241"/>
                </a:cubicBezTo>
                <a:cubicBezTo>
                  <a:pt x="787" y="241"/>
                  <a:pt x="787" y="241"/>
                  <a:pt x="787" y="241"/>
                </a:cubicBezTo>
                <a:close/>
                <a:moveTo>
                  <a:pt x="53" y="240"/>
                </a:moveTo>
                <a:cubicBezTo>
                  <a:pt x="52" y="240"/>
                  <a:pt x="52" y="240"/>
                  <a:pt x="52" y="241"/>
                </a:cubicBezTo>
                <a:cubicBezTo>
                  <a:pt x="52" y="241"/>
                  <a:pt x="53" y="241"/>
                  <a:pt x="53" y="241"/>
                </a:cubicBezTo>
                <a:cubicBezTo>
                  <a:pt x="53" y="241"/>
                  <a:pt x="53" y="241"/>
                  <a:pt x="53" y="240"/>
                </a:cubicBezTo>
                <a:cubicBezTo>
                  <a:pt x="53" y="240"/>
                  <a:pt x="53" y="240"/>
                  <a:pt x="53" y="240"/>
                </a:cubicBezTo>
                <a:close/>
                <a:moveTo>
                  <a:pt x="1591" y="240"/>
                </a:moveTo>
                <a:cubicBezTo>
                  <a:pt x="1591" y="240"/>
                  <a:pt x="1591" y="240"/>
                  <a:pt x="1591" y="240"/>
                </a:cubicBezTo>
                <a:cubicBezTo>
                  <a:pt x="1591" y="240"/>
                  <a:pt x="1591" y="240"/>
                  <a:pt x="1591" y="240"/>
                </a:cubicBezTo>
                <a:close/>
                <a:moveTo>
                  <a:pt x="873" y="241"/>
                </a:moveTo>
                <a:cubicBezTo>
                  <a:pt x="873" y="241"/>
                  <a:pt x="872" y="241"/>
                  <a:pt x="872" y="240"/>
                </a:cubicBezTo>
                <a:cubicBezTo>
                  <a:pt x="872" y="239"/>
                  <a:pt x="872" y="239"/>
                  <a:pt x="871" y="239"/>
                </a:cubicBezTo>
                <a:cubicBezTo>
                  <a:pt x="871" y="239"/>
                  <a:pt x="870" y="239"/>
                  <a:pt x="870" y="240"/>
                </a:cubicBezTo>
                <a:cubicBezTo>
                  <a:pt x="870" y="241"/>
                  <a:pt x="870" y="241"/>
                  <a:pt x="869" y="241"/>
                </a:cubicBezTo>
                <a:cubicBezTo>
                  <a:pt x="869" y="242"/>
                  <a:pt x="869" y="242"/>
                  <a:pt x="870" y="242"/>
                </a:cubicBezTo>
                <a:cubicBezTo>
                  <a:pt x="871" y="243"/>
                  <a:pt x="870" y="244"/>
                  <a:pt x="870" y="245"/>
                </a:cubicBezTo>
                <a:cubicBezTo>
                  <a:pt x="870" y="245"/>
                  <a:pt x="872" y="245"/>
                  <a:pt x="872" y="245"/>
                </a:cubicBezTo>
                <a:cubicBezTo>
                  <a:pt x="872" y="244"/>
                  <a:pt x="872" y="244"/>
                  <a:pt x="873" y="244"/>
                </a:cubicBezTo>
                <a:cubicBezTo>
                  <a:pt x="873" y="244"/>
                  <a:pt x="873" y="245"/>
                  <a:pt x="873" y="244"/>
                </a:cubicBezTo>
                <a:cubicBezTo>
                  <a:pt x="873" y="245"/>
                  <a:pt x="873" y="246"/>
                  <a:pt x="873" y="246"/>
                </a:cubicBezTo>
                <a:cubicBezTo>
                  <a:pt x="874" y="246"/>
                  <a:pt x="875" y="246"/>
                  <a:pt x="875" y="245"/>
                </a:cubicBezTo>
                <a:cubicBezTo>
                  <a:pt x="875" y="244"/>
                  <a:pt x="875" y="244"/>
                  <a:pt x="876" y="244"/>
                </a:cubicBezTo>
                <a:cubicBezTo>
                  <a:pt x="878" y="243"/>
                  <a:pt x="876" y="242"/>
                  <a:pt x="875" y="242"/>
                </a:cubicBezTo>
                <a:cubicBezTo>
                  <a:pt x="876" y="241"/>
                  <a:pt x="876" y="241"/>
                  <a:pt x="877" y="241"/>
                </a:cubicBezTo>
                <a:cubicBezTo>
                  <a:pt x="877" y="240"/>
                  <a:pt x="877" y="239"/>
                  <a:pt x="876" y="239"/>
                </a:cubicBezTo>
                <a:cubicBezTo>
                  <a:pt x="876" y="238"/>
                  <a:pt x="876" y="237"/>
                  <a:pt x="876" y="237"/>
                </a:cubicBezTo>
                <a:cubicBezTo>
                  <a:pt x="875" y="237"/>
                  <a:pt x="874" y="237"/>
                  <a:pt x="874" y="237"/>
                </a:cubicBezTo>
                <a:cubicBezTo>
                  <a:pt x="873" y="237"/>
                  <a:pt x="873" y="238"/>
                  <a:pt x="873" y="238"/>
                </a:cubicBezTo>
                <a:cubicBezTo>
                  <a:pt x="873" y="238"/>
                  <a:pt x="873" y="239"/>
                  <a:pt x="873" y="239"/>
                </a:cubicBezTo>
                <a:cubicBezTo>
                  <a:pt x="873" y="239"/>
                  <a:pt x="874" y="239"/>
                  <a:pt x="874" y="240"/>
                </a:cubicBezTo>
                <a:cubicBezTo>
                  <a:pt x="873" y="240"/>
                  <a:pt x="873" y="240"/>
                  <a:pt x="873" y="241"/>
                </a:cubicBezTo>
                <a:close/>
                <a:moveTo>
                  <a:pt x="1763" y="237"/>
                </a:moveTo>
                <a:cubicBezTo>
                  <a:pt x="1762" y="238"/>
                  <a:pt x="1763" y="238"/>
                  <a:pt x="1762" y="239"/>
                </a:cubicBezTo>
                <a:cubicBezTo>
                  <a:pt x="1762" y="239"/>
                  <a:pt x="1762" y="240"/>
                  <a:pt x="1762" y="240"/>
                </a:cubicBezTo>
                <a:cubicBezTo>
                  <a:pt x="1762" y="240"/>
                  <a:pt x="1761" y="240"/>
                  <a:pt x="1760" y="241"/>
                </a:cubicBezTo>
                <a:cubicBezTo>
                  <a:pt x="1760" y="240"/>
                  <a:pt x="1760" y="240"/>
                  <a:pt x="1760" y="239"/>
                </a:cubicBezTo>
                <a:cubicBezTo>
                  <a:pt x="1759" y="239"/>
                  <a:pt x="1758" y="239"/>
                  <a:pt x="1758" y="240"/>
                </a:cubicBezTo>
                <a:cubicBezTo>
                  <a:pt x="1757" y="240"/>
                  <a:pt x="1758" y="240"/>
                  <a:pt x="1757" y="240"/>
                </a:cubicBezTo>
                <a:cubicBezTo>
                  <a:pt x="1757" y="240"/>
                  <a:pt x="1756" y="240"/>
                  <a:pt x="1756" y="240"/>
                </a:cubicBezTo>
                <a:cubicBezTo>
                  <a:pt x="1756" y="240"/>
                  <a:pt x="1755" y="241"/>
                  <a:pt x="1755" y="241"/>
                </a:cubicBezTo>
                <a:cubicBezTo>
                  <a:pt x="1755" y="241"/>
                  <a:pt x="1755" y="241"/>
                  <a:pt x="1755" y="241"/>
                </a:cubicBezTo>
                <a:cubicBezTo>
                  <a:pt x="1755" y="242"/>
                  <a:pt x="1754" y="241"/>
                  <a:pt x="1754" y="242"/>
                </a:cubicBezTo>
                <a:cubicBezTo>
                  <a:pt x="1754" y="243"/>
                  <a:pt x="1754" y="243"/>
                  <a:pt x="1753" y="243"/>
                </a:cubicBezTo>
                <a:cubicBezTo>
                  <a:pt x="1752" y="243"/>
                  <a:pt x="1753" y="243"/>
                  <a:pt x="1753" y="243"/>
                </a:cubicBezTo>
                <a:cubicBezTo>
                  <a:pt x="1752" y="243"/>
                  <a:pt x="1753" y="244"/>
                  <a:pt x="1752" y="244"/>
                </a:cubicBezTo>
                <a:cubicBezTo>
                  <a:pt x="1752" y="244"/>
                  <a:pt x="1752" y="246"/>
                  <a:pt x="1752" y="246"/>
                </a:cubicBezTo>
                <a:cubicBezTo>
                  <a:pt x="1753" y="246"/>
                  <a:pt x="1754" y="246"/>
                  <a:pt x="1754" y="245"/>
                </a:cubicBezTo>
                <a:cubicBezTo>
                  <a:pt x="1754" y="245"/>
                  <a:pt x="1754" y="245"/>
                  <a:pt x="1755" y="244"/>
                </a:cubicBezTo>
                <a:cubicBezTo>
                  <a:pt x="1755" y="244"/>
                  <a:pt x="1755" y="244"/>
                  <a:pt x="1755" y="243"/>
                </a:cubicBezTo>
                <a:cubicBezTo>
                  <a:pt x="1755" y="243"/>
                  <a:pt x="1755" y="244"/>
                  <a:pt x="1755" y="243"/>
                </a:cubicBezTo>
                <a:cubicBezTo>
                  <a:pt x="1755" y="243"/>
                  <a:pt x="1755" y="242"/>
                  <a:pt x="1755" y="242"/>
                </a:cubicBezTo>
                <a:cubicBezTo>
                  <a:pt x="1756" y="242"/>
                  <a:pt x="1757" y="243"/>
                  <a:pt x="1758" y="243"/>
                </a:cubicBezTo>
                <a:cubicBezTo>
                  <a:pt x="1759" y="243"/>
                  <a:pt x="1759" y="243"/>
                  <a:pt x="1760" y="242"/>
                </a:cubicBezTo>
                <a:cubicBezTo>
                  <a:pt x="1760" y="242"/>
                  <a:pt x="1761" y="242"/>
                  <a:pt x="1761" y="243"/>
                </a:cubicBezTo>
                <a:cubicBezTo>
                  <a:pt x="1762" y="242"/>
                  <a:pt x="1763" y="242"/>
                  <a:pt x="1764" y="241"/>
                </a:cubicBezTo>
                <a:cubicBezTo>
                  <a:pt x="1764" y="240"/>
                  <a:pt x="1764" y="241"/>
                  <a:pt x="1765" y="241"/>
                </a:cubicBezTo>
                <a:cubicBezTo>
                  <a:pt x="1765" y="241"/>
                  <a:pt x="1765" y="241"/>
                  <a:pt x="1765" y="240"/>
                </a:cubicBezTo>
                <a:cubicBezTo>
                  <a:pt x="1765" y="239"/>
                  <a:pt x="1765" y="238"/>
                  <a:pt x="1765" y="236"/>
                </a:cubicBezTo>
                <a:cubicBezTo>
                  <a:pt x="1764" y="237"/>
                  <a:pt x="1763" y="237"/>
                  <a:pt x="1763" y="237"/>
                </a:cubicBezTo>
                <a:cubicBezTo>
                  <a:pt x="1763" y="238"/>
                  <a:pt x="1763" y="237"/>
                  <a:pt x="1763" y="237"/>
                </a:cubicBezTo>
                <a:close/>
                <a:moveTo>
                  <a:pt x="789" y="239"/>
                </a:moveTo>
                <a:cubicBezTo>
                  <a:pt x="789" y="238"/>
                  <a:pt x="790" y="237"/>
                  <a:pt x="789" y="236"/>
                </a:cubicBezTo>
                <a:cubicBezTo>
                  <a:pt x="789" y="238"/>
                  <a:pt x="788" y="238"/>
                  <a:pt x="789" y="239"/>
                </a:cubicBezTo>
                <a:cubicBezTo>
                  <a:pt x="789" y="238"/>
                  <a:pt x="789" y="239"/>
                  <a:pt x="789" y="239"/>
                </a:cubicBezTo>
                <a:close/>
                <a:moveTo>
                  <a:pt x="786" y="237"/>
                </a:moveTo>
                <a:cubicBezTo>
                  <a:pt x="786" y="237"/>
                  <a:pt x="786" y="237"/>
                  <a:pt x="786" y="237"/>
                </a:cubicBezTo>
                <a:cubicBezTo>
                  <a:pt x="786" y="237"/>
                  <a:pt x="786" y="237"/>
                  <a:pt x="786" y="236"/>
                </a:cubicBezTo>
                <a:cubicBezTo>
                  <a:pt x="786" y="237"/>
                  <a:pt x="786" y="237"/>
                  <a:pt x="786" y="237"/>
                </a:cubicBezTo>
                <a:close/>
                <a:moveTo>
                  <a:pt x="439" y="235"/>
                </a:moveTo>
                <a:cubicBezTo>
                  <a:pt x="438" y="235"/>
                  <a:pt x="438" y="235"/>
                  <a:pt x="438" y="236"/>
                </a:cubicBezTo>
                <a:cubicBezTo>
                  <a:pt x="439" y="236"/>
                  <a:pt x="439" y="236"/>
                  <a:pt x="439" y="235"/>
                </a:cubicBezTo>
                <a:cubicBezTo>
                  <a:pt x="438" y="235"/>
                  <a:pt x="439" y="235"/>
                  <a:pt x="439" y="235"/>
                </a:cubicBezTo>
                <a:close/>
                <a:moveTo>
                  <a:pt x="180" y="235"/>
                </a:moveTo>
                <a:cubicBezTo>
                  <a:pt x="179" y="235"/>
                  <a:pt x="179" y="235"/>
                  <a:pt x="179" y="236"/>
                </a:cubicBezTo>
                <a:cubicBezTo>
                  <a:pt x="180" y="236"/>
                  <a:pt x="180" y="236"/>
                  <a:pt x="180" y="235"/>
                </a:cubicBezTo>
                <a:cubicBezTo>
                  <a:pt x="179" y="236"/>
                  <a:pt x="180" y="235"/>
                  <a:pt x="180" y="235"/>
                </a:cubicBezTo>
                <a:close/>
                <a:moveTo>
                  <a:pt x="188" y="234"/>
                </a:moveTo>
                <a:cubicBezTo>
                  <a:pt x="187" y="234"/>
                  <a:pt x="187" y="234"/>
                  <a:pt x="187" y="234"/>
                </a:cubicBezTo>
                <a:cubicBezTo>
                  <a:pt x="187" y="234"/>
                  <a:pt x="188" y="235"/>
                  <a:pt x="188" y="235"/>
                </a:cubicBezTo>
                <a:cubicBezTo>
                  <a:pt x="189" y="235"/>
                  <a:pt x="188" y="236"/>
                  <a:pt x="189" y="236"/>
                </a:cubicBezTo>
                <a:cubicBezTo>
                  <a:pt x="189" y="237"/>
                  <a:pt x="189" y="235"/>
                  <a:pt x="189" y="235"/>
                </a:cubicBezTo>
                <a:cubicBezTo>
                  <a:pt x="189" y="234"/>
                  <a:pt x="189" y="234"/>
                  <a:pt x="188" y="234"/>
                </a:cubicBezTo>
                <a:cubicBezTo>
                  <a:pt x="188" y="234"/>
                  <a:pt x="188" y="234"/>
                  <a:pt x="188" y="234"/>
                </a:cubicBezTo>
                <a:close/>
                <a:moveTo>
                  <a:pt x="788" y="233"/>
                </a:moveTo>
                <a:cubicBezTo>
                  <a:pt x="787" y="233"/>
                  <a:pt x="787" y="233"/>
                  <a:pt x="786" y="233"/>
                </a:cubicBezTo>
                <a:cubicBezTo>
                  <a:pt x="787" y="234"/>
                  <a:pt x="787" y="235"/>
                  <a:pt x="787" y="235"/>
                </a:cubicBezTo>
                <a:cubicBezTo>
                  <a:pt x="786" y="235"/>
                  <a:pt x="787" y="236"/>
                  <a:pt x="787" y="236"/>
                </a:cubicBezTo>
                <a:cubicBezTo>
                  <a:pt x="789" y="236"/>
                  <a:pt x="788" y="234"/>
                  <a:pt x="788" y="233"/>
                </a:cubicBezTo>
                <a:close/>
                <a:moveTo>
                  <a:pt x="192" y="242"/>
                </a:moveTo>
                <a:cubicBezTo>
                  <a:pt x="192" y="243"/>
                  <a:pt x="192" y="243"/>
                  <a:pt x="192" y="243"/>
                </a:cubicBezTo>
                <a:cubicBezTo>
                  <a:pt x="192" y="242"/>
                  <a:pt x="192" y="241"/>
                  <a:pt x="192" y="240"/>
                </a:cubicBezTo>
                <a:cubicBezTo>
                  <a:pt x="192" y="240"/>
                  <a:pt x="191" y="240"/>
                  <a:pt x="191" y="240"/>
                </a:cubicBezTo>
                <a:cubicBezTo>
                  <a:pt x="190" y="240"/>
                  <a:pt x="190" y="239"/>
                  <a:pt x="190" y="239"/>
                </a:cubicBezTo>
                <a:cubicBezTo>
                  <a:pt x="190" y="239"/>
                  <a:pt x="189" y="238"/>
                  <a:pt x="189" y="238"/>
                </a:cubicBezTo>
                <a:cubicBezTo>
                  <a:pt x="189" y="238"/>
                  <a:pt x="189" y="237"/>
                  <a:pt x="189" y="237"/>
                </a:cubicBezTo>
                <a:cubicBezTo>
                  <a:pt x="188" y="237"/>
                  <a:pt x="188" y="236"/>
                  <a:pt x="188" y="236"/>
                </a:cubicBezTo>
                <a:cubicBezTo>
                  <a:pt x="187" y="236"/>
                  <a:pt x="186" y="236"/>
                  <a:pt x="186" y="235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86" y="235"/>
                  <a:pt x="186" y="234"/>
                  <a:pt x="186" y="234"/>
                </a:cubicBezTo>
                <a:cubicBezTo>
                  <a:pt x="186" y="234"/>
                  <a:pt x="184" y="233"/>
                  <a:pt x="183" y="233"/>
                </a:cubicBezTo>
                <a:cubicBezTo>
                  <a:pt x="183" y="234"/>
                  <a:pt x="183" y="235"/>
                  <a:pt x="182" y="236"/>
                </a:cubicBezTo>
                <a:cubicBezTo>
                  <a:pt x="183" y="236"/>
                  <a:pt x="184" y="236"/>
                  <a:pt x="185" y="236"/>
                </a:cubicBezTo>
                <a:cubicBezTo>
                  <a:pt x="185" y="237"/>
                  <a:pt x="185" y="237"/>
                  <a:pt x="185" y="238"/>
                </a:cubicBezTo>
                <a:cubicBezTo>
                  <a:pt x="186" y="238"/>
                  <a:pt x="186" y="238"/>
                  <a:pt x="186" y="237"/>
                </a:cubicBezTo>
                <a:cubicBezTo>
                  <a:pt x="186" y="238"/>
                  <a:pt x="186" y="239"/>
                  <a:pt x="186" y="239"/>
                </a:cubicBezTo>
                <a:cubicBezTo>
                  <a:pt x="186" y="240"/>
                  <a:pt x="186" y="240"/>
                  <a:pt x="187" y="240"/>
                </a:cubicBezTo>
                <a:cubicBezTo>
                  <a:pt x="188" y="240"/>
                  <a:pt x="187" y="240"/>
                  <a:pt x="188" y="241"/>
                </a:cubicBezTo>
                <a:cubicBezTo>
                  <a:pt x="188" y="241"/>
                  <a:pt x="189" y="241"/>
                  <a:pt x="189" y="241"/>
                </a:cubicBezTo>
                <a:cubicBezTo>
                  <a:pt x="189" y="241"/>
                  <a:pt x="189" y="242"/>
                  <a:pt x="189" y="242"/>
                </a:cubicBezTo>
                <a:cubicBezTo>
                  <a:pt x="189" y="242"/>
                  <a:pt x="190" y="242"/>
                  <a:pt x="189" y="243"/>
                </a:cubicBezTo>
                <a:cubicBezTo>
                  <a:pt x="190" y="243"/>
                  <a:pt x="190" y="242"/>
                  <a:pt x="191" y="242"/>
                </a:cubicBezTo>
                <a:cubicBezTo>
                  <a:pt x="191" y="243"/>
                  <a:pt x="191" y="244"/>
                  <a:pt x="191" y="245"/>
                </a:cubicBezTo>
                <a:cubicBezTo>
                  <a:pt x="192" y="245"/>
                  <a:pt x="193" y="245"/>
                  <a:pt x="193" y="245"/>
                </a:cubicBezTo>
                <a:cubicBezTo>
                  <a:pt x="193" y="244"/>
                  <a:pt x="193" y="243"/>
                  <a:pt x="193" y="242"/>
                </a:cubicBezTo>
                <a:cubicBezTo>
                  <a:pt x="193" y="242"/>
                  <a:pt x="193" y="242"/>
                  <a:pt x="192" y="242"/>
                </a:cubicBezTo>
                <a:close/>
                <a:moveTo>
                  <a:pt x="186" y="233"/>
                </a:moveTo>
                <a:cubicBezTo>
                  <a:pt x="186" y="234"/>
                  <a:pt x="186" y="234"/>
                  <a:pt x="187" y="234"/>
                </a:cubicBezTo>
                <a:cubicBezTo>
                  <a:pt x="187" y="233"/>
                  <a:pt x="187" y="233"/>
                  <a:pt x="186" y="233"/>
                </a:cubicBezTo>
                <a:cubicBezTo>
                  <a:pt x="186" y="234"/>
                  <a:pt x="186" y="233"/>
                  <a:pt x="186" y="233"/>
                </a:cubicBezTo>
                <a:close/>
                <a:moveTo>
                  <a:pt x="437" y="234"/>
                </a:moveTo>
                <a:cubicBezTo>
                  <a:pt x="438" y="233"/>
                  <a:pt x="438" y="233"/>
                  <a:pt x="438" y="233"/>
                </a:cubicBezTo>
                <a:cubicBezTo>
                  <a:pt x="437" y="233"/>
                  <a:pt x="437" y="233"/>
                  <a:pt x="437" y="234"/>
                </a:cubicBezTo>
                <a:cubicBezTo>
                  <a:pt x="438" y="233"/>
                  <a:pt x="437" y="234"/>
                  <a:pt x="437" y="234"/>
                </a:cubicBezTo>
                <a:close/>
                <a:moveTo>
                  <a:pt x="189" y="233"/>
                </a:moveTo>
                <a:cubicBezTo>
                  <a:pt x="189" y="233"/>
                  <a:pt x="189" y="233"/>
                  <a:pt x="188" y="233"/>
                </a:cubicBezTo>
                <a:cubicBezTo>
                  <a:pt x="189" y="233"/>
                  <a:pt x="189" y="233"/>
                  <a:pt x="189" y="234"/>
                </a:cubicBezTo>
                <a:cubicBezTo>
                  <a:pt x="189" y="233"/>
                  <a:pt x="189" y="233"/>
                  <a:pt x="189" y="233"/>
                </a:cubicBezTo>
                <a:close/>
                <a:moveTo>
                  <a:pt x="859" y="231"/>
                </a:moveTo>
                <a:cubicBezTo>
                  <a:pt x="859" y="232"/>
                  <a:pt x="859" y="232"/>
                  <a:pt x="859" y="232"/>
                </a:cubicBezTo>
                <a:cubicBezTo>
                  <a:pt x="859" y="232"/>
                  <a:pt x="860" y="232"/>
                  <a:pt x="860" y="232"/>
                </a:cubicBezTo>
                <a:cubicBezTo>
                  <a:pt x="860" y="231"/>
                  <a:pt x="860" y="231"/>
                  <a:pt x="860" y="231"/>
                </a:cubicBezTo>
                <a:cubicBezTo>
                  <a:pt x="860" y="231"/>
                  <a:pt x="859" y="231"/>
                  <a:pt x="859" y="231"/>
                </a:cubicBezTo>
                <a:close/>
                <a:moveTo>
                  <a:pt x="441" y="234"/>
                </a:moveTo>
                <a:cubicBezTo>
                  <a:pt x="441" y="234"/>
                  <a:pt x="441" y="233"/>
                  <a:pt x="441" y="232"/>
                </a:cubicBezTo>
                <a:cubicBezTo>
                  <a:pt x="441" y="231"/>
                  <a:pt x="442" y="231"/>
                  <a:pt x="440" y="231"/>
                </a:cubicBezTo>
                <a:cubicBezTo>
                  <a:pt x="440" y="232"/>
                  <a:pt x="440" y="234"/>
                  <a:pt x="439" y="235"/>
                </a:cubicBezTo>
                <a:cubicBezTo>
                  <a:pt x="439" y="236"/>
                  <a:pt x="439" y="236"/>
                  <a:pt x="440" y="236"/>
                </a:cubicBezTo>
                <a:cubicBezTo>
                  <a:pt x="441" y="236"/>
                  <a:pt x="440" y="235"/>
                  <a:pt x="441" y="234"/>
                </a:cubicBezTo>
                <a:close/>
                <a:moveTo>
                  <a:pt x="439" y="230"/>
                </a:moveTo>
                <a:cubicBezTo>
                  <a:pt x="439" y="230"/>
                  <a:pt x="437" y="230"/>
                  <a:pt x="437" y="231"/>
                </a:cubicBezTo>
                <a:cubicBezTo>
                  <a:pt x="437" y="231"/>
                  <a:pt x="437" y="232"/>
                  <a:pt x="437" y="232"/>
                </a:cubicBezTo>
                <a:cubicBezTo>
                  <a:pt x="438" y="232"/>
                  <a:pt x="439" y="231"/>
                  <a:pt x="439" y="230"/>
                </a:cubicBezTo>
                <a:cubicBezTo>
                  <a:pt x="438" y="230"/>
                  <a:pt x="439" y="230"/>
                  <a:pt x="439" y="230"/>
                </a:cubicBezTo>
                <a:close/>
                <a:moveTo>
                  <a:pt x="185" y="231"/>
                </a:moveTo>
                <a:cubicBezTo>
                  <a:pt x="185" y="231"/>
                  <a:pt x="185" y="232"/>
                  <a:pt x="185" y="232"/>
                </a:cubicBezTo>
                <a:cubicBezTo>
                  <a:pt x="187" y="232"/>
                  <a:pt x="186" y="232"/>
                  <a:pt x="186" y="230"/>
                </a:cubicBezTo>
                <a:cubicBezTo>
                  <a:pt x="186" y="230"/>
                  <a:pt x="185" y="230"/>
                  <a:pt x="185" y="231"/>
                </a:cubicBezTo>
                <a:cubicBezTo>
                  <a:pt x="185" y="231"/>
                  <a:pt x="185" y="231"/>
                  <a:pt x="185" y="231"/>
                </a:cubicBezTo>
                <a:close/>
                <a:moveTo>
                  <a:pt x="781" y="228"/>
                </a:moveTo>
                <a:cubicBezTo>
                  <a:pt x="782" y="227"/>
                  <a:pt x="781" y="226"/>
                  <a:pt x="781" y="227"/>
                </a:cubicBezTo>
                <a:cubicBezTo>
                  <a:pt x="780" y="227"/>
                  <a:pt x="781" y="229"/>
                  <a:pt x="781" y="228"/>
                </a:cubicBezTo>
                <a:cubicBezTo>
                  <a:pt x="781" y="228"/>
                  <a:pt x="781" y="228"/>
                  <a:pt x="781" y="228"/>
                </a:cubicBezTo>
                <a:close/>
                <a:moveTo>
                  <a:pt x="88" y="228"/>
                </a:moveTo>
                <a:cubicBezTo>
                  <a:pt x="89" y="228"/>
                  <a:pt x="89" y="228"/>
                  <a:pt x="89" y="227"/>
                </a:cubicBezTo>
                <a:cubicBezTo>
                  <a:pt x="88" y="227"/>
                  <a:pt x="88" y="227"/>
                  <a:pt x="88" y="228"/>
                </a:cubicBezTo>
                <a:close/>
                <a:moveTo>
                  <a:pt x="171" y="227"/>
                </a:moveTo>
                <a:cubicBezTo>
                  <a:pt x="171" y="228"/>
                  <a:pt x="172" y="228"/>
                  <a:pt x="172" y="227"/>
                </a:cubicBezTo>
                <a:cubicBezTo>
                  <a:pt x="172" y="225"/>
                  <a:pt x="171" y="227"/>
                  <a:pt x="171" y="227"/>
                </a:cubicBezTo>
                <a:close/>
                <a:moveTo>
                  <a:pt x="787" y="228"/>
                </a:moveTo>
                <a:cubicBezTo>
                  <a:pt x="787" y="228"/>
                  <a:pt x="786" y="227"/>
                  <a:pt x="787" y="227"/>
                </a:cubicBezTo>
                <a:cubicBezTo>
                  <a:pt x="787" y="227"/>
                  <a:pt x="787" y="225"/>
                  <a:pt x="787" y="225"/>
                </a:cubicBezTo>
                <a:cubicBezTo>
                  <a:pt x="787" y="225"/>
                  <a:pt x="787" y="226"/>
                  <a:pt x="786" y="226"/>
                </a:cubicBezTo>
                <a:cubicBezTo>
                  <a:pt x="786" y="226"/>
                  <a:pt x="786" y="226"/>
                  <a:pt x="786" y="226"/>
                </a:cubicBezTo>
                <a:cubicBezTo>
                  <a:pt x="786" y="226"/>
                  <a:pt x="786" y="226"/>
                  <a:pt x="785" y="226"/>
                </a:cubicBezTo>
                <a:cubicBezTo>
                  <a:pt x="785" y="227"/>
                  <a:pt x="786" y="228"/>
                  <a:pt x="786" y="229"/>
                </a:cubicBezTo>
                <a:cubicBezTo>
                  <a:pt x="787" y="230"/>
                  <a:pt x="787" y="230"/>
                  <a:pt x="787" y="231"/>
                </a:cubicBezTo>
                <a:cubicBezTo>
                  <a:pt x="787" y="231"/>
                  <a:pt x="788" y="230"/>
                  <a:pt x="788" y="231"/>
                </a:cubicBezTo>
                <a:cubicBezTo>
                  <a:pt x="788" y="231"/>
                  <a:pt x="788" y="232"/>
                  <a:pt x="788" y="232"/>
                </a:cubicBezTo>
                <a:cubicBezTo>
                  <a:pt x="788" y="231"/>
                  <a:pt x="789" y="230"/>
                  <a:pt x="789" y="230"/>
                </a:cubicBezTo>
                <a:cubicBezTo>
                  <a:pt x="787" y="229"/>
                  <a:pt x="787" y="229"/>
                  <a:pt x="787" y="228"/>
                </a:cubicBezTo>
                <a:close/>
                <a:moveTo>
                  <a:pt x="781" y="225"/>
                </a:moveTo>
                <a:cubicBezTo>
                  <a:pt x="781" y="225"/>
                  <a:pt x="781" y="226"/>
                  <a:pt x="781" y="226"/>
                </a:cubicBezTo>
                <a:cubicBezTo>
                  <a:pt x="782" y="226"/>
                  <a:pt x="783" y="226"/>
                  <a:pt x="783" y="225"/>
                </a:cubicBezTo>
                <a:cubicBezTo>
                  <a:pt x="783" y="225"/>
                  <a:pt x="783" y="225"/>
                  <a:pt x="783" y="225"/>
                </a:cubicBezTo>
                <a:cubicBezTo>
                  <a:pt x="782" y="225"/>
                  <a:pt x="782" y="225"/>
                  <a:pt x="781" y="225"/>
                </a:cubicBezTo>
                <a:cubicBezTo>
                  <a:pt x="781" y="225"/>
                  <a:pt x="781" y="225"/>
                  <a:pt x="781" y="225"/>
                </a:cubicBezTo>
                <a:close/>
                <a:moveTo>
                  <a:pt x="181" y="232"/>
                </a:moveTo>
                <a:cubicBezTo>
                  <a:pt x="183" y="232"/>
                  <a:pt x="183" y="233"/>
                  <a:pt x="184" y="232"/>
                </a:cubicBezTo>
                <a:cubicBezTo>
                  <a:pt x="183" y="231"/>
                  <a:pt x="183" y="231"/>
                  <a:pt x="184" y="231"/>
                </a:cubicBezTo>
                <a:cubicBezTo>
                  <a:pt x="184" y="230"/>
                  <a:pt x="184" y="230"/>
                  <a:pt x="184" y="229"/>
                </a:cubicBezTo>
                <a:cubicBezTo>
                  <a:pt x="184" y="228"/>
                  <a:pt x="184" y="228"/>
                  <a:pt x="182" y="228"/>
                </a:cubicBezTo>
                <a:cubicBezTo>
                  <a:pt x="182" y="227"/>
                  <a:pt x="181" y="228"/>
                  <a:pt x="180" y="228"/>
                </a:cubicBezTo>
                <a:cubicBezTo>
                  <a:pt x="180" y="228"/>
                  <a:pt x="180" y="228"/>
                  <a:pt x="180" y="228"/>
                </a:cubicBezTo>
                <a:cubicBezTo>
                  <a:pt x="181" y="228"/>
                  <a:pt x="180" y="230"/>
                  <a:pt x="180" y="230"/>
                </a:cubicBezTo>
                <a:cubicBezTo>
                  <a:pt x="180" y="230"/>
                  <a:pt x="181" y="231"/>
                  <a:pt x="181" y="231"/>
                </a:cubicBezTo>
                <a:cubicBezTo>
                  <a:pt x="181" y="231"/>
                  <a:pt x="181" y="231"/>
                  <a:pt x="181" y="232"/>
                </a:cubicBezTo>
                <a:cubicBezTo>
                  <a:pt x="180" y="231"/>
                  <a:pt x="180" y="231"/>
                  <a:pt x="180" y="230"/>
                </a:cubicBezTo>
                <a:cubicBezTo>
                  <a:pt x="179" y="230"/>
                  <a:pt x="178" y="230"/>
                  <a:pt x="178" y="229"/>
                </a:cubicBezTo>
                <a:cubicBezTo>
                  <a:pt x="178" y="228"/>
                  <a:pt x="177" y="227"/>
                  <a:pt x="177" y="226"/>
                </a:cubicBezTo>
                <a:cubicBezTo>
                  <a:pt x="176" y="226"/>
                  <a:pt x="175" y="225"/>
                  <a:pt x="173" y="225"/>
                </a:cubicBezTo>
                <a:cubicBezTo>
                  <a:pt x="173" y="225"/>
                  <a:pt x="173" y="225"/>
                  <a:pt x="173" y="225"/>
                </a:cubicBezTo>
                <a:cubicBezTo>
                  <a:pt x="173" y="226"/>
                  <a:pt x="173" y="227"/>
                  <a:pt x="173" y="227"/>
                </a:cubicBezTo>
                <a:cubicBezTo>
                  <a:pt x="174" y="228"/>
                  <a:pt x="174" y="228"/>
                  <a:pt x="174" y="229"/>
                </a:cubicBezTo>
                <a:cubicBezTo>
                  <a:pt x="174" y="229"/>
                  <a:pt x="174" y="229"/>
                  <a:pt x="174" y="229"/>
                </a:cubicBezTo>
                <a:cubicBezTo>
                  <a:pt x="174" y="230"/>
                  <a:pt x="175" y="230"/>
                  <a:pt x="175" y="231"/>
                </a:cubicBezTo>
                <a:cubicBezTo>
                  <a:pt x="175" y="231"/>
                  <a:pt x="176" y="230"/>
                  <a:pt x="176" y="231"/>
                </a:cubicBezTo>
                <a:cubicBezTo>
                  <a:pt x="176" y="231"/>
                  <a:pt x="176" y="232"/>
                  <a:pt x="176" y="232"/>
                </a:cubicBezTo>
                <a:cubicBezTo>
                  <a:pt x="177" y="232"/>
                  <a:pt x="177" y="234"/>
                  <a:pt x="178" y="233"/>
                </a:cubicBezTo>
                <a:cubicBezTo>
                  <a:pt x="179" y="232"/>
                  <a:pt x="178" y="232"/>
                  <a:pt x="178" y="232"/>
                </a:cubicBezTo>
                <a:cubicBezTo>
                  <a:pt x="178" y="232"/>
                  <a:pt x="178" y="231"/>
                  <a:pt x="179" y="231"/>
                </a:cubicBezTo>
                <a:cubicBezTo>
                  <a:pt x="179" y="233"/>
                  <a:pt x="179" y="233"/>
                  <a:pt x="181" y="233"/>
                </a:cubicBezTo>
                <a:cubicBezTo>
                  <a:pt x="180" y="234"/>
                  <a:pt x="180" y="234"/>
                  <a:pt x="181" y="235"/>
                </a:cubicBezTo>
                <a:cubicBezTo>
                  <a:pt x="181" y="235"/>
                  <a:pt x="180" y="235"/>
                  <a:pt x="181" y="235"/>
                </a:cubicBezTo>
                <a:cubicBezTo>
                  <a:pt x="181" y="235"/>
                  <a:pt x="181" y="235"/>
                  <a:pt x="181" y="235"/>
                </a:cubicBezTo>
                <a:cubicBezTo>
                  <a:pt x="183" y="234"/>
                  <a:pt x="181" y="233"/>
                  <a:pt x="181" y="232"/>
                </a:cubicBezTo>
                <a:cubicBezTo>
                  <a:pt x="182" y="232"/>
                  <a:pt x="181" y="232"/>
                  <a:pt x="181" y="232"/>
                </a:cubicBezTo>
                <a:close/>
                <a:moveTo>
                  <a:pt x="908" y="225"/>
                </a:moveTo>
                <a:cubicBezTo>
                  <a:pt x="908" y="225"/>
                  <a:pt x="910" y="225"/>
                  <a:pt x="909" y="224"/>
                </a:cubicBezTo>
                <a:cubicBezTo>
                  <a:pt x="908" y="223"/>
                  <a:pt x="908" y="225"/>
                  <a:pt x="908" y="226"/>
                </a:cubicBezTo>
                <a:cubicBezTo>
                  <a:pt x="908" y="226"/>
                  <a:pt x="907" y="225"/>
                  <a:pt x="907" y="225"/>
                </a:cubicBezTo>
                <a:cubicBezTo>
                  <a:pt x="906" y="225"/>
                  <a:pt x="906" y="226"/>
                  <a:pt x="905" y="226"/>
                </a:cubicBezTo>
                <a:cubicBezTo>
                  <a:pt x="905" y="227"/>
                  <a:pt x="904" y="229"/>
                  <a:pt x="903" y="228"/>
                </a:cubicBezTo>
                <a:cubicBezTo>
                  <a:pt x="903" y="230"/>
                  <a:pt x="904" y="232"/>
                  <a:pt x="905" y="233"/>
                </a:cubicBezTo>
                <a:cubicBezTo>
                  <a:pt x="905" y="232"/>
                  <a:pt x="905" y="232"/>
                  <a:pt x="906" y="231"/>
                </a:cubicBezTo>
                <a:cubicBezTo>
                  <a:pt x="907" y="231"/>
                  <a:pt x="906" y="231"/>
                  <a:pt x="906" y="230"/>
                </a:cubicBezTo>
                <a:cubicBezTo>
                  <a:pt x="906" y="230"/>
                  <a:pt x="907" y="230"/>
                  <a:pt x="907" y="230"/>
                </a:cubicBezTo>
                <a:cubicBezTo>
                  <a:pt x="907" y="229"/>
                  <a:pt x="907" y="229"/>
                  <a:pt x="907" y="228"/>
                </a:cubicBezTo>
                <a:cubicBezTo>
                  <a:pt x="908" y="228"/>
                  <a:pt x="908" y="226"/>
                  <a:pt x="908" y="225"/>
                </a:cubicBezTo>
                <a:cubicBezTo>
                  <a:pt x="908" y="225"/>
                  <a:pt x="908" y="225"/>
                  <a:pt x="908" y="225"/>
                </a:cubicBezTo>
                <a:close/>
                <a:moveTo>
                  <a:pt x="922" y="224"/>
                </a:moveTo>
                <a:cubicBezTo>
                  <a:pt x="922" y="224"/>
                  <a:pt x="922" y="224"/>
                  <a:pt x="923" y="223"/>
                </a:cubicBezTo>
                <a:cubicBezTo>
                  <a:pt x="922" y="223"/>
                  <a:pt x="922" y="224"/>
                  <a:pt x="922" y="224"/>
                </a:cubicBezTo>
                <a:cubicBezTo>
                  <a:pt x="922" y="224"/>
                  <a:pt x="922" y="224"/>
                  <a:pt x="922" y="224"/>
                </a:cubicBezTo>
                <a:close/>
                <a:moveTo>
                  <a:pt x="181" y="223"/>
                </a:moveTo>
                <a:cubicBezTo>
                  <a:pt x="180" y="223"/>
                  <a:pt x="181" y="223"/>
                  <a:pt x="181" y="223"/>
                </a:cubicBezTo>
                <a:cubicBezTo>
                  <a:pt x="181" y="223"/>
                  <a:pt x="181" y="223"/>
                  <a:pt x="181" y="223"/>
                </a:cubicBezTo>
                <a:close/>
                <a:moveTo>
                  <a:pt x="92" y="222"/>
                </a:moveTo>
                <a:cubicBezTo>
                  <a:pt x="91" y="222"/>
                  <a:pt x="91" y="222"/>
                  <a:pt x="91" y="222"/>
                </a:cubicBezTo>
                <a:cubicBezTo>
                  <a:pt x="91" y="222"/>
                  <a:pt x="90" y="222"/>
                  <a:pt x="90" y="222"/>
                </a:cubicBezTo>
                <a:cubicBezTo>
                  <a:pt x="90" y="221"/>
                  <a:pt x="90" y="221"/>
                  <a:pt x="88" y="221"/>
                </a:cubicBezTo>
                <a:cubicBezTo>
                  <a:pt x="88" y="221"/>
                  <a:pt x="89" y="221"/>
                  <a:pt x="88" y="222"/>
                </a:cubicBezTo>
                <a:cubicBezTo>
                  <a:pt x="88" y="222"/>
                  <a:pt x="88" y="221"/>
                  <a:pt x="88" y="222"/>
                </a:cubicBezTo>
                <a:cubicBezTo>
                  <a:pt x="87" y="222"/>
                  <a:pt x="87" y="222"/>
                  <a:pt x="86" y="222"/>
                </a:cubicBezTo>
                <a:cubicBezTo>
                  <a:pt x="86" y="221"/>
                  <a:pt x="86" y="222"/>
                  <a:pt x="86" y="222"/>
                </a:cubicBezTo>
                <a:cubicBezTo>
                  <a:pt x="85" y="222"/>
                  <a:pt x="86" y="221"/>
                  <a:pt x="85" y="221"/>
                </a:cubicBezTo>
                <a:cubicBezTo>
                  <a:pt x="84" y="221"/>
                  <a:pt x="84" y="221"/>
                  <a:pt x="84" y="222"/>
                </a:cubicBezTo>
                <a:cubicBezTo>
                  <a:pt x="84" y="222"/>
                  <a:pt x="84" y="223"/>
                  <a:pt x="85" y="223"/>
                </a:cubicBezTo>
                <a:cubicBezTo>
                  <a:pt x="84" y="223"/>
                  <a:pt x="84" y="224"/>
                  <a:pt x="83" y="224"/>
                </a:cubicBezTo>
                <a:cubicBezTo>
                  <a:pt x="83" y="223"/>
                  <a:pt x="82" y="223"/>
                  <a:pt x="81" y="223"/>
                </a:cubicBezTo>
                <a:cubicBezTo>
                  <a:pt x="81" y="224"/>
                  <a:pt x="80" y="224"/>
                  <a:pt x="81" y="225"/>
                </a:cubicBezTo>
                <a:cubicBezTo>
                  <a:pt x="81" y="226"/>
                  <a:pt x="82" y="226"/>
                  <a:pt x="81" y="227"/>
                </a:cubicBezTo>
                <a:cubicBezTo>
                  <a:pt x="81" y="227"/>
                  <a:pt x="81" y="227"/>
                  <a:pt x="81" y="227"/>
                </a:cubicBezTo>
                <a:cubicBezTo>
                  <a:pt x="82" y="227"/>
                  <a:pt x="83" y="227"/>
                  <a:pt x="83" y="226"/>
                </a:cubicBezTo>
                <a:cubicBezTo>
                  <a:pt x="84" y="227"/>
                  <a:pt x="84" y="227"/>
                  <a:pt x="85" y="227"/>
                </a:cubicBezTo>
                <a:cubicBezTo>
                  <a:pt x="86" y="227"/>
                  <a:pt x="85" y="228"/>
                  <a:pt x="85" y="228"/>
                </a:cubicBezTo>
                <a:cubicBezTo>
                  <a:pt x="86" y="229"/>
                  <a:pt x="86" y="228"/>
                  <a:pt x="86" y="228"/>
                </a:cubicBezTo>
                <a:cubicBezTo>
                  <a:pt x="86" y="228"/>
                  <a:pt x="87" y="228"/>
                  <a:pt x="87" y="228"/>
                </a:cubicBezTo>
                <a:cubicBezTo>
                  <a:pt x="87" y="227"/>
                  <a:pt x="87" y="227"/>
                  <a:pt x="87" y="227"/>
                </a:cubicBezTo>
                <a:cubicBezTo>
                  <a:pt x="88" y="227"/>
                  <a:pt x="89" y="226"/>
                  <a:pt x="90" y="226"/>
                </a:cubicBezTo>
                <a:cubicBezTo>
                  <a:pt x="90" y="226"/>
                  <a:pt x="91" y="226"/>
                  <a:pt x="91" y="226"/>
                </a:cubicBezTo>
                <a:cubicBezTo>
                  <a:pt x="91" y="225"/>
                  <a:pt x="91" y="225"/>
                  <a:pt x="9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24"/>
                  <a:pt x="91" y="224"/>
                  <a:pt x="91" y="225"/>
                </a:cubicBezTo>
                <a:cubicBezTo>
                  <a:pt x="91" y="225"/>
                  <a:pt x="91" y="224"/>
                  <a:pt x="91" y="224"/>
                </a:cubicBezTo>
                <a:cubicBezTo>
                  <a:pt x="92" y="224"/>
                  <a:pt x="92" y="224"/>
                  <a:pt x="93" y="225"/>
                </a:cubicBezTo>
                <a:cubicBezTo>
                  <a:pt x="93" y="224"/>
                  <a:pt x="93" y="224"/>
                  <a:pt x="93" y="224"/>
                </a:cubicBezTo>
                <a:cubicBezTo>
                  <a:pt x="93" y="224"/>
                  <a:pt x="92" y="224"/>
                  <a:pt x="91" y="224"/>
                </a:cubicBezTo>
                <a:cubicBezTo>
                  <a:pt x="92" y="223"/>
                  <a:pt x="92" y="223"/>
                  <a:pt x="92" y="222"/>
                </a:cubicBezTo>
                <a:close/>
                <a:moveTo>
                  <a:pt x="167" y="221"/>
                </a:moveTo>
                <a:cubicBezTo>
                  <a:pt x="168" y="221"/>
                  <a:pt x="167" y="219"/>
                  <a:pt x="167" y="221"/>
                </a:cubicBezTo>
                <a:close/>
                <a:moveTo>
                  <a:pt x="178" y="225"/>
                </a:moveTo>
                <a:cubicBezTo>
                  <a:pt x="178" y="226"/>
                  <a:pt x="178" y="226"/>
                  <a:pt x="178" y="227"/>
                </a:cubicBezTo>
                <a:cubicBezTo>
                  <a:pt x="179" y="227"/>
                  <a:pt x="179" y="228"/>
                  <a:pt x="179" y="227"/>
                </a:cubicBezTo>
                <a:cubicBezTo>
                  <a:pt x="179" y="227"/>
                  <a:pt x="180" y="227"/>
                  <a:pt x="180" y="227"/>
                </a:cubicBezTo>
                <a:cubicBezTo>
                  <a:pt x="180" y="226"/>
                  <a:pt x="180" y="225"/>
                  <a:pt x="181" y="225"/>
                </a:cubicBezTo>
                <a:cubicBezTo>
                  <a:pt x="181" y="224"/>
                  <a:pt x="181" y="223"/>
                  <a:pt x="180" y="223"/>
                </a:cubicBezTo>
                <a:cubicBezTo>
                  <a:pt x="179" y="222"/>
                  <a:pt x="180" y="222"/>
                  <a:pt x="180" y="221"/>
                </a:cubicBezTo>
                <a:cubicBezTo>
                  <a:pt x="180" y="221"/>
                  <a:pt x="179" y="220"/>
                  <a:pt x="179" y="220"/>
                </a:cubicBezTo>
                <a:cubicBezTo>
                  <a:pt x="178" y="219"/>
                  <a:pt x="177" y="219"/>
                  <a:pt x="176" y="219"/>
                </a:cubicBezTo>
                <a:cubicBezTo>
                  <a:pt x="176" y="220"/>
                  <a:pt x="177" y="221"/>
                  <a:pt x="177" y="222"/>
                </a:cubicBezTo>
                <a:cubicBezTo>
                  <a:pt x="177" y="223"/>
                  <a:pt x="177" y="224"/>
                  <a:pt x="178" y="225"/>
                </a:cubicBezTo>
                <a:cubicBezTo>
                  <a:pt x="178" y="225"/>
                  <a:pt x="178" y="225"/>
                  <a:pt x="178" y="225"/>
                </a:cubicBezTo>
                <a:close/>
                <a:moveTo>
                  <a:pt x="89" y="219"/>
                </a:moveTo>
                <a:cubicBezTo>
                  <a:pt x="89" y="219"/>
                  <a:pt x="88" y="219"/>
                  <a:pt x="88" y="219"/>
                </a:cubicBezTo>
                <a:cubicBezTo>
                  <a:pt x="88" y="220"/>
                  <a:pt x="89" y="220"/>
                  <a:pt x="89" y="219"/>
                </a:cubicBezTo>
                <a:cubicBezTo>
                  <a:pt x="89" y="219"/>
                  <a:pt x="89" y="219"/>
                  <a:pt x="89" y="219"/>
                </a:cubicBezTo>
                <a:close/>
                <a:moveTo>
                  <a:pt x="921" y="219"/>
                </a:moveTo>
                <a:cubicBezTo>
                  <a:pt x="920" y="219"/>
                  <a:pt x="921" y="221"/>
                  <a:pt x="921" y="221"/>
                </a:cubicBezTo>
                <a:cubicBezTo>
                  <a:pt x="921" y="221"/>
                  <a:pt x="921" y="222"/>
                  <a:pt x="922" y="222"/>
                </a:cubicBezTo>
                <a:cubicBezTo>
                  <a:pt x="922" y="222"/>
                  <a:pt x="923" y="222"/>
                  <a:pt x="923" y="223"/>
                </a:cubicBezTo>
                <a:cubicBezTo>
                  <a:pt x="923" y="223"/>
                  <a:pt x="923" y="222"/>
                  <a:pt x="924" y="222"/>
                </a:cubicBezTo>
                <a:cubicBezTo>
                  <a:pt x="924" y="222"/>
                  <a:pt x="925" y="222"/>
                  <a:pt x="926" y="222"/>
                </a:cubicBezTo>
                <a:cubicBezTo>
                  <a:pt x="926" y="221"/>
                  <a:pt x="927" y="220"/>
                  <a:pt x="928" y="218"/>
                </a:cubicBezTo>
                <a:cubicBezTo>
                  <a:pt x="927" y="218"/>
                  <a:pt x="925" y="218"/>
                  <a:pt x="924" y="218"/>
                </a:cubicBezTo>
                <a:cubicBezTo>
                  <a:pt x="924" y="219"/>
                  <a:pt x="923" y="218"/>
                  <a:pt x="923" y="219"/>
                </a:cubicBezTo>
                <a:cubicBezTo>
                  <a:pt x="923" y="220"/>
                  <a:pt x="922" y="219"/>
                  <a:pt x="921" y="219"/>
                </a:cubicBezTo>
                <a:close/>
                <a:moveTo>
                  <a:pt x="785" y="223"/>
                </a:moveTo>
                <a:cubicBezTo>
                  <a:pt x="787" y="223"/>
                  <a:pt x="786" y="223"/>
                  <a:pt x="787" y="222"/>
                </a:cubicBezTo>
                <a:cubicBezTo>
                  <a:pt x="787" y="220"/>
                  <a:pt x="788" y="219"/>
                  <a:pt x="788" y="218"/>
                </a:cubicBezTo>
                <a:cubicBezTo>
                  <a:pt x="788" y="217"/>
                  <a:pt x="785" y="218"/>
                  <a:pt x="785" y="218"/>
                </a:cubicBezTo>
                <a:cubicBezTo>
                  <a:pt x="785" y="219"/>
                  <a:pt x="785" y="221"/>
                  <a:pt x="784" y="220"/>
                </a:cubicBezTo>
                <a:cubicBezTo>
                  <a:pt x="784" y="221"/>
                  <a:pt x="785" y="221"/>
                  <a:pt x="784" y="222"/>
                </a:cubicBezTo>
                <a:cubicBezTo>
                  <a:pt x="784" y="223"/>
                  <a:pt x="784" y="222"/>
                  <a:pt x="784" y="223"/>
                </a:cubicBezTo>
                <a:cubicBezTo>
                  <a:pt x="784" y="223"/>
                  <a:pt x="784" y="224"/>
                  <a:pt x="784" y="225"/>
                </a:cubicBezTo>
                <a:cubicBezTo>
                  <a:pt x="784" y="224"/>
                  <a:pt x="785" y="224"/>
                  <a:pt x="785" y="223"/>
                </a:cubicBezTo>
                <a:close/>
                <a:moveTo>
                  <a:pt x="790" y="228"/>
                </a:moveTo>
                <a:cubicBezTo>
                  <a:pt x="791" y="228"/>
                  <a:pt x="790" y="229"/>
                  <a:pt x="789" y="229"/>
                </a:cubicBezTo>
                <a:cubicBezTo>
                  <a:pt x="790" y="230"/>
                  <a:pt x="791" y="230"/>
                  <a:pt x="791" y="230"/>
                </a:cubicBezTo>
                <a:cubicBezTo>
                  <a:pt x="791" y="231"/>
                  <a:pt x="790" y="231"/>
                  <a:pt x="790" y="232"/>
                </a:cubicBezTo>
                <a:cubicBezTo>
                  <a:pt x="790" y="233"/>
                  <a:pt x="790" y="234"/>
                  <a:pt x="789" y="234"/>
                </a:cubicBezTo>
                <a:cubicBezTo>
                  <a:pt x="791" y="234"/>
                  <a:pt x="791" y="234"/>
                  <a:pt x="792" y="234"/>
                </a:cubicBezTo>
                <a:cubicBezTo>
                  <a:pt x="793" y="234"/>
                  <a:pt x="792" y="235"/>
                  <a:pt x="792" y="235"/>
                </a:cubicBezTo>
                <a:cubicBezTo>
                  <a:pt x="792" y="236"/>
                  <a:pt x="791" y="236"/>
                  <a:pt x="790" y="236"/>
                </a:cubicBezTo>
                <a:cubicBezTo>
                  <a:pt x="790" y="236"/>
                  <a:pt x="791" y="237"/>
                  <a:pt x="791" y="237"/>
                </a:cubicBezTo>
                <a:cubicBezTo>
                  <a:pt x="791" y="237"/>
                  <a:pt x="790" y="237"/>
                  <a:pt x="790" y="237"/>
                </a:cubicBezTo>
                <a:cubicBezTo>
                  <a:pt x="790" y="238"/>
                  <a:pt x="790" y="240"/>
                  <a:pt x="791" y="239"/>
                </a:cubicBezTo>
                <a:cubicBezTo>
                  <a:pt x="791" y="238"/>
                  <a:pt x="792" y="237"/>
                  <a:pt x="792" y="237"/>
                </a:cubicBezTo>
                <a:cubicBezTo>
                  <a:pt x="792" y="237"/>
                  <a:pt x="792" y="238"/>
                  <a:pt x="792" y="238"/>
                </a:cubicBezTo>
                <a:cubicBezTo>
                  <a:pt x="793" y="238"/>
                  <a:pt x="793" y="238"/>
                  <a:pt x="793" y="237"/>
                </a:cubicBezTo>
                <a:cubicBezTo>
                  <a:pt x="793" y="237"/>
                  <a:pt x="794" y="237"/>
                  <a:pt x="794" y="238"/>
                </a:cubicBezTo>
                <a:cubicBezTo>
                  <a:pt x="793" y="239"/>
                  <a:pt x="793" y="239"/>
                  <a:pt x="793" y="240"/>
                </a:cubicBezTo>
                <a:cubicBezTo>
                  <a:pt x="793" y="241"/>
                  <a:pt x="794" y="240"/>
                  <a:pt x="794" y="241"/>
                </a:cubicBezTo>
                <a:cubicBezTo>
                  <a:pt x="793" y="242"/>
                  <a:pt x="794" y="242"/>
                  <a:pt x="794" y="242"/>
                </a:cubicBezTo>
                <a:cubicBezTo>
                  <a:pt x="793" y="242"/>
                  <a:pt x="793" y="243"/>
                  <a:pt x="793" y="244"/>
                </a:cubicBezTo>
                <a:cubicBezTo>
                  <a:pt x="793" y="244"/>
                  <a:pt x="793" y="245"/>
                  <a:pt x="793" y="245"/>
                </a:cubicBezTo>
                <a:cubicBezTo>
                  <a:pt x="792" y="245"/>
                  <a:pt x="792" y="245"/>
                  <a:pt x="792" y="246"/>
                </a:cubicBezTo>
                <a:cubicBezTo>
                  <a:pt x="792" y="246"/>
                  <a:pt x="792" y="246"/>
                  <a:pt x="792" y="246"/>
                </a:cubicBezTo>
                <a:cubicBezTo>
                  <a:pt x="793" y="246"/>
                  <a:pt x="793" y="246"/>
                  <a:pt x="793" y="246"/>
                </a:cubicBezTo>
                <a:cubicBezTo>
                  <a:pt x="794" y="246"/>
                  <a:pt x="794" y="247"/>
                  <a:pt x="795" y="247"/>
                </a:cubicBezTo>
                <a:cubicBezTo>
                  <a:pt x="795" y="247"/>
                  <a:pt x="795" y="246"/>
                  <a:pt x="795" y="245"/>
                </a:cubicBezTo>
                <a:cubicBezTo>
                  <a:pt x="796" y="246"/>
                  <a:pt x="797" y="246"/>
                  <a:pt x="797" y="246"/>
                </a:cubicBezTo>
                <a:cubicBezTo>
                  <a:pt x="798" y="246"/>
                  <a:pt x="799" y="245"/>
                  <a:pt x="800" y="245"/>
                </a:cubicBezTo>
                <a:cubicBezTo>
                  <a:pt x="800" y="245"/>
                  <a:pt x="804" y="246"/>
                  <a:pt x="802" y="246"/>
                </a:cubicBezTo>
                <a:cubicBezTo>
                  <a:pt x="801" y="246"/>
                  <a:pt x="800" y="248"/>
                  <a:pt x="800" y="249"/>
                </a:cubicBezTo>
                <a:cubicBezTo>
                  <a:pt x="801" y="249"/>
                  <a:pt x="802" y="250"/>
                  <a:pt x="802" y="249"/>
                </a:cubicBezTo>
                <a:cubicBezTo>
                  <a:pt x="802" y="249"/>
                  <a:pt x="803" y="249"/>
                  <a:pt x="803" y="250"/>
                </a:cubicBezTo>
                <a:cubicBezTo>
                  <a:pt x="804" y="248"/>
                  <a:pt x="804" y="251"/>
                  <a:pt x="804" y="251"/>
                </a:cubicBezTo>
                <a:cubicBezTo>
                  <a:pt x="804" y="251"/>
                  <a:pt x="803" y="251"/>
                  <a:pt x="803" y="252"/>
                </a:cubicBezTo>
                <a:cubicBezTo>
                  <a:pt x="803" y="252"/>
                  <a:pt x="804" y="252"/>
                  <a:pt x="804" y="252"/>
                </a:cubicBezTo>
                <a:cubicBezTo>
                  <a:pt x="803" y="253"/>
                  <a:pt x="803" y="254"/>
                  <a:pt x="803" y="255"/>
                </a:cubicBezTo>
                <a:cubicBezTo>
                  <a:pt x="804" y="255"/>
                  <a:pt x="802" y="255"/>
                  <a:pt x="802" y="256"/>
                </a:cubicBezTo>
                <a:cubicBezTo>
                  <a:pt x="800" y="256"/>
                  <a:pt x="797" y="257"/>
                  <a:pt x="797" y="255"/>
                </a:cubicBezTo>
                <a:cubicBezTo>
                  <a:pt x="797" y="254"/>
                  <a:pt x="796" y="254"/>
                  <a:pt x="796" y="254"/>
                </a:cubicBezTo>
                <a:cubicBezTo>
                  <a:pt x="795" y="254"/>
                  <a:pt x="796" y="255"/>
                  <a:pt x="795" y="255"/>
                </a:cubicBezTo>
                <a:cubicBezTo>
                  <a:pt x="795" y="256"/>
                  <a:pt x="795" y="256"/>
                  <a:pt x="796" y="256"/>
                </a:cubicBezTo>
                <a:cubicBezTo>
                  <a:pt x="797" y="257"/>
                  <a:pt x="797" y="257"/>
                  <a:pt x="796" y="257"/>
                </a:cubicBezTo>
                <a:cubicBezTo>
                  <a:pt x="796" y="258"/>
                  <a:pt x="795" y="259"/>
                  <a:pt x="794" y="259"/>
                </a:cubicBezTo>
                <a:cubicBezTo>
                  <a:pt x="794" y="259"/>
                  <a:pt x="794" y="260"/>
                  <a:pt x="793" y="260"/>
                </a:cubicBezTo>
                <a:cubicBezTo>
                  <a:pt x="795" y="260"/>
                  <a:pt x="796" y="260"/>
                  <a:pt x="797" y="260"/>
                </a:cubicBezTo>
                <a:cubicBezTo>
                  <a:pt x="797" y="260"/>
                  <a:pt x="797" y="261"/>
                  <a:pt x="797" y="262"/>
                </a:cubicBezTo>
                <a:cubicBezTo>
                  <a:pt x="797" y="262"/>
                  <a:pt x="797" y="263"/>
                  <a:pt x="797" y="263"/>
                </a:cubicBezTo>
                <a:cubicBezTo>
                  <a:pt x="796" y="263"/>
                  <a:pt x="796" y="263"/>
                  <a:pt x="796" y="263"/>
                </a:cubicBezTo>
                <a:cubicBezTo>
                  <a:pt x="796" y="263"/>
                  <a:pt x="796" y="263"/>
                  <a:pt x="796" y="263"/>
                </a:cubicBezTo>
                <a:cubicBezTo>
                  <a:pt x="795" y="264"/>
                  <a:pt x="795" y="264"/>
                  <a:pt x="795" y="264"/>
                </a:cubicBezTo>
                <a:cubicBezTo>
                  <a:pt x="794" y="264"/>
                  <a:pt x="795" y="264"/>
                  <a:pt x="794" y="265"/>
                </a:cubicBezTo>
                <a:cubicBezTo>
                  <a:pt x="793" y="265"/>
                  <a:pt x="792" y="265"/>
                  <a:pt x="792" y="266"/>
                </a:cubicBezTo>
                <a:cubicBezTo>
                  <a:pt x="792" y="266"/>
                  <a:pt x="792" y="267"/>
                  <a:pt x="792" y="268"/>
                </a:cubicBezTo>
                <a:cubicBezTo>
                  <a:pt x="792" y="268"/>
                  <a:pt x="793" y="267"/>
                  <a:pt x="793" y="268"/>
                </a:cubicBezTo>
                <a:cubicBezTo>
                  <a:pt x="793" y="268"/>
                  <a:pt x="792" y="268"/>
                  <a:pt x="792" y="269"/>
                </a:cubicBezTo>
                <a:cubicBezTo>
                  <a:pt x="793" y="269"/>
                  <a:pt x="794" y="269"/>
                  <a:pt x="794" y="268"/>
                </a:cubicBezTo>
                <a:cubicBezTo>
                  <a:pt x="795" y="267"/>
                  <a:pt x="795" y="267"/>
                  <a:pt x="796" y="267"/>
                </a:cubicBezTo>
                <a:cubicBezTo>
                  <a:pt x="796" y="268"/>
                  <a:pt x="796" y="268"/>
                  <a:pt x="796" y="269"/>
                </a:cubicBezTo>
                <a:cubicBezTo>
                  <a:pt x="797" y="269"/>
                  <a:pt x="799" y="269"/>
                  <a:pt x="799" y="267"/>
                </a:cubicBezTo>
                <a:cubicBezTo>
                  <a:pt x="800" y="268"/>
                  <a:pt x="800" y="268"/>
                  <a:pt x="801" y="269"/>
                </a:cubicBezTo>
                <a:cubicBezTo>
                  <a:pt x="801" y="269"/>
                  <a:pt x="801" y="269"/>
                  <a:pt x="802" y="269"/>
                </a:cubicBezTo>
                <a:cubicBezTo>
                  <a:pt x="802" y="269"/>
                  <a:pt x="802" y="268"/>
                  <a:pt x="802" y="268"/>
                </a:cubicBezTo>
                <a:cubicBezTo>
                  <a:pt x="802" y="267"/>
                  <a:pt x="804" y="267"/>
                  <a:pt x="804" y="267"/>
                </a:cubicBezTo>
                <a:cubicBezTo>
                  <a:pt x="804" y="268"/>
                  <a:pt x="804" y="270"/>
                  <a:pt x="803" y="270"/>
                </a:cubicBezTo>
                <a:cubicBezTo>
                  <a:pt x="802" y="270"/>
                  <a:pt x="799" y="271"/>
                  <a:pt x="799" y="270"/>
                </a:cubicBezTo>
                <a:cubicBezTo>
                  <a:pt x="799" y="270"/>
                  <a:pt x="798" y="270"/>
                  <a:pt x="797" y="270"/>
                </a:cubicBezTo>
                <a:cubicBezTo>
                  <a:pt x="798" y="270"/>
                  <a:pt x="797" y="270"/>
                  <a:pt x="796" y="270"/>
                </a:cubicBezTo>
                <a:cubicBezTo>
                  <a:pt x="796" y="270"/>
                  <a:pt x="796" y="270"/>
                  <a:pt x="795" y="271"/>
                </a:cubicBezTo>
                <a:cubicBezTo>
                  <a:pt x="795" y="271"/>
                  <a:pt x="794" y="271"/>
                  <a:pt x="794" y="272"/>
                </a:cubicBezTo>
                <a:cubicBezTo>
                  <a:pt x="794" y="273"/>
                  <a:pt x="793" y="275"/>
                  <a:pt x="792" y="275"/>
                </a:cubicBezTo>
                <a:cubicBezTo>
                  <a:pt x="791" y="275"/>
                  <a:pt x="792" y="276"/>
                  <a:pt x="791" y="276"/>
                </a:cubicBezTo>
                <a:cubicBezTo>
                  <a:pt x="791" y="277"/>
                  <a:pt x="790" y="277"/>
                  <a:pt x="789" y="278"/>
                </a:cubicBezTo>
                <a:cubicBezTo>
                  <a:pt x="788" y="278"/>
                  <a:pt x="788" y="278"/>
                  <a:pt x="788" y="278"/>
                </a:cubicBezTo>
                <a:cubicBezTo>
                  <a:pt x="788" y="279"/>
                  <a:pt x="788" y="279"/>
                  <a:pt x="789" y="279"/>
                </a:cubicBezTo>
                <a:cubicBezTo>
                  <a:pt x="790" y="279"/>
                  <a:pt x="791" y="279"/>
                  <a:pt x="791" y="280"/>
                </a:cubicBezTo>
                <a:cubicBezTo>
                  <a:pt x="792" y="279"/>
                  <a:pt x="792" y="279"/>
                  <a:pt x="792" y="278"/>
                </a:cubicBezTo>
                <a:cubicBezTo>
                  <a:pt x="793" y="278"/>
                  <a:pt x="793" y="276"/>
                  <a:pt x="794" y="277"/>
                </a:cubicBezTo>
                <a:cubicBezTo>
                  <a:pt x="794" y="277"/>
                  <a:pt x="794" y="277"/>
                  <a:pt x="794" y="276"/>
                </a:cubicBezTo>
                <a:cubicBezTo>
                  <a:pt x="795" y="276"/>
                  <a:pt x="796" y="276"/>
                  <a:pt x="797" y="276"/>
                </a:cubicBezTo>
                <a:cubicBezTo>
                  <a:pt x="797" y="276"/>
                  <a:pt x="798" y="276"/>
                  <a:pt x="798" y="276"/>
                </a:cubicBezTo>
                <a:cubicBezTo>
                  <a:pt x="798" y="276"/>
                  <a:pt x="798" y="277"/>
                  <a:pt x="799" y="277"/>
                </a:cubicBezTo>
                <a:cubicBezTo>
                  <a:pt x="799" y="277"/>
                  <a:pt x="800" y="276"/>
                  <a:pt x="800" y="276"/>
                </a:cubicBezTo>
                <a:cubicBezTo>
                  <a:pt x="801" y="275"/>
                  <a:pt x="801" y="275"/>
                  <a:pt x="802" y="274"/>
                </a:cubicBezTo>
                <a:cubicBezTo>
                  <a:pt x="803" y="274"/>
                  <a:pt x="803" y="274"/>
                  <a:pt x="804" y="274"/>
                </a:cubicBezTo>
                <a:cubicBezTo>
                  <a:pt x="804" y="275"/>
                  <a:pt x="806" y="275"/>
                  <a:pt x="807" y="275"/>
                </a:cubicBezTo>
                <a:cubicBezTo>
                  <a:pt x="807" y="274"/>
                  <a:pt x="807" y="274"/>
                  <a:pt x="808" y="274"/>
                </a:cubicBezTo>
                <a:cubicBezTo>
                  <a:pt x="808" y="274"/>
                  <a:pt x="809" y="274"/>
                  <a:pt x="809" y="273"/>
                </a:cubicBezTo>
                <a:cubicBezTo>
                  <a:pt x="810" y="273"/>
                  <a:pt x="813" y="274"/>
                  <a:pt x="813" y="273"/>
                </a:cubicBezTo>
                <a:cubicBezTo>
                  <a:pt x="813" y="273"/>
                  <a:pt x="816" y="273"/>
                  <a:pt x="816" y="273"/>
                </a:cubicBezTo>
                <a:cubicBezTo>
                  <a:pt x="817" y="273"/>
                  <a:pt x="818" y="274"/>
                  <a:pt x="819" y="274"/>
                </a:cubicBezTo>
                <a:cubicBezTo>
                  <a:pt x="819" y="274"/>
                  <a:pt x="819" y="273"/>
                  <a:pt x="819" y="273"/>
                </a:cubicBezTo>
                <a:cubicBezTo>
                  <a:pt x="819" y="273"/>
                  <a:pt x="820" y="273"/>
                  <a:pt x="820" y="273"/>
                </a:cubicBezTo>
                <a:cubicBezTo>
                  <a:pt x="821" y="273"/>
                  <a:pt x="821" y="273"/>
                  <a:pt x="821" y="272"/>
                </a:cubicBezTo>
                <a:cubicBezTo>
                  <a:pt x="822" y="272"/>
                  <a:pt x="822" y="272"/>
                  <a:pt x="823" y="272"/>
                </a:cubicBezTo>
                <a:cubicBezTo>
                  <a:pt x="823" y="271"/>
                  <a:pt x="823" y="271"/>
                  <a:pt x="823" y="270"/>
                </a:cubicBezTo>
                <a:cubicBezTo>
                  <a:pt x="822" y="270"/>
                  <a:pt x="821" y="270"/>
                  <a:pt x="819" y="270"/>
                </a:cubicBezTo>
                <a:cubicBezTo>
                  <a:pt x="820" y="270"/>
                  <a:pt x="820" y="270"/>
                  <a:pt x="820" y="269"/>
                </a:cubicBezTo>
                <a:cubicBezTo>
                  <a:pt x="819" y="269"/>
                  <a:pt x="819" y="269"/>
                  <a:pt x="819" y="268"/>
                </a:cubicBezTo>
                <a:cubicBezTo>
                  <a:pt x="819" y="268"/>
                  <a:pt x="820" y="268"/>
                  <a:pt x="821" y="268"/>
                </a:cubicBezTo>
                <a:cubicBezTo>
                  <a:pt x="821" y="267"/>
                  <a:pt x="822" y="267"/>
                  <a:pt x="823" y="267"/>
                </a:cubicBezTo>
                <a:cubicBezTo>
                  <a:pt x="823" y="267"/>
                  <a:pt x="823" y="266"/>
                  <a:pt x="823" y="266"/>
                </a:cubicBezTo>
                <a:cubicBezTo>
                  <a:pt x="825" y="266"/>
                  <a:pt x="825" y="266"/>
                  <a:pt x="825" y="265"/>
                </a:cubicBezTo>
                <a:cubicBezTo>
                  <a:pt x="825" y="264"/>
                  <a:pt x="826" y="262"/>
                  <a:pt x="825" y="261"/>
                </a:cubicBezTo>
                <a:cubicBezTo>
                  <a:pt x="825" y="260"/>
                  <a:pt x="825" y="260"/>
                  <a:pt x="824" y="260"/>
                </a:cubicBezTo>
                <a:cubicBezTo>
                  <a:pt x="823" y="259"/>
                  <a:pt x="823" y="259"/>
                  <a:pt x="822" y="259"/>
                </a:cubicBezTo>
                <a:cubicBezTo>
                  <a:pt x="821" y="259"/>
                  <a:pt x="819" y="260"/>
                  <a:pt x="820" y="260"/>
                </a:cubicBezTo>
                <a:cubicBezTo>
                  <a:pt x="820" y="260"/>
                  <a:pt x="821" y="261"/>
                  <a:pt x="820" y="261"/>
                </a:cubicBezTo>
                <a:cubicBezTo>
                  <a:pt x="819" y="261"/>
                  <a:pt x="819" y="261"/>
                  <a:pt x="819" y="260"/>
                </a:cubicBezTo>
                <a:cubicBezTo>
                  <a:pt x="818" y="259"/>
                  <a:pt x="819" y="259"/>
                  <a:pt x="819" y="258"/>
                </a:cubicBezTo>
                <a:cubicBezTo>
                  <a:pt x="819" y="257"/>
                  <a:pt x="819" y="256"/>
                  <a:pt x="818" y="256"/>
                </a:cubicBezTo>
                <a:cubicBezTo>
                  <a:pt x="817" y="256"/>
                  <a:pt x="816" y="253"/>
                  <a:pt x="816" y="253"/>
                </a:cubicBezTo>
                <a:cubicBezTo>
                  <a:pt x="816" y="253"/>
                  <a:pt x="817" y="253"/>
                  <a:pt x="817" y="253"/>
                </a:cubicBezTo>
                <a:cubicBezTo>
                  <a:pt x="817" y="254"/>
                  <a:pt x="818" y="254"/>
                  <a:pt x="819" y="254"/>
                </a:cubicBezTo>
                <a:cubicBezTo>
                  <a:pt x="819" y="254"/>
                  <a:pt x="819" y="254"/>
                  <a:pt x="819" y="253"/>
                </a:cubicBezTo>
                <a:cubicBezTo>
                  <a:pt x="818" y="253"/>
                  <a:pt x="817" y="252"/>
                  <a:pt x="817" y="252"/>
                </a:cubicBezTo>
                <a:cubicBezTo>
                  <a:pt x="816" y="251"/>
                  <a:pt x="815" y="251"/>
                  <a:pt x="815" y="251"/>
                </a:cubicBezTo>
                <a:cubicBezTo>
                  <a:pt x="815" y="250"/>
                  <a:pt x="814" y="250"/>
                  <a:pt x="814" y="250"/>
                </a:cubicBezTo>
                <a:cubicBezTo>
                  <a:pt x="814" y="250"/>
                  <a:pt x="814" y="250"/>
                  <a:pt x="814" y="250"/>
                </a:cubicBezTo>
                <a:cubicBezTo>
                  <a:pt x="814" y="249"/>
                  <a:pt x="814" y="249"/>
                  <a:pt x="814" y="249"/>
                </a:cubicBezTo>
                <a:cubicBezTo>
                  <a:pt x="814" y="249"/>
                  <a:pt x="814" y="249"/>
                  <a:pt x="814" y="249"/>
                </a:cubicBezTo>
                <a:cubicBezTo>
                  <a:pt x="813" y="248"/>
                  <a:pt x="813" y="248"/>
                  <a:pt x="813" y="248"/>
                </a:cubicBezTo>
                <a:cubicBezTo>
                  <a:pt x="813" y="247"/>
                  <a:pt x="812" y="248"/>
                  <a:pt x="812" y="248"/>
                </a:cubicBezTo>
                <a:cubicBezTo>
                  <a:pt x="811" y="247"/>
                  <a:pt x="811" y="247"/>
                  <a:pt x="811" y="246"/>
                </a:cubicBezTo>
                <a:cubicBezTo>
                  <a:pt x="810" y="245"/>
                  <a:pt x="810" y="245"/>
                  <a:pt x="810" y="244"/>
                </a:cubicBezTo>
                <a:cubicBezTo>
                  <a:pt x="810" y="243"/>
                  <a:pt x="810" y="243"/>
                  <a:pt x="809" y="243"/>
                </a:cubicBezTo>
                <a:cubicBezTo>
                  <a:pt x="808" y="242"/>
                  <a:pt x="809" y="241"/>
                  <a:pt x="808" y="241"/>
                </a:cubicBezTo>
                <a:cubicBezTo>
                  <a:pt x="808" y="241"/>
                  <a:pt x="808" y="241"/>
                  <a:pt x="808" y="240"/>
                </a:cubicBezTo>
                <a:cubicBezTo>
                  <a:pt x="807" y="240"/>
                  <a:pt x="807" y="240"/>
                  <a:pt x="807" y="240"/>
                </a:cubicBezTo>
                <a:cubicBezTo>
                  <a:pt x="806" y="240"/>
                  <a:pt x="806" y="239"/>
                  <a:pt x="806" y="239"/>
                </a:cubicBezTo>
                <a:cubicBezTo>
                  <a:pt x="805" y="237"/>
                  <a:pt x="804" y="238"/>
                  <a:pt x="803" y="238"/>
                </a:cubicBezTo>
                <a:cubicBezTo>
                  <a:pt x="803" y="238"/>
                  <a:pt x="802" y="237"/>
                  <a:pt x="803" y="237"/>
                </a:cubicBezTo>
                <a:cubicBezTo>
                  <a:pt x="803" y="237"/>
                  <a:pt x="803" y="236"/>
                  <a:pt x="804" y="236"/>
                </a:cubicBezTo>
                <a:cubicBezTo>
                  <a:pt x="804" y="236"/>
                  <a:pt x="804" y="236"/>
                  <a:pt x="805" y="236"/>
                </a:cubicBezTo>
                <a:cubicBezTo>
                  <a:pt x="805" y="236"/>
                  <a:pt x="805" y="236"/>
                  <a:pt x="805" y="235"/>
                </a:cubicBezTo>
                <a:cubicBezTo>
                  <a:pt x="804" y="234"/>
                  <a:pt x="804" y="234"/>
                  <a:pt x="803" y="234"/>
                </a:cubicBezTo>
                <a:cubicBezTo>
                  <a:pt x="803" y="233"/>
                  <a:pt x="804" y="233"/>
                  <a:pt x="804" y="233"/>
                </a:cubicBezTo>
                <a:cubicBezTo>
                  <a:pt x="805" y="232"/>
                  <a:pt x="804" y="232"/>
                  <a:pt x="805" y="232"/>
                </a:cubicBezTo>
                <a:cubicBezTo>
                  <a:pt x="806" y="231"/>
                  <a:pt x="807" y="231"/>
                  <a:pt x="807" y="230"/>
                </a:cubicBezTo>
                <a:cubicBezTo>
                  <a:pt x="807" y="228"/>
                  <a:pt x="807" y="228"/>
                  <a:pt x="807" y="227"/>
                </a:cubicBezTo>
                <a:cubicBezTo>
                  <a:pt x="807" y="226"/>
                  <a:pt x="808" y="226"/>
                  <a:pt x="808" y="225"/>
                </a:cubicBezTo>
                <a:cubicBezTo>
                  <a:pt x="807" y="225"/>
                  <a:pt x="806" y="225"/>
                  <a:pt x="806" y="224"/>
                </a:cubicBezTo>
                <a:cubicBezTo>
                  <a:pt x="805" y="225"/>
                  <a:pt x="805" y="225"/>
                  <a:pt x="804" y="224"/>
                </a:cubicBezTo>
                <a:cubicBezTo>
                  <a:pt x="804" y="225"/>
                  <a:pt x="804" y="224"/>
                  <a:pt x="804" y="225"/>
                </a:cubicBezTo>
                <a:cubicBezTo>
                  <a:pt x="803" y="225"/>
                  <a:pt x="803" y="224"/>
                  <a:pt x="803" y="224"/>
                </a:cubicBezTo>
                <a:cubicBezTo>
                  <a:pt x="802" y="224"/>
                  <a:pt x="801" y="225"/>
                  <a:pt x="801" y="225"/>
                </a:cubicBezTo>
                <a:cubicBezTo>
                  <a:pt x="800" y="225"/>
                  <a:pt x="798" y="226"/>
                  <a:pt x="797" y="226"/>
                </a:cubicBezTo>
                <a:cubicBezTo>
                  <a:pt x="797" y="226"/>
                  <a:pt x="797" y="225"/>
                  <a:pt x="797" y="225"/>
                </a:cubicBezTo>
                <a:cubicBezTo>
                  <a:pt x="797" y="225"/>
                  <a:pt x="797" y="224"/>
                  <a:pt x="797" y="223"/>
                </a:cubicBezTo>
                <a:cubicBezTo>
                  <a:pt x="798" y="223"/>
                  <a:pt x="798" y="223"/>
                  <a:pt x="799" y="222"/>
                </a:cubicBezTo>
                <a:cubicBezTo>
                  <a:pt x="799" y="222"/>
                  <a:pt x="799" y="222"/>
                  <a:pt x="800" y="222"/>
                </a:cubicBezTo>
                <a:cubicBezTo>
                  <a:pt x="800" y="221"/>
                  <a:pt x="800" y="221"/>
                  <a:pt x="801" y="220"/>
                </a:cubicBezTo>
                <a:cubicBezTo>
                  <a:pt x="801" y="220"/>
                  <a:pt x="802" y="219"/>
                  <a:pt x="802" y="219"/>
                </a:cubicBezTo>
                <a:cubicBezTo>
                  <a:pt x="802" y="217"/>
                  <a:pt x="801" y="216"/>
                  <a:pt x="800" y="217"/>
                </a:cubicBezTo>
                <a:cubicBezTo>
                  <a:pt x="799" y="217"/>
                  <a:pt x="799" y="216"/>
                  <a:pt x="798" y="216"/>
                </a:cubicBezTo>
                <a:cubicBezTo>
                  <a:pt x="797" y="217"/>
                  <a:pt x="797" y="218"/>
                  <a:pt x="796" y="217"/>
                </a:cubicBezTo>
                <a:cubicBezTo>
                  <a:pt x="796" y="218"/>
                  <a:pt x="796" y="218"/>
                  <a:pt x="795" y="219"/>
                </a:cubicBezTo>
                <a:cubicBezTo>
                  <a:pt x="795" y="218"/>
                  <a:pt x="795" y="218"/>
                  <a:pt x="796" y="217"/>
                </a:cubicBezTo>
                <a:cubicBezTo>
                  <a:pt x="795" y="217"/>
                  <a:pt x="794" y="217"/>
                  <a:pt x="794" y="217"/>
                </a:cubicBezTo>
                <a:cubicBezTo>
                  <a:pt x="794" y="218"/>
                  <a:pt x="794" y="219"/>
                  <a:pt x="793" y="220"/>
                </a:cubicBezTo>
                <a:cubicBezTo>
                  <a:pt x="793" y="221"/>
                  <a:pt x="793" y="221"/>
                  <a:pt x="793" y="221"/>
                </a:cubicBezTo>
                <a:cubicBezTo>
                  <a:pt x="792" y="221"/>
                  <a:pt x="792" y="221"/>
                  <a:pt x="792" y="221"/>
                </a:cubicBezTo>
                <a:cubicBezTo>
                  <a:pt x="792" y="222"/>
                  <a:pt x="792" y="223"/>
                  <a:pt x="793" y="223"/>
                </a:cubicBezTo>
                <a:cubicBezTo>
                  <a:pt x="792" y="224"/>
                  <a:pt x="793" y="224"/>
                  <a:pt x="792" y="224"/>
                </a:cubicBezTo>
                <a:cubicBezTo>
                  <a:pt x="790" y="224"/>
                  <a:pt x="790" y="223"/>
                  <a:pt x="790" y="225"/>
                </a:cubicBezTo>
                <a:cubicBezTo>
                  <a:pt x="790" y="225"/>
                  <a:pt x="790" y="225"/>
                  <a:pt x="791" y="226"/>
                </a:cubicBezTo>
                <a:cubicBezTo>
                  <a:pt x="790" y="226"/>
                  <a:pt x="789" y="226"/>
                  <a:pt x="789" y="227"/>
                </a:cubicBezTo>
                <a:cubicBezTo>
                  <a:pt x="790" y="227"/>
                  <a:pt x="790" y="227"/>
                  <a:pt x="790" y="228"/>
                </a:cubicBezTo>
                <a:close/>
                <a:moveTo>
                  <a:pt x="92" y="217"/>
                </a:moveTo>
                <a:cubicBezTo>
                  <a:pt x="91" y="217"/>
                  <a:pt x="92" y="216"/>
                  <a:pt x="91" y="216"/>
                </a:cubicBezTo>
                <a:cubicBezTo>
                  <a:pt x="90" y="216"/>
                  <a:pt x="90" y="215"/>
                  <a:pt x="90" y="216"/>
                </a:cubicBezTo>
                <a:cubicBezTo>
                  <a:pt x="89" y="217"/>
                  <a:pt x="89" y="218"/>
                  <a:pt x="88" y="218"/>
                </a:cubicBezTo>
                <a:cubicBezTo>
                  <a:pt x="89" y="219"/>
                  <a:pt x="89" y="219"/>
                  <a:pt x="90" y="219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1" y="218"/>
                  <a:pt x="90" y="218"/>
                  <a:pt x="90" y="218"/>
                </a:cubicBezTo>
                <a:cubicBezTo>
                  <a:pt x="91" y="217"/>
                  <a:pt x="92" y="218"/>
                  <a:pt x="92" y="218"/>
                </a:cubicBezTo>
                <a:cubicBezTo>
                  <a:pt x="92" y="218"/>
                  <a:pt x="93" y="218"/>
                  <a:pt x="93" y="218"/>
                </a:cubicBezTo>
                <a:cubicBezTo>
                  <a:pt x="93" y="218"/>
                  <a:pt x="93" y="218"/>
                  <a:pt x="93" y="218"/>
                </a:cubicBezTo>
                <a:cubicBezTo>
                  <a:pt x="92" y="218"/>
                  <a:pt x="92" y="217"/>
                  <a:pt x="92" y="217"/>
                </a:cubicBezTo>
                <a:close/>
                <a:moveTo>
                  <a:pt x="1596" y="214"/>
                </a:moveTo>
                <a:cubicBezTo>
                  <a:pt x="1596" y="214"/>
                  <a:pt x="1594" y="215"/>
                  <a:pt x="1594" y="215"/>
                </a:cubicBezTo>
                <a:cubicBezTo>
                  <a:pt x="1594" y="215"/>
                  <a:pt x="1593" y="216"/>
                  <a:pt x="1593" y="216"/>
                </a:cubicBezTo>
                <a:cubicBezTo>
                  <a:pt x="1592" y="217"/>
                  <a:pt x="1592" y="218"/>
                  <a:pt x="1592" y="219"/>
                </a:cubicBezTo>
                <a:cubicBezTo>
                  <a:pt x="1592" y="219"/>
                  <a:pt x="1591" y="221"/>
                  <a:pt x="1592" y="221"/>
                </a:cubicBezTo>
                <a:cubicBezTo>
                  <a:pt x="1593" y="221"/>
                  <a:pt x="1592" y="221"/>
                  <a:pt x="1593" y="220"/>
                </a:cubicBezTo>
                <a:cubicBezTo>
                  <a:pt x="1594" y="220"/>
                  <a:pt x="1593" y="220"/>
                  <a:pt x="1594" y="219"/>
                </a:cubicBezTo>
                <a:cubicBezTo>
                  <a:pt x="1594" y="219"/>
                  <a:pt x="1594" y="219"/>
                  <a:pt x="1594" y="218"/>
                </a:cubicBezTo>
                <a:cubicBezTo>
                  <a:pt x="1595" y="218"/>
                  <a:pt x="1595" y="218"/>
                  <a:pt x="1596" y="217"/>
                </a:cubicBezTo>
                <a:cubicBezTo>
                  <a:pt x="1597" y="216"/>
                  <a:pt x="1596" y="215"/>
                  <a:pt x="1596" y="214"/>
                </a:cubicBezTo>
                <a:cubicBezTo>
                  <a:pt x="1595" y="214"/>
                  <a:pt x="1596" y="214"/>
                  <a:pt x="1596" y="214"/>
                </a:cubicBezTo>
                <a:close/>
                <a:moveTo>
                  <a:pt x="925" y="213"/>
                </a:moveTo>
                <a:cubicBezTo>
                  <a:pt x="925" y="214"/>
                  <a:pt x="924" y="215"/>
                  <a:pt x="924" y="214"/>
                </a:cubicBezTo>
                <a:cubicBezTo>
                  <a:pt x="923" y="214"/>
                  <a:pt x="923" y="215"/>
                  <a:pt x="923" y="215"/>
                </a:cubicBezTo>
                <a:cubicBezTo>
                  <a:pt x="924" y="215"/>
                  <a:pt x="924" y="216"/>
                  <a:pt x="924" y="217"/>
                </a:cubicBezTo>
                <a:cubicBezTo>
                  <a:pt x="925" y="217"/>
                  <a:pt x="925" y="215"/>
                  <a:pt x="926" y="215"/>
                </a:cubicBezTo>
                <a:cubicBezTo>
                  <a:pt x="926" y="215"/>
                  <a:pt x="926" y="214"/>
                  <a:pt x="926" y="214"/>
                </a:cubicBezTo>
                <a:cubicBezTo>
                  <a:pt x="925" y="213"/>
                  <a:pt x="925" y="213"/>
                  <a:pt x="925" y="213"/>
                </a:cubicBezTo>
                <a:cubicBezTo>
                  <a:pt x="925" y="214"/>
                  <a:pt x="925" y="213"/>
                  <a:pt x="925" y="213"/>
                </a:cubicBezTo>
                <a:close/>
                <a:moveTo>
                  <a:pt x="842" y="211"/>
                </a:moveTo>
                <a:cubicBezTo>
                  <a:pt x="842" y="211"/>
                  <a:pt x="842" y="211"/>
                  <a:pt x="842" y="211"/>
                </a:cubicBezTo>
                <a:cubicBezTo>
                  <a:pt x="842" y="211"/>
                  <a:pt x="842" y="211"/>
                  <a:pt x="842" y="210"/>
                </a:cubicBezTo>
                <a:cubicBezTo>
                  <a:pt x="842" y="211"/>
                  <a:pt x="842" y="211"/>
                  <a:pt x="842" y="211"/>
                </a:cubicBezTo>
                <a:close/>
                <a:moveTo>
                  <a:pt x="488" y="211"/>
                </a:moveTo>
                <a:cubicBezTo>
                  <a:pt x="488" y="211"/>
                  <a:pt x="489" y="211"/>
                  <a:pt x="489" y="211"/>
                </a:cubicBezTo>
                <a:cubicBezTo>
                  <a:pt x="489" y="210"/>
                  <a:pt x="489" y="210"/>
                  <a:pt x="488" y="210"/>
                </a:cubicBezTo>
                <a:cubicBezTo>
                  <a:pt x="488" y="210"/>
                  <a:pt x="488" y="211"/>
                  <a:pt x="488" y="211"/>
                </a:cubicBezTo>
                <a:close/>
                <a:moveTo>
                  <a:pt x="843" y="209"/>
                </a:moveTo>
                <a:cubicBezTo>
                  <a:pt x="842" y="209"/>
                  <a:pt x="842" y="209"/>
                  <a:pt x="842" y="210"/>
                </a:cubicBezTo>
                <a:cubicBezTo>
                  <a:pt x="843" y="210"/>
                  <a:pt x="843" y="209"/>
                  <a:pt x="843" y="209"/>
                </a:cubicBezTo>
                <a:close/>
                <a:moveTo>
                  <a:pt x="845" y="209"/>
                </a:moveTo>
                <a:cubicBezTo>
                  <a:pt x="845" y="208"/>
                  <a:pt x="845" y="209"/>
                  <a:pt x="844" y="208"/>
                </a:cubicBezTo>
                <a:cubicBezTo>
                  <a:pt x="844" y="209"/>
                  <a:pt x="844" y="209"/>
                  <a:pt x="845" y="209"/>
                </a:cubicBezTo>
                <a:close/>
                <a:moveTo>
                  <a:pt x="842" y="208"/>
                </a:moveTo>
                <a:cubicBezTo>
                  <a:pt x="843" y="208"/>
                  <a:pt x="842" y="208"/>
                  <a:pt x="842" y="208"/>
                </a:cubicBezTo>
                <a:cubicBezTo>
                  <a:pt x="842" y="208"/>
                  <a:pt x="842" y="208"/>
                  <a:pt x="842" y="208"/>
                </a:cubicBezTo>
                <a:close/>
                <a:moveTo>
                  <a:pt x="611" y="208"/>
                </a:moveTo>
                <a:cubicBezTo>
                  <a:pt x="612" y="208"/>
                  <a:pt x="609" y="207"/>
                  <a:pt x="609" y="208"/>
                </a:cubicBezTo>
                <a:cubicBezTo>
                  <a:pt x="608" y="209"/>
                  <a:pt x="611" y="209"/>
                  <a:pt x="611" y="208"/>
                </a:cubicBezTo>
                <a:close/>
                <a:moveTo>
                  <a:pt x="1736" y="207"/>
                </a:moveTo>
                <a:cubicBezTo>
                  <a:pt x="1735" y="207"/>
                  <a:pt x="1735" y="207"/>
                  <a:pt x="1735" y="207"/>
                </a:cubicBezTo>
                <a:cubicBezTo>
                  <a:pt x="1734" y="207"/>
                  <a:pt x="1734" y="207"/>
                  <a:pt x="1734" y="208"/>
                </a:cubicBezTo>
                <a:cubicBezTo>
                  <a:pt x="1734" y="208"/>
                  <a:pt x="1733" y="208"/>
                  <a:pt x="1733" y="208"/>
                </a:cubicBezTo>
                <a:cubicBezTo>
                  <a:pt x="1732" y="208"/>
                  <a:pt x="1731" y="208"/>
                  <a:pt x="1730" y="208"/>
                </a:cubicBezTo>
                <a:cubicBezTo>
                  <a:pt x="1730" y="209"/>
                  <a:pt x="1731" y="210"/>
                  <a:pt x="1732" y="210"/>
                </a:cubicBezTo>
                <a:cubicBezTo>
                  <a:pt x="1732" y="210"/>
                  <a:pt x="1734" y="211"/>
                  <a:pt x="1735" y="211"/>
                </a:cubicBezTo>
                <a:cubicBezTo>
                  <a:pt x="1735" y="211"/>
                  <a:pt x="1736" y="210"/>
                  <a:pt x="1736" y="210"/>
                </a:cubicBezTo>
                <a:cubicBezTo>
                  <a:pt x="1737" y="210"/>
                  <a:pt x="1738" y="210"/>
                  <a:pt x="1738" y="209"/>
                </a:cubicBezTo>
                <a:cubicBezTo>
                  <a:pt x="1738" y="208"/>
                  <a:pt x="1738" y="207"/>
                  <a:pt x="1737" y="207"/>
                </a:cubicBezTo>
                <a:cubicBezTo>
                  <a:pt x="1737" y="207"/>
                  <a:pt x="1736" y="207"/>
                  <a:pt x="1736" y="207"/>
                </a:cubicBezTo>
                <a:cubicBezTo>
                  <a:pt x="1735" y="207"/>
                  <a:pt x="1736" y="207"/>
                  <a:pt x="1736" y="207"/>
                </a:cubicBezTo>
                <a:close/>
                <a:moveTo>
                  <a:pt x="1709" y="206"/>
                </a:moveTo>
                <a:cubicBezTo>
                  <a:pt x="1708" y="206"/>
                  <a:pt x="1706" y="205"/>
                  <a:pt x="1705" y="205"/>
                </a:cubicBezTo>
                <a:cubicBezTo>
                  <a:pt x="1705" y="205"/>
                  <a:pt x="1705" y="206"/>
                  <a:pt x="1705" y="206"/>
                </a:cubicBezTo>
                <a:cubicBezTo>
                  <a:pt x="1704" y="207"/>
                  <a:pt x="1704" y="207"/>
                  <a:pt x="1704" y="208"/>
                </a:cubicBezTo>
                <a:cubicBezTo>
                  <a:pt x="1704" y="208"/>
                  <a:pt x="1704" y="208"/>
                  <a:pt x="1705" y="209"/>
                </a:cubicBezTo>
                <a:cubicBezTo>
                  <a:pt x="1705" y="209"/>
                  <a:pt x="1705" y="209"/>
                  <a:pt x="1705" y="210"/>
                </a:cubicBezTo>
                <a:cubicBezTo>
                  <a:pt x="1706" y="210"/>
                  <a:pt x="1706" y="210"/>
                  <a:pt x="1707" y="210"/>
                </a:cubicBezTo>
                <a:cubicBezTo>
                  <a:pt x="1708" y="209"/>
                  <a:pt x="1710" y="208"/>
                  <a:pt x="1710" y="208"/>
                </a:cubicBezTo>
                <a:cubicBezTo>
                  <a:pt x="1710" y="206"/>
                  <a:pt x="1710" y="207"/>
                  <a:pt x="1709" y="206"/>
                </a:cubicBezTo>
                <a:cubicBezTo>
                  <a:pt x="1707" y="206"/>
                  <a:pt x="1709" y="206"/>
                  <a:pt x="1709" y="206"/>
                </a:cubicBezTo>
                <a:close/>
                <a:moveTo>
                  <a:pt x="909" y="207"/>
                </a:moveTo>
                <a:cubicBezTo>
                  <a:pt x="910" y="207"/>
                  <a:pt x="912" y="207"/>
                  <a:pt x="912" y="208"/>
                </a:cubicBezTo>
                <a:cubicBezTo>
                  <a:pt x="913" y="207"/>
                  <a:pt x="914" y="206"/>
                  <a:pt x="912" y="205"/>
                </a:cubicBezTo>
                <a:cubicBezTo>
                  <a:pt x="912" y="205"/>
                  <a:pt x="912" y="205"/>
                  <a:pt x="912" y="205"/>
                </a:cubicBezTo>
                <a:cubicBezTo>
                  <a:pt x="912" y="205"/>
                  <a:pt x="912" y="205"/>
                  <a:pt x="911" y="205"/>
                </a:cubicBezTo>
                <a:cubicBezTo>
                  <a:pt x="911" y="205"/>
                  <a:pt x="911" y="204"/>
                  <a:pt x="910" y="204"/>
                </a:cubicBezTo>
                <a:cubicBezTo>
                  <a:pt x="910" y="205"/>
                  <a:pt x="911" y="206"/>
                  <a:pt x="911" y="206"/>
                </a:cubicBezTo>
                <a:cubicBezTo>
                  <a:pt x="910" y="206"/>
                  <a:pt x="910" y="206"/>
                  <a:pt x="909" y="207"/>
                </a:cubicBezTo>
                <a:cubicBezTo>
                  <a:pt x="911" y="207"/>
                  <a:pt x="909" y="207"/>
                  <a:pt x="909" y="207"/>
                </a:cubicBezTo>
                <a:close/>
                <a:moveTo>
                  <a:pt x="906" y="204"/>
                </a:moveTo>
                <a:cubicBezTo>
                  <a:pt x="907" y="204"/>
                  <a:pt x="906" y="203"/>
                  <a:pt x="906" y="204"/>
                </a:cubicBezTo>
                <a:cubicBezTo>
                  <a:pt x="906" y="204"/>
                  <a:pt x="906" y="204"/>
                  <a:pt x="906" y="204"/>
                </a:cubicBezTo>
                <a:close/>
                <a:moveTo>
                  <a:pt x="811" y="206"/>
                </a:moveTo>
                <a:cubicBezTo>
                  <a:pt x="812" y="206"/>
                  <a:pt x="811" y="207"/>
                  <a:pt x="811" y="208"/>
                </a:cubicBezTo>
                <a:cubicBezTo>
                  <a:pt x="813" y="207"/>
                  <a:pt x="812" y="207"/>
                  <a:pt x="812" y="206"/>
                </a:cubicBezTo>
                <a:cubicBezTo>
                  <a:pt x="812" y="206"/>
                  <a:pt x="812" y="206"/>
                  <a:pt x="812" y="206"/>
                </a:cubicBezTo>
                <a:cubicBezTo>
                  <a:pt x="813" y="205"/>
                  <a:pt x="812" y="205"/>
                  <a:pt x="812" y="205"/>
                </a:cubicBezTo>
                <a:cubicBezTo>
                  <a:pt x="812" y="204"/>
                  <a:pt x="812" y="204"/>
                  <a:pt x="812" y="203"/>
                </a:cubicBezTo>
                <a:cubicBezTo>
                  <a:pt x="812" y="203"/>
                  <a:pt x="811" y="204"/>
                  <a:pt x="811" y="205"/>
                </a:cubicBezTo>
                <a:cubicBezTo>
                  <a:pt x="811" y="205"/>
                  <a:pt x="811" y="205"/>
                  <a:pt x="810" y="206"/>
                </a:cubicBezTo>
                <a:cubicBezTo>
                  <a:pt x="810" y="206"/>
                  <a:pt x="810" y="206"/>
                  <a:pt x="810" y="207"/>
                </a:cubicBezTo>
                <a:cubicBezTo>
                  <a:pt x="811" y="207"/>
                  <a:pt x="811" y="207"/>
                  <a:pt x="811" y="206"/>
                </a:cubicBezTo>
                <a:close/>
                <a:moveTo>
                  <a:pt x="117" y="202"/>
                </a:moveTo>
                <a:cubicBezTo>
                  <a:pt x="117" y="203"/>
                  <a:pt x="117" y="204"/>
                  <a:pt x="116" y="204"/>
                </a:cubicBezTo>
                <a:cubicBezTo>
                  <a:pt x="116" y="205"/>
                  <a:pt x="115" y="205"/>
                  <a:pt x="116" y="206"/>
                </a:cubicBezTo>
                <a:cubicBezTo>
                  <a:pt x="116" y="205"/>
                  <a:pt x="117" y="204"/>
                  <a:pt x="118" y="204"/>
                </a:cubicBezTo>
                <a:cubicBezTo>
                  <a:pt x="118" y="203"/>
                  <a:pt x="118" y="202"/>
                  <a:pt x="117" y="202"/>
                </a:cubicBezTo>
                <a:cubicBezTo>
                  <a:pt x="117" y="204"/>
                  <a:pt x="117" y="202"/>
                  <a:pt x="117" y="202"/>
                </a:cubicBezTo>
                <a:close/>
                <a:moveTo>
                  <a:pt x="26" y="202"/>
                </a:moveTo>
                <a:cubicBezTo>
                  <a:pt x="26" y="203"/>
                  <a:pt x="25" y="202"/>
                  <a:pt x="25" y="203"/>
                </a:cubicBezTo>
                <a:cubicBezTo>
                  <a:pt x="24" y="203"/>
                  <a:pt x="24" y="203"/>
                  <a:pt x="24" y="204"/>
                </a:cubicBezTo>
                <a:cubicBezTo>
                  <a:pt x="24" y="204"/>
                  <a:pt x="23" y="203"/>
                  <a:pt x="23" y="203"/>
                </a:cubicBezTo>
                <a:cubicBezTo>
                  <a:pt x="22" y="203"/>
                  <a:pt x="21" y="203"/>
                  <a:pt x="21" y="204"/>
                </a:cubicBezTo>
                <a:cubicBezTo>
                  <a:pt x="21" y="205"/>
                  <a:pt x="25" y="207"/>
                  <a:pt x="26" y="206"/>
                </a:cubicBezTo>
                <a:cubicBezTo>
                  <a:pt x="27" y="206"/>
                  <a:pt x="27" y="206"/>
                  <a:pt x="27" y="206"/>
                </a:cubicBezTo>
                <a:cubicBezTo>
                  <a:pt x="28" y="206"/>
                  <a:pt x="28" y="205"/>
                  <a:pt x="28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4"/>
                  <a:pt x="29" y="202"/>
                  <a:pt x="29" y="202"/>
                </a:cubicBezTo>
                <a:cubicBezTo>
                  <a:pt x="28" y="202"/>
                  <a:pt x="27" y="202"/>
                  <a:pt x="26" y="202"/>
                </a:cubicBezTo>
                <a:cubicBezTo>
                  <a:pt x="26" y="202"/>
                  <a:pt x="26" y="202"/>
                  <a:pt x="26" y="202"/>
                </a:cubicBezTo>
                <a:close/>
                <a:moveTo>
                  <a:pt x="120" y="202"/>
                </a:moveTo>
                <a:cubicBezTo>
                  <a:pt x="121" y="202"/>
                  <a:pt x="121" y="202"/>
                  <a:pt x="120" y="201"/>
                </a:cubicBezTo>
                <a:cubicBezTo>
                  <a:pt x="120" y="202"/>
                  <a:pt x="120" y="202"/>
                  <a:pt x="120" y="202"/>
                </a:cubicBezTo>
                <a:close/>
                <a:moveTo>
                  <a:pt x="493" y="202"/>
                </a:moveTo>
                <a:cubicBezTo>
                  <a:pt x="494" y="202"/>
                  <a:pt x="494" y="202"/>
                  <a:pt x="494" y="202"/>
                </a:cubicBezTo>
                <a:cubicBezTo>
                  <a:pt x="495" y="202"/>
                  <a:pt x="495" y="201"/>
                  <a:pt x="495" y="201"/>
                </a:cubicBezTo>
                <a:cubicBezTo>
                  <a:pt x="494" y="201"/>
                  <a:pt x="493" y="201"/>
                  <a:pt x="493" y="201"/>
                </a:cubicBezTo>
                <a:cubicBezTo>
                  <a:pt x="493" y="201"/>
                  <a:pt x="493" y="202"/>
                  <a:pt x="493" y="202"/>
                </a:cubicBezTo>
                <a:close/>
                <a:moveTo>
                  <a:pt x="815" y="201"/>
                </a:moveTo>
                <a:cubicBezTo>
                  <a:pt x="815" y="201"/>
                  <a:pt x="815" y="202"/>
                  <a:pt x="815" y="201"/>
                </a:cubicBezTo>
                <a:cubicBezTo>
                  <a:pt x="815" y="201"/>
                  <a:pt x="815" y="201"/>
                  <a:pt x="815" y="201"/>
                </a:cubicBezTo>
                <a:close/>
                <a:moveTo>
                  <a:pt x="115" y="201"/>
                </a:moveTo>
                <a:cubicBezTo>
                  <a:pt x="115" y="201"/>
                  <a:pt x="115" y="201"/>
                  <a:pt x="115" y="201"/>
                </a:cubicBezTo>
                <a:cubicBezTo>
                  <a:pt x="116" y="201"/>
                  <a:pt x="116" y="201"/>
                  <a:pt x="116" y="201"/>
                </a:cubicBezTo>
                <a:cubicBezTo>
                  <a:pt x="116" y="201"/>
                  <a:pt x="116" y="201"/>
                  <a:pt x="115" y="201"/>
                </a:cubicBezTo>
                <a:close/>
                <a:moveTo>
                  <a:pt x="32" y="200"/>
                </a:moveTo>
                <a:cubicBezTo>
                  <a:pt x="34" y="201"/>
                  <a:pt x="34" y="201"/>
                  <a:pt x="35" y="200"/>
                </a:cubicBezTo>
                <a:cubicBezTo>
                  <a:pt x="36" y="200"/>
                  <a:pt x="35" y="199"/>
                  <a:pt x="35" y="198"/>
                </a:cubicBezTo>
                <a:cubicBezTo>
                  <a:pt x="34" y="198"/>
                  <a:pt x="34" y="198"/>
                  <a:pt x="33" y="198"/>
                </a:cubicBezTo>
                <a:cubicBezTo>
                  <a:pt x="32" y="197"/>
                  <a:pt x="32" y="198"/>
                  <a:pt x="31" y="199"/>
                </a:cubicBezTo>
                <a:cubicBezTo>
                  <a:pt x="32" y="199"/>
                  <a:pt x="32" y="200"/>
                  <a:pt x="32" y="200"/>
                </a:cubicBezTo>
                <a:cubicBezTo>
                  <a:pt x="33" y="201"/>
                  <a:pt x="32" y="200"/>
                  <a:pt x="32" y="200"/>
                </a:cubicBezTo>
                <a:close/>
                <a:moveTo>
                  <a:pt x="507" y="195"/>
                </a:moveTo>
                <a:cubicBezTo>
                  <a:pt x="508" y="195"/>
                  <a:pt x="509" y="195"/>
                  <a:pt x="509" y="194"/>
                </a:cubicBezTo>
                <a:cubicBezTo>
                  <a:pt x="508" y="194"/>
                  <a:pt x="507" y="194"/>
                  <a:pt x="507" y="194"/>
                </a:cubicBezTo>
                <a:cubicBezTo>
                  <a:pt x="507" y="194"/>
                  <a:pt x="507" y="195"/>
                  <a:pt x="507" y="195"/>
                </a:cubicBezTo>
                <a:cubicBezTo>
                  <a:pt x="509" y="195"/>
                  <a:pt x="507" y="195"/>
                  <a:pt x="507" y="195"/>
                </a:cubicBezTo>
                <a:close/>
                <a:moveTo>
                  <a:pt x="984" y="194"/>
                </a:moveTo>
                <a:cubicBezTo>
                  <a:pt x="984" y="195"/>
                  <a:pt x="985" y="193"/>
                  <a:pt x="984" y="193"/>
                </a:cubicBezTo>
                <a:cubicBezTo>
                  <a:pt x="984" y="194"/>
                  <a:pt x="984" y="194"/>
                  <a:pt x="984" y="194"/>
                </a:cubicBezTo>
                <a:close/>
                <a:moveTo>
                  <a:pt x="481" y="192"/>
                </a:moveTo>
                <a:cubicBezTo>
                  <a:pt x="481" y="192"/>
                  <a:pt x="482" y="192"/>
                  <a:pt x="482" y="192"/>
                </a:cubicBezTo>
                <a:cubicBezTo>
                  <a:pt x="484" y="191"/>
                  <a:pt x="481" y="190"/>
                  <a:pt x="480" y="190"/>
                </a:cubicBezTo>
                <a:cubicBezTo>
                  <a:pt x="480" y="191"/>
                  <a:pt x="481" y="191"/>
                  <a:pt x="481" y="192"/>
                </a:cubicBezTo>
                <a:close/>
                <a:moveTo>
                  <a:pt x="440" y="191"/>
                </a:moveTo>
                <a:cubicBezTo>
                  <a:pt x="440" y="191"/>
                  <a:pt x="440" y="191"/>
                  <a:pt x="440" y="191"/>
                </a:cubicBezTo>
                <a:cubicBezTo>
                  <a:pt x="439" y="191"/>
                  <a:pt x="440" y="189"/>
                  <a:pt x="440" y="188"/>
                </a:cubicBezTo>
                <a:cubicBezTo>
                  <a:pt x="439" y="189"/>
                  <a:pt x="437" y="191"/>
                  <a:pt x="437" y="192"/>
                </a:cubicBezTo>
                <a:cubicBezTo>
                  <a:pt x="437" y="193"/>
                  <a:pt x="438" y="192"/>
                  <a:pt x="438" y="193"/>
                </a:cubicBezTo>
                <a:cubicBezTo>
                  <a:pt x="439" y="194"/>
                  <a:pt x="440" y="192"/>
                  <a:pt x="440" y="191"/>
                </a:cubicBezTo>
                <a:close/>
                <a:moveTo>
                  <a:pt x="466" y="186"/>
                </a:moveTo>
                <a:cubicBezTo>
                  <a:pt x="465" y="186"/>
                  <a:pt x="466" y="186"/>
                  <a:pt x="465" y="186"/>
                </a:cubicBezTo>
                <a:cubicBezTo>
                  <a:pt x="465" y="186"/>
                  <a:pt x="466" y="186"/>
                  <a:pt x="466" y="186"/>
                </a:cubicBezTo>
                <a:cubicBezTo>
                  <a:pt x="466" y="185"/>
                  <a:pt x="466" y="186"/>
                  <a:pt x="466" y="185"/>
                </a:cubicBezTo>
                <a:cubicBezTo>
                  <a:pt x="466" y="185"/>
                  <a:pt x="466" y="185"/>
                  <a:pt x="466" y="186"/>
                </a:cubicBezTo>
                <a:cubicBezTo>
                  <a:pt x="465" y="186"/>
                  <a:pt x="466" y="186"/>
                  <a:pt x="466" y="186"/>
                </a:cubicBezTo>
                <a:close/>
                <a:moveTo>
                  <a:pt x="447" y="185"/>
                </a:moveTo>
                <a:cubicBezTo>
                  <a:pt x="447" y="185"/>
                  <a:pt x="447" y="185"/>
                  <a:pt x="447" y="185"/>
                </a:cubicBezTo>
                <a:cubicBezTo>
                  <a:pt x="448" y="186"/>
                  <a:pt x="448" y="186"/>
                  <a:pt x="449" y="186"/>
                </a:cubicBezTo>
                <a:cubicBezTo>
                  <a:pt x="449" y="185"/>
                  <a:pt x="448" y="184"/>
                  <a:pt x="447" y="185"/>
                </a:cubicBezTo>
                <a:cubicBezTo>
                  <a:pt x="447" y="185"/>
                  <a:pt x="447" y="185"/>
                  <a:pt x="447" y="185"/>
                </a:cubicBezTo>
                <a:close/>
                <a:moveTo>
                  <a:pt x="452" y="184"/>
                </a:moveTo>
                <a:cubicBezTo>
                  <a:pt x="452" y="185"/>
                  <a:pt x="452" y="185"/>
                  <a:pt x="452" y="186"/>
                </a:cubicBezTo>
                <a:cubicBezTo>
                  <a:pt x="452" y="186"/>
                  <a:pt x="453" y="186"/>
                  <a:pt x="453" y="186"/>
                </a:cubicBezTo>
                <a:cubicBezTo>
                  <a:pt x="453" y="186"/>
                  <a:pt x="453" y="186"/>
                  <a:pt x="453" y="185"/>
                </a:cubicBezTo>
                <a:cubicBezTo>
                  <a:pt x="453" y="184"/>
                  <a:pt x="453" y="184"/>
                  <a:pt x="452" y="184"/>
                </a:cubicBezTo>
                <a:cubicBezTo>
                  <a:pt x="452" y="185"/>
                  <a:pt x="452" y="184"/>
                  <a:pt x="452" y="184"/>
                </a:cubicBezTo>
                <a:close/>
                <a:moveTo>
                  <a:pt x="855" y="185"/>
                </a:moveTo>
                <a:cubicBezTo>
                  <a:pt x="855" y="185"/>
                  <a:pt x="855" y="184"/>
                  <a:pt x="854" y="184"/>
                </a:cubicBezTo>
                <a:cubicBezTo>
                  <a:pt x="854" y="184"/>
                  <a:pt x="854" y="184"/>
                  <a:pt x="855" y="185"/>
                </a:cubicBezTo>
                <a:close/>
                <a:moveTo>
                  <a:pt x="418" y="189"/>
                </a:moveTo>
                <a:cubicBezTo>
                  <a:pt x="420" y="188"/>
                  <a:pt x="422" y="188"/>
                  <a:pt x="423" y="186"/>
                </a:cubicBezTo>
                <a:cubicBezTo>
                  <a:pt x="423" y="185"/>
                  <a:pt x="425" y="185"/>
                  <a:pt x="425" y="185"/>
                </a:cubicBezTo>
                <a:cubicBezTo>
                  <a:pt x="425" y="184"/>
                  <a:pt x="425" y="184"/>
                  <a:pt x="424" y="184"/>
                </a:cubicBezTo>
                <a:cubicBezTo>
                  <a:pt x="424" y="184"/>
                  <a:pt x="423" y="184"/>
                  <a:pt x="423" y="184"/>
                </a:cubicBezTo>
                <a:cubicBezTo>
                  <a:pt x="423" y="185"/>
                  <a:pt x="422" y="185"/>
                  <a:pt x="421" y="186"/>
                </a:cubicBezTo>
                <a:cubicBezTo>
                  <a:pt x="420" y="186"/>
                  <a:pt x="420" y="187"/>
                  <a:pt x="419" y="187"/>
                </a:cubicBezTo>
                <a:cubicBezTo>
                  <a:pt x="419" y="187"/>
                  <a:pt x="417" y="187"/>
                  <a:pt x="417" y="187"/>
                </a:cubicBezTo>
                <a:cubicBezTo>
                  <a:pt x="417" y="188"/>
                  <a:pt x="415" y="189"/>
                  <a:pt x="415" y="190"/>
                </a:cubicBezTo>
                <a:cubicBezTo>
                  <a:pt x="415" y="190"/>
                  <a:pt x="416" y="189"/>
                  <a:pt x="416" y="190"/>
                </a:cubicBezTo>
                <a:cubicBezTo>
                  <a:pt x="417" y="190"/>
                  <a:pt x="418" y="190"/>
                  <a:pt x="418" y="189"/>
                </a:cubicBezTo>
                <a:cubicBezTo>
                  <a:pt x="419" y="189"/>
                  <a:pt x="418" y="189"/>
                  <a:pt x="418" y="189"/>
                </a:cubicBezTo>
                <a:close/>
                <a:moveTo>
                  <a:pt x="34" y="184"/>
                </a:moveTo>
                <a:cubicBezTo>
                  <a:pt x="35" y="184"/>
                  <a:pt x="34" y="184"/>
                  <a:pt x="35" y="184"/>
                </a:cubicBezTo>
                <a:cubicBezTo>
                  <a:pt x="34" y="183"/>
                  <a:pt x="34" y="183"/>
                  <a:pt x="33" y="183"/>
                </a:cubicBezTo>
                <a:cubicBezTo>
                  <a:pt x="33" y="183"/>
                  <a:pt x="32" y="183"/>
                  <a:pt x="32" y="184"/>
                </a:cubicBezTo>
                <a:cubicBezTo>
                  <a:pt x="33" y="184"/>
                  <a:pt x="34" y="184"/>
                  <a:pt x="34" y="184"/>
                </a:cubicBezTo>
                <a:cubicBezTo>
                  <a:pt x="35" y="184"/>
                  <a:pt x="34" y="184"/>
                  <a:pt x="34" y="184"/>
                </a:cubicBezTo>
                <a:close/>
                <a:moveTo>
                  <a:pt x="513" y="185"/>
                </a:moveTo>
                <a:cubicBezTo>
                  <a:pt x="514" y="185"/>
                  <a:pt x="515" y="185"/>
                  <a:pt x="515" y="184"/>
                </a:cubicBezTo>
                <a:cubicBezTo>
                  <a:pt x="515" y="183"/>
                  <a:pt x="515" y="183"/>
                  <a:pt x="515" y="182"/>
                </a:cubicBezTo>
                <a:cubicBezTo>
                  <a:pt x="514" y="183"/>
                  <a:pt x="512" y="182"/>
                  <a:pt x="511" y="182"/>
                </a:cubicBezTo>
                <a:cubicBezTo>
                  <a:pt x="512" y="183"/>
                  <a:pt x="511" y="183"/>
                  <a:pt x="510" y="183"/>
                </a:cubicBezTo>
                <a:cubicBezTo>
                  <a:pt x="510" y="183"/>
                  <a:pt x="510" y="184"/>
                  <a:pt x="511" y="184"/>
                </a:cubicBezTo>
                <a:cubicBezTo>
                  <a:pt x="512" y="184"/>
                  <a:pt x="511" y="184"/>
                  <a:pt x="511" y="185"/>
                </a:cubicBezTo>
                <a:cubicBezTo>
                  <a:pt x="511" y="186"/>
                  <a:pt x="513" y="185"/>
                  <a:pt x="513" y="185"/>
                </a:cubicBezTo>
                <a:cubicBezTo>
                  <a:pt x="514" y="185"/>
                  <a:pt x="513" y="185"/>
                  <a:pt x="513" y="185"/>
                </a:cubicBezTo>
                <a:close/>
                <a:moveTo>
                  <a:pt x="449" y="183"/>
                </a:moveTo>
                <a:cubicBezTo>
                  <a:pt x="448" y="183"/>
                  <a:pt x="448" y="182"/>
                  <a:pt x="448" y="182"/>
                </a:cubicBezTo>
                <a:cubicBezTo>
                  <a:pt x="447" y="182"/>
                  <a:pt x="447" y="182"/>
                  <a:pt x="447" y="183"/>
                </a:cubicBezTo>
                <a:cubicBezTo>
                  <a:pt x="448" y="183"/>
                  <a:pt x="448" y="183"/>
                  <a:pt x="448" y="184"/>
                </a:cubicBezTo>
                <a:cubicBezTo>
                  <a:pt x="449" y="183"/>
                  <a:pt x="449" y="183"/>
                  <a:pt x="449" y="183"/>
                </a:cubicBezTo>
                <a:close/>
                <a:moveTo>
                  <a:pt x="1722" y="188"/>
                </a:moveTo>
                <a:cubicBezTo>
                  <a:pt x="1723" y="188"/>
                  <a:pt x="1723" y="187"/>
                  <a:pt x="1723" y="187"/>
                </a:cubicBezTo>
                <a:cubicBezTo>
                  <a:pt x="1724" y="187"/>
                  <a:pt x="1724" y="187"/>
                  <a:pt x="1724" y="187"/>
                </a:cubicBezTo>
                <a:cubicBezTo>
                  <a:pt x="1724" y="187"/>
                  <a:pt x="1725" y="187"/>
                  <a:pt x="1725" y="187"/>
                </a:cubicBezTo>
                <a:cubicBezTo>
                  <a:pt x="1725" y="186"/>
                  <a:pt x="1723" y="186"/>
                  <a:pt x="1723" y="186"/>
                </a:cubicBezTo>
                <a:cubicBezTo>
                  <a:pt x="1722" y="186"/>
                  <a:pt x="1722" y="186"/>
                  <a:pt x="1721" y="186"/>
                </a:cubicBezTo>
                <a:cubicBezTo>
                  <a:pt x="1721" y="186"/>
                  <a:pt x="1721" y="185"/>
                  <a:pt x="1721" y="185"/>
                </a:cubicBezTo>
                <a:cubicBezTo>
                  <a:pt x="1720" y="185"/>
                  <a:pt x="1720" y="185"/>
                  <a:pt x="1720" y="184"/>
                </a:cubicBezTo>
                <a:cubicBezTo>
                  <a:pt x="1720" y="184"/>
                  <a:pt x="1719" y="183"/>
                  <a:pt x="1719" y="183"/>
                </a:cubicBezTo>
                <a:cubicBezTo>
                  <a:pt x="1718" y="182"/>
                  <a:pt x="1718" y="183"/>
                  <a:pt x="1717" y="182"/>
                </a:cubicBezTo>
                <a:cubicBezTo>
                  <a:pt x="1717" y="182"/>
                  <a:pt x="1717" y="182"/>
                  <a:pt x="1716" y="182"/>
                </a:cubicBezTo>
                <a:cubicBezTo>
                  <a:pt x="1716" y="182"/>
                  <a:pt x="1716" y="182"/>
                  <a:pt x="1716" y="183"/>
                </a:cubicBezTo>
                <a:cubicBezTo>
                  <a:pt x="1716" y="183"/>
                  <a:pt x="1713" y="184"/>
                  <a:pt x="1712" y="184"/>
                </a:cubicBezTo>
                <a:cubicBezTo>
                  <a:pt x="1711" y="184"/>
                  <a:pt x="1711" y="183"/>
                  <a:pt x="1711" y="182"/>
                </a:cubicBezTo>
                <a:cubicBezTo>
                  <a:pt x="1711" y="182"/>
                  <a:pt x="1711" y="182"/>
                  <a:pt x="1711" y="182"/>
                </a:cubicBezTo>
                <a:cubicBezTo>
                  <a:pt x="1710" y="182"/>
                  <a:pt x="1711" y="184"/>
                  <a:pt x="1711" y="184"/>
                </a:cubicBezTo>
                <a:cubicBezTo>
                  <a:pt x="1710" y="184"/>
                  <a:pt x="1710" y="184"/>
                  <a:pt x="1710" y="185"/>
                </a:cubicBezTo>
                <a:cubicBezTo>
                  <a:pt x="1710" y="186"/>
                  <a:pt x="1710" y="186"/>
                  <a:pt x="1712" y="186"/>
                </a:cubicBezTo>
                <a:cubicBezTo>
                  <a:pt x="1713" y="186"/>
                  <a:pt x="1717" y="183"/>
                  <a:pt x="1718" y="185"/>
                </a:cubicBezTo>
                <a:cubicBezTo>
                  <a:pt x="1718" y="186"/>
                  <a:pt x="1719" y="186"/>
                  <a:pt x="1719" y="186"/>
                </a:cubicBezTo>
                <a:cubicBezTo>
                  <a:pt x="1719" y="187"/>
                  <a:pt x="1720" y="188"/>
                  <a:pt x="1720" y="188"/>
                </a:cubicBezTo>
                <a:cubicBezTo>
                  <a:pt x="1721" y="188"/>
                  <a:pt x="1721" y="189"/>
                  <a:pt x="1721" y="189"/>
                </a:cubicBezTo>
                <a:cubicBezTo>
                  <a:pt x="1722" y="189"/>
                  <a:pt x="1722" y="189"/>
                  <a:pt x="1723" y="189"/>
                </a:cubicBezTo>
                <a:cubicBezTo>
                  <a:pt x="1723" y="189"/>
                  <a:pt x="1723" y="188"/>
                  <a:pt x="1722" y="188"/>
                </a:cubicBezTo>
                <a:cubicBezTo>
                  <a:pt x="1723" y="188"/>
                  <a:pt x="1722" y="188"/>
                  <a:pt x="1722" y="188"/>
                </a:cubicBezTo>
                <a:close/>
                <a:moveTo>
                  <a:pt x="861" y="179"/>
                </a:moveTo>
                <a:cubicBezTo>
                  <a:pt x="861" y="179"/>
                  <a:pt x="860" y="178"/>
                  <a:pt x="860" y="179"/>
                </a:cubicBezTo>
                <a:cubicBezTo>
                  <a:pt x="860" y="179"/>
                  <a:pt x="859" y="179"/>
                  <a:pt x="859" y="179"/>
                </a:cubicBezTo>
                <a:cubicBezTo>
                  <a:pt x="859" y="179"/>
                  <a:pt x="858" y="180"/>
                  <a:pt x="858" y="180"/>
                </a:cubicBezTo>
                <a:cubicBezTo>
                  <a:pt x="859" y="180"/>
                  <a:pt x="860" y="179"/>
                  <a:pt x="861" y="179"/>
                </a:cubicBezTo>
                <a:close/>
                <a:moveTo>
                  <a:pt x="466" y="178"/>
                </a:moveTo>
                <a:cubicBezTo>
                  <a:pt x="467" y="178"/>
                  <a:pt x="467" y="178"/>
                  <a:pt x="467" y="177"/>
                </a:cubicBezTo>
                <a:cubicBezTo>
                  <a:pt x="466" y="177"/>
                  <a:pt x="466" y="178"/>
                  <a:pt x="466" y="178"/>
                </a:cubicBezTo>
                <a:close/>
                <a:moveTo>
                  <a:pt x="13" y="180"/>
                </a:moveTo>
                <a:cubicBezTo>
                  <a:pt x="14" y="180"/>
                  <a:pt x="14" y="180"/>
                  <a:pt x="14" y="180"/>
                </a:cubicBezTo>
                <a:cubicBezTo>
                  <a:pt x="13" y="180"/>
                  <a:pt x="12" y="180"/>
                  <a:pt x="11" y="180"/>
                </a:cubicBezTo>
                <a:cubicBezTo>
                  <a:pt x="10" y="179"/>
                  <a:pt x="9" y="179"/>
                  <a:pt x="9" y="178"/>
                </a:cubicBezTo>
                <a:cubicBezTo>
                  <a:pt x="9" y="178"/>
                  <a:pt x="9" y="178"/>
                  <a:pt x="9" y="178"/>
                </a:cubicBezTo>
                <a:cubicBezTo>
                  <a:pt x="9" y="177"/>
                  <a:pt x="8" y="178"/>
                  <a:pt x="8" y="177"/>
                </a:cubicBezTo>
                <a:cubicBezTo>
                  <a:pt x="8" y="176"/>
                  <a:pt x="7" y="177"/>
                  <a:pt x="6" y="176"/>
                </a:cubicBezTo>
                <a:cubicBezTo>
                  <a:pt x="6" y="176"/>
                  <a:pt x="4" y="176"/>
                  <a:pt x="4" y="177"/>
                </a:cubicBezTo>
                <a:cubicBezTo>
                  <a:pt x="3" y="178"/>
                  <a:pt x="2" y="176"/>
                  <a:pt x="2" y="177"/>
                </a:cubicBezTo>
                <a:cubicBezTo>
                  <a:pt x="2" y="177"/>
                  <a:pt x="1" y="177"/>
                  <a:pt x="1" y="177"/>
                </a:cubicBezTo>
                <a:cubicBezTo>
                  <a:pt x="0" y="176"/>
                  <a:pt x="0" y="177"/>
                  <a:pt x="0" y="178"/>
                </a:cubicBezTo>
                <a:cubicBezTo>
                  <a:pt x="0" y="178"/>
                  <a:pt x="0" y="179"/>
                  <a:pt x="0" y="180"/>
                </a:cubicBezTo>
                <a:cubicBezTo>
                  <a:pt x="1" y="180"/>
                  <a:pt x="1" y="179"/>
                  <a:pt x="2" y="179"/>
                </a:cubicBezTo>
                <a:cubicBezTo>
                  <a:pt x="4" y="178"/>
                  <a:pt x="7" y="179"/>
                  <a:pt x="8" y="180"/>
                </a:cubicBezTo>
                <a:cubicBezTo>
                  <a:pt x="9" y="180"/>
                  <a:pt x="8" y="181"/>
                  <a:pt x="9" y="181"/>
                </a:cubicBezTo>
                <a:cubicBezTo>
                  <a:pt x="10" y="181"/>
                  <a:pt x="10" y="181"/>
                  <a:pt x="11" y="181"/>
                </a:cubicBezTo>
                <a:cubicBezTo>
                  <a:pt x="11" y="182"/>
                  <a:pt x="10" y="183"/>
                  <a:pt x="11" y="183"/>
                </a:cubicBezTo>
                <a:cubicBezTo>
                  <a:pt x="12" y="183"/>
                  <a:pt x="12" y="183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3" y="181"/>
                  <a:pt x="13" y="181"/>
                  <a:pt x="13" y="180"/>
                </a:cubicBezTo>
                <a:close/>
                <a:moveTo>
                  <a:pt x="506" y="169"/>
                </a:moveTo>
                <a:cubicBezTo>
                  <a:pt x="509" y="169"/>
                  <a:pt x="506" y="169"/>
                  <a:pt x="506" y="169"/>
                </a:cubicBezTo>
                <a:close/>
                <a:moveTo>
                  <a:pt x="934" y="167"/>
                </a:moveTo>
                <a:cubicBezTo>
                  <a:pt x="934" y="168"/>
                  <a:pt x="933" y="168"/>
                  <a:pt x="934" y="168"/>
                </a:cubicBezTo>
                <a:cubicBezTo>
                  <a:pt x="934" y="168"/>
                  <a:pt x="934" y="168"/>
                  <a:pt x="934" y="167"/>
                </a:cubicBezTo>
                <a:close/>
                <a:moveTo>
                  <a:pt x="426" y="181"/>
                </a:moveTo>
                <a:cubicBezTo>
                  <a:pt x="428" y="180"/>
                  <a:pt x="428" y="179"/>
                  <a:pt x="428" y="178"/>
                </a:cubicBezTo>
                <a:cubicBezTo>
                  <a:pt x="428" y="177"/>
                  <a:pt x="429" y="178"/>
                  <a:pt x="429" y="177"/>
                </a:cubicBezTo>
                <a:cubicBezTo>
                  <a:pt x="429" y="176"/>
                  <a:pt x="428" y="176"/>
                  <a:pt x="427" y="176"/>
                </a:cubicBezTo>
                <a:cubicBezTo>
                  <a:pt x="427" y="177"/>
                  <a:pt x="426" y="176"/>
                  <a:pt x="425" y="177"/>
                </a:cubicBezTo>
                <a:cubicBezTo>
                  <a:pt x="425" y="177"/>
                  <a:pt x="424" y="178"/>
                  <a:pt x="424" y="178"/>
                </a:cubicBezTo>
                <a:cubicBezTo>
                  <a:pt x="424" y="177"/>
                  <a:pt x="424" y="177"/>
                  <a:pt x="424" y="176"/>
                </a:cubicBezTo>
                <a:cubicBezTo>
                  <a:pt x="424" y="176"/>
                  <a:pt x="424" y="176"/>
                  <a:pt x="424" y="176"/>
                </a:cubicBezTo>
                <a:cubicBezTo>
                  <a:pt x="423" y="175"/>
                  <a:pt x="423" y="173"/>
                  <a:pt x="423" y="173"/>
                </a:cubicBezTo>
                <a:cubicBezTo>
                  <a:pt x="422" y="173"/>
                  <a:pt x="422" y="173"/>
                  <a:pt x="422" y="173"/>
                </a:cubicBezTo>
                <a:cubicBezTo>
                  <a:pt x="422" y="172"/>
                  <a:pt x="422" y="172"/>
                  <a:pt x="422" y="172"/>
                </a:cubicBezTo>
                <a:cubicBezTo>
                  <a:pt x="421" y="172"/>
                  <a:pt x="421" y="172"/>
                  <a:pt x="421" y="171"/>
                </a:cubicBezTo>
                <a:cubicBezTo>
                  <a:pt x="420" y="171"/>
                  <a:pt x="419" y="170"/>
                  <a:pt x="419" y="170"/>
                </a:cubicBezTo>
                <a:cubicBezTo>
                  <a:pt x="419" y="169"/>
                  <a:pt x="419" y="169"/>
                  <a:pt x="418" y="169"/>
                </a:cubicBezTo>
                <a:cubicBezTo>
                  <a:pt x="418" y="168"/>
                  <a:pt x="418" y="169"/>
                  <a:pt x="418" y="168"/>
                </a:cubicBezTo>
                <a:cubicBezTo>
                  <a:pt x="418" y="168"/>
                  <a:pt x="416" y="168"/>
                  <a:pt x="415" y="168"/>
                </a:cubicBezTo>
                <a:cubicBezTo>
                  <a:pt x="415" y="168"/>
                  <a:pt x="414" y="167"/>
                  <a:pt x="414" y="167"/>
                </a:cubicBezTo>
                <a:cubicBezTo>
                  <a:pt x="413" y="168"/>
                  <a:pt x="413" y="168"/>
                  <a:pt x="412" y="169"/>
                </a:cubicBezTo>
                <a:cubicBezTo>
                  <a:pt x="412" y="168"/>
                  <a:pt x="411" y="168"/>
                  <a:pt x="411" y="168"/>
                </a:cubicBezTo>
                <a:cubicBezTo>
                  <a:pt x="411" y="167"/>
                  <a:pt x="411" y="166"/>
                  <a:pt x="412" y="166"/>
                </a:cubicBezTo>
                <a:cubicBezTo>
                  <a:pt x="412" y="166"/>
                  <a:pt x="412" y="166"/>
                  <a:pt x="413" y="165"/>
                </a:cubicBezTo>
                <a:cubicBezTo>
                  <a:pt x="412" y="165"/>
                  <a:pt x="412" y="165"/>
                  <a:pt x="412" y="165"/>
                </a:cubicBezTo>
                <a:cubicBezTo>
                  <a:pt x="412" y="165"/>
                  <a:pt x="412" y="165"/>
                  <a:pt x="411" y="165"/>
                </a:cubicBezTo>
                <a:cubicBezTo>
                  <a:pt x="411" y="165"/>
                  <a:pt x="411" y="164"/>
                  <a:pt x="411" y="164"/>
                </a:cubicBezTo>
                <a:cubicBezTo>
                  <a:pt x="410" y="164"/>
                  <a:pt x="409" y="166"/>
                  <a:pt x="409" y="167"/>
                </a:cubicBezTo>
                <a:cubicBezTo>
                  <a:pt x="409" y="168"/>
                  <a:pt x="410" y="169"/>
                  <a:pt x="409" y="170"/>
                </a:cubicBezTo>
                <a:cubicBezTo>
                  <a:pt x="409" y="171"/>
                  <a:pt x="409" y="170"/>
                  <a:pt x="409" y="170"/>
                </a:cubicBezTo>
                <a:cubicBezTo>
                  <a:pt x="409" y="171"/>
                  <a:pt x="409" y="171"/>
                  <a:pt x="409" y="171"/>
                </a:cubicBezTo>
                <a:cubicBezTo>
                  <a:pt x="409" y="172"/>
                  <a:pt x="409" y="172"/>
                  <a:pt x="409" y="173"/>
                </a:cubicBezTo>
                <a:cubicBezTo>
                  <a:pt x="410" y="173"/>
                  <a:pt x="410" y="173"/>
                  <a:pt x="410" y="174"/>
                </a:cubicBezTo>
                <a:cubicBezTo>
                  <a:pt x="410" y="175"/>
                  <a:pt x="410" y="175"/>
                  <a:pt x="409" y="176"/>
                </a:cubicBezTo>
                <a:cubicBezTo>
                  <a:pt x="408" y="176"/>
                  <a:pt x="406" y="177"/>
                  <a:pt x="405" y="178"/>
                </a:cubicBezTo>
                <a:cubicBezTo>
                  <a:pt x="404" y="179"/>
                  <a:pt x="405" y="180"/>
                  <a:pt x="406" y="181"/>
                </a:cubicBezTo>
                <a:cubicBezTo>
                  <a:pt x="406" y="181"/>
                  <a:pt x="407" y="181"/>
                  <a:pt x="407" y="181"/>
                </a:cubicBezTo>
                <a:cubicBezTo>
                  <a:pt x="407" y="181"/>
                  <a:pt x="407" y="180"/>
                  <a:pt x="407" y="180"/>
                </a:cubicBezTo>
                <a:cubicBezTo>
                  <a:pt x="408" y="180"/>
                  <a:pt x="409" y="180"/>
                  <a:pt x="409" y="180"/>
                </a:cubicBezTo>
                <a:cubicBezTo>
                  <a:pt x="409" y="180"/>
                  <a:pt x="409" y="179"/>
                  <a:pt x="410" y="180"/>
                </a:cubicBezTo>
                <a:cubicBezTo>
                  <a:pt x="409" y="181"/>
                  <a:pt x="409" y="184"/>
                  <a:pt x="411" y="183"/>
                </a:cubicBezTo>
                <a:cubicBezTo>
                  <a:pt x="412" y="183"/>
                  <a:pt x="413" y="183"/>
                  <a:pt x="414" y="182"/>
                </a:cubicBezTo>
                <a:cubicBezTo>
                  <a:pt x="414" y="182"/>
                  <a:pt x="414" y="181"/>
                  <a:pt x="414" y="181"/>
                </a:cubicBezTo>
                <a:cubicBezTo>
                  <a:pt x="416" y="180"/>
                  <a:pt x="415" y="178"/>
                  <a:pt x="415" y="177"/>
                </a:cubicBezTo>
                <a:cubicBezTo>
                  <a:pt x="415" y="176"/>
                  <a:pt x="415" y="176"/>
                  <a:pt x="416" y="175"/>
                </a:cubicBezTo>
                <a:cubicBezTo>
                  <a:pt x="416" y="175"/>
                  <a:pt x="417" y="175"/>
                  <a:pt x="417" y="174"/>
                </a:cubicBezTo>
                <a:cubicBezTo>
                  <a:pt x="418" y="174"/>
                  <a:pt x="419" y="174"/>
                  <a:pt x="420" y="174"/>
                </a:cubicBezTo>
                <a:cubicBezTo>
                  <a:pt x="420" y="175"/>
                  <a:pt x="420" y="175"/>
                  <a:pt x="420" y="176"/>
                </a:cubicBezTo>
                <a:cubicBezTo>
                  <a:pt x="420" y="177"/>
                  <a:pt x="419" y="177"/>
                  <a:pt x="419" y="177"/>
                </a:cubicBezTo>
                <a:cubicBezTo>
                  <a:pt x="419" y="178"/>
                  <a:pt x="419" y="178"/>
                  <a:pt x="420" y="178"/>
                </a:cubicBezTo>
                <a:cubicBezTo>
                  <a:pt x="421" y="179"/>
                  <a:pt x="421" y="178"/>
                  <a:pt x="421" y="179"/>
                </a:cubicBezTo>
                <a:cubicBezTo>
                  <a:pt x="422" y="180"/>
                  <a:pt x="422" y="179"/>
                  <a:pt x="423" y="179"/>
                </a:cubicBezTo>
                <a:cubicBezTo>
                  <a:pt x="423" y="179"/>
                  <a:pt x="424" y="180"/>
                  <a:pt x="424" y="180"/>
                </a:cubicBezTo>
                <a:cubicBezTo>
                  <a:pt x="426" y="180"/>
                  <a:pt x="426" y="180"/>
                  <a:pt x="426" y="181"/>
                </a:cubicBezTo>
                <a:cubicBezTo>
                  <a:pt x="428" y="180"/>
                  <a:pt x="426" y="181"/>
                  <a:pt x="426" y="181"/>
                </a:cubicBezTo>
                <a:close/>
                <a:moveTo>
                  <a:pt x="883" y="164"/>
                </a:moveTo>
                <a:cubicBezTo>
                  <a:pt x="883" y="162"/>
                  <a:pt x="883" y="163"/>
                  <a:pt x="883" y="164"/>
                </a:cubicBezTo>
                <a:cubicBezTo>
                  <a:pt x="883" y="164"/>
                  <a:pt x="883" y="164"/>
                  <a:pt x="883" y="164"/>
                </a:cubicBezTo>
                <a:close/>
                <a:moveTo>
                  <a:pt x="413" y="164"/>
                </a:moveTo>
                <a:cubicBezTo>
                  <a:pt x="413" y="164"/>
                  <a:pt x="413" y="163"/>
                  <a:pt x="413" y="163"/>
                </a:cubicBezTo>
                <a:cubicBezTo>
                  <a:pt x="412" y="163"/>
                  <a:pt x="411" y="162"/>
                  <a:pt x="411" y="162"/>
                </a:cubicBezTo>
                <a:cubicBezTo>
                  <a:pt x="411" y="163"/>
                  <a:pt x="411" y="164"/>
                  <a:pt x="411" y="164"/>
                </a:cubicBezTo>
                <a:cubicBezTo>
                  <a:pt x="412" y="164"/>
                  <a:pt x="412" y="164"/>
                  <a:pt x="412" y="164"/>
                </a:cubicBezTo>
                <a:cubicBezTo>
                  <a:pt x="412" y="164"/>
                  <a:pt x="412" y="164"/>
                  <a:pt x="412" y="164"/>
                </a:cubicBezTo>
                <a:cubicBezTo>
                  <a:pt x="413" y="164"/>
                  <a:pt x="413" y="164"/>
                  <a:pt x="413" y="164"/>
                </a:cubicBezTo>
                <a:cubicBezTo>
                  <a:pt x="413" y="164"/>
                  <a:pt x="413" y="164"/>
                  <a:pt x="413" y="164"/>
                </a:cubicBezTo>
                <a:close/>
                <a:moveTo>
                  <a:pt x="732" y="178"/>
                </a:moveTo>
                <a:cubicBezTo>
                  <a:pt x="732" y="178"/>
                  <a:pt x="732" y="177"/>
                  <a:pt x="732" y="177"/>
                </a:cubicBezTo>
                <a:cubicBezTo>
                  <a:pt x="733" y="177"/>
                  <a:pt x="734" y="177"/>
                  <a:pt x="735" y="177"/>
                </a:cubicBezTo>
                <a:cubicBezTo>
                  <a:pt x="735" y="179"/>
                  <a:pt x="735" y="178"/>
                  <a:pt x="736" y="178"/>
                </a:cubicBezTo>
                <a:cubicBezTo>
                  <a:pt x="737" y="178"/>
                  <a:pt x="737" y="177"/>
                  <a:pt x="737" y="177"/>
                </a:cubicBezTo>
                <a:cubicBezTo>
                  <a:pt x="738" y="177"/>
                  <a:pt x="738" y="177"/>
                  <a:pt x="739" y="178"/>
                </a:cubicBezTo>
                <a:cubicBezTo>
                  <a:pt x="739" y="177"/>
                  <a:pt x="740" y="177"/>
                  <a:pt x="740" y="177"/>
                </a:cubicBezTo>
                <a:cubicBezTo>
                  <a:pt x="740" y="177"/>
                  <a:pt x="740" y="176"/>
                  <a:pt x="740" y="176"/>
                </a:cubicBezTo>
                <a:cubicBezTo>
                  <a:pt x="741" y="176"/>
                  <a:pt x="741" y="176"/>
                  <a:pt x="741" y="176"/>
                </a:cubicBezTo>
                <a:cubicBezTo>
                  <a:pt x="742" y="175"/>
                  <a:pt x="742" y="176"/>
                  <a:pt x="743" y="176"/>
                </a:cubicBezTo>
                <a:cubicBezTo>
                  <a:pt x="743" y="176"/>
                  <a:pt x="744" y="175"/>
                  <a:pt x="744" y="175"/>
                </a:cubicBezTo>
                <a:cubicBezTo>
                  <a:pt x="744" y="175"/>
                  <a:pt x="746" y="175"/>
                  <a:pt x="746" y="175"/>
                </a:cubicBezTo>
                <a:cubicBezTo>
                  <a:pt x="747" y="173"/>
                  <a:pt x="748" y="174"/>
                  <a:pt x="747" y="172"/>
                </a:cubicBezTo>
                <a:cubicBezTo>
                  <a:pt x="749" y="172"/>
                  <a:pt x="748" y="171"/>
                  <a:pt x="749" y="171"/>
                </a:cubicBezTo>
                <a:cubicBezTo>
                  <a:pt x="750" y="171"/>
                  <a:pt x="750" y="171"/>
                  <a:pt x="750" y="170"/>
                </a:cubicBezTo>
                <a:cubicBezTo>
                  <a:pt x="751" y="170"/>
                  <a:pt x="752" y="171"/>
                  <a:pt x="753" y="170"/>
                </a:cubicBezTo>
                <a:cubicBezTo>
                  <a:pt x="753" y="170"/>
                  <a:pt x="753" y="169"/>
                  <a:pt x="752" y="169"/>
                </a:cubicBezTo>
                <a:cubicBezTo>
                  <a:pt x="754" y="168"/>
                  <a:pt x="752" y="168"/>
                  <a:pt x="752" y="168"/>
                </a:cubicBezTo>
                <a:cubicBezTo>
                  <a:pt x="752" y="167"/>
                  <a:pt x="753" y="167"/>
                  <a:pt x="752" y="166"/>
                </a:cubicBezTo>
                <a:cubicBezTo>
                  <a:pt x="752" y="166"/>
                  <a:pt x="752" y="165"/>
                  <a:pt x="751" y="165"/>
                </a:cubicBezTo>
                <a:cubicBezTo>
                  <a:pt x="750" y="165"/>
                  <a:pt x="750" y="164"/>
                  <a:pt x="749" y="164"/>
                </a:cubicBezTo>
                <a:cubicBezTo>
                  <a:pt x="748" y="164"/>
                  <a:pt x="748" y="165"/>
                  <a:pt x="747" y="165"/>
                </a:cubicBezTo>
                <a:cubicBezTo>
                  <a:pt x="747" y="164"/>
                  <a:pt x="748" y="163"/>
                  <a:pt x="748" y="162"/>
                </a:cubicBezTo>
                <a:cubicBezTo>
                  <a:pt x="747" y="162"/>
                  <a:pt x="747" y="162"/>
                  <a:pt x="747" y="161"/>
                </a:cubicBezTo>
                <a:cubicBezTo>
                  <a:pt x="747" y="161"/>
                  <a:pt x="747" y="160"/>
                  <a:pt x="747" y="160"/>
                </a:cubicBezTo>
                <a:cubicBezTo>
                  <a:pt x="748" y="160"/>
                  <a:pt x="747" y="160"/>
                  <a:pt x="748" y="160"/>
                </a:cubicBezTo>
                <a:cubicBezTo>
                  <a:pt x="749" y="160"/>
                  <a:pt x="749" y="159"/>
                  <a:pt x="749" y="159"/>
                </a:cubicBezTo>
                <a:cubicBezTo>
                  <a:pt x="749" y="159"/>
                  <a:pt x="748" y="159"/>
                  <a:pt x="748" y="159"/>
                </a:cubicBezTo>
                <a:cubicBezTo>
                  <a:pt x="748" y="159"/>
                  <a:pt x="748" y="159"/>
                  <a:pt x="748" y="159"/>
                </a:cubicBezTo>
                <a:cubicBezTo>
                  <a:pt x="747" y="160"/>
                  <a:pt x="745" y="160"/>
                  <a:pt x="745" y="160"/>
                </a:cubicBezTo>
                <a:cubicBezTo>
                  <a:pt x="745" y="160"/>
                  <a:pt x="744" y="159"/>
                  <a:pt x="744" y="159"/>
                </a:cubicBezTo>
                <a:cubicBezTo>
                  <a:pt x="744" y="159"/>
                  <a:pt x="744" y="159"/>
                  <a:pt x="743" y="158"/>
                </a:cubicBezTo>
                <a:cubicBezTo>
                  <a:pt x="742" y="158"/>
                  <a:pt x="743" y="157"/>
                  <a:pt x="742" y="157"/>
                </a:cubicBezTo>
                <a:cubicBezTo>
                  <a:pt x="741" y="157"/>
                  <a:pt x="741" y="157"/>
                  <a:pt x="740" y="158"/>
                </a:cubicBezTo>
                <a:cubicBezTo>
                  <a:pt x="740" y="158"/>
                  <a:pt x="740" y="159"/>
                  <a:pt x="740" y="159"/>
                </a:cubicBezTo>
                <a:cubicBezTo>
                  <a:pt x="740" y="160"/>
                  <a:pt x="739" y="161"/>
                  <a:pt x="738" y="160"/>
                </a:cubicBezTo>
                <a:cubicBezTo>
                  <a:pt x="738" y="160"/>
                  <a:pt x="737" y="159"/>
                  <a:pt x="736" y="160"/>
                </a:cubicBezTo>
                <a:cubicBezTo>
                  <a:pt x="736" y="161"/>
                  <a:pt x="736" y="161"/>
                  <a:pt x="735" y="161"/>
                </a:cubicBezTo>
                <a:cubicBezTo>
                  <a:pt x="735" y="161"/>
                  <a:pt x="734" y="161"/>
                  <a:pt x="734" y="161"/>
                </a:cubicBezTo>
                <a:cubicBezTo>
                  <a:pt x="733" y="161"/>
                  <a:pt x="732" y="161"/>
                  <a:pt x="732" y="161"/>
                </a:cubicBezTo>
                <a:cubicBezTo>
                  <a:pt x="732" y="160"/>
                  <a:pt x="731" y="160"/>
                  <a:pt x="731" y="160"/>
                </a:cubicBezTo>
                <a:cubicBezTo>
                  <a:pt x="731" y="160"/>
                  <a:pt x="731" y="160"/>
                  <a:pt x="731" y="160"/>
                </a:cubicBezTo>
                <a:cubicBezTo>
                  <a:pt x="731" y="161"/>
                  <a:pt x="731" y="162"/>
                  <a:pt x="731" y="163"/>
                </a:cubicBezTo>
                <a:cubicBezTo>
                  <a:pt x="731" y="163"/>
                  <a:pt x="729" y="163"/>
                  <a:pt x="729" y="162"/>
                </a:cubicBezTo>
                <a:cubicBezTo>
                  <a:pt x="729" y="162"/>
                  <a:pt x="730" y="161"/>
                  <a:pt x="729" y="161"/>
                </a:cubicBezTo>
                <a:cubicBezTo>
                  <a:pt x="729" y="160"/>
                  <a:pt x="729" y="160"/>
                  <a:pt x="729" y="159"/>
                </a:cubicBezTo>
                <a:cubicBezTo>
                  <a:pt x="729" y="159"/>
                  <a:pt x="728" y="159"/>
                  <a:pt x="728" y="159"/>
                </a:cubicBezTo>
                <a:cubicBezTo>
                  <a:pt x="728" y="160"/>
                  <a:pt x="728" y="160"/>
                  <a:pt x="727" y="160"/>
                </a:cubicBezTo>
                <a:cubicBezTo>
                  <a:pt x="727" y="161"/>
                  <a:pt x="726" y="161"/>
                  <a:pt x="726" y="161"/>
                </a:cubicBezTo>
                <a:cubicBezTo>
                  <a:pt x="725" y="161"/>
                  <a:pt x="725" y="161"/>
                  <a:pt x="725" y="161"/>
                </a:cubicBezTo>
                <a:cubicBezTo>
                  <a:pt x="725" y="162"/>
                  <a:pt x="725" y="163"/>
                  <a:pt x="724" y="163"/>
                </a:cubicBezTo>
                <a:cubicBezTo>
                  <a:pt x="723" y="162"/>
                  <a:pt x="723" y="162"/>
                  <a:pt x="723" y="160"/>
                </a:cubicBezTo>
                <a:cubicBezTo>
                  <a:pt x="721" y="161"/>
                  <a:pt x="721" y="160"/>
                  <a:pt x="721" y="162"/>
                </a:cubicBezTo>
                <a:cubicBezTo>
                  <a:pt x="721" y="163"/>
                  <a:pt x="721" y="164"/>
                  <a:pt x="721" y="165"/>
                </a:cubicBezTo>
                <a:cubicBezTo>
                  <a:pt x="720" y="165"/>
                  <a:pt x="721" y="164"/>
                  <a:pt x="719" y="164"/>
                </a:cubicBezTo>
                <a:cubicBezTo>
                  <a:pt x="719" y="165"/>
                  <a:pt x="719" y="167"/>
                  <a:pt x="718" y="167"/>
                </a:cubicBezTo>
                <a:cubicBezTo>
                  <a:pt x="718" y="167"/>
                  <a:pt x="718" y="167"/>
                  <a:pt x="718" y="167"/>
                </a:cubicBezTo>
                <a:cubicBezTo>
                  <a:pt x="717" y="167"/>
                  <a:pt x="717" y="167"/>
                  <a:pt x="716" y="166"/>
                </a:cubicBezTo>
                <a:cubicBezTo>
                  <a:pt x="716" y="165"/>
                  <a:pt x="716" y="165"/>
                  <a:pt x="717" y="164"/>
                </a:cubicBezTo>
                <a:cubicBezTo>
                  <a:pt x="717" y="164"/>
                  <a:pt x="717" y="163"/>
                  <a:pt x="716" y="163"/>
                </a:cubicBezTo>
                <a:cubicBezTo>
                  <a:pt x="716" y="163"/>
                  <a:pt x="717" y="162"/>
                  <a:pt x="717" y="162"/>
                </a:cubicBezTo>
                <a:cubicBezTo>
                  <a:pt x="716" y="162"/>
                  <a:pt x="716" y="162"/>
                  <a:pt x="716" y="162"/>
                </a:cubicBezTo>
                <a:cubicBezTo>
                  <a:pt x="716" y="161"/>
                  <a:pt x="716" y="161"/>
                  <a:pt x="716" y="161"/>
                </a:cubicBezTo>
                <a:cubicBezTo>
                  <a:pt x="716" y="160"/>
                  <a:pt x="716" y="161"/>
                  <a:pt x="716" y="161"/>
                </a:cubicBezTo>
                <a:cubicBezTo>
                  <a:pt x="715" y="160"/>
                  <a:pt x="715" y="160"/>
                  <a:pt x="714" y="159"/>
                </a:cubicBezTo>
                <a:cubicBezTo>
                  <a:pt x="714" y="159"/>
                  <a:pt x="712" y="159"/>
                  <a:pt x="713" y="160"/>
                </a:cubicBezTo>
                <a:cubicBezTo>
                  <a:pt x="711" y="159"/>
                  <a:pt x="711" y="159"/>
                  <a:pt x="711" y="160"/>
                </a:cubicBezTo>
                <a:cubicBezTo>
                  <a:pt x="711" y="161"/>
                  <a:pt x="712" y="161"/>
                  <a:pt x="713" y="161"/>
                </a:cubicBezTo>
                <a:cubicBezTo>
                  <a:pt x="713" y="162"/>
                  <a:pt x="713" y="162"/>
                  <a:pt x="713" y="163"/>
                </a:cubicBezTo>
                <a:cubicBezTo>
                  <a:pt x="713" y="163"/>
                  <a:pt x="712" y="162"/>
                  <a:pt x="712" y="162"/>
                </a:cubicBezTo>
                <a:cubicBezTo>
                  <a:pt x="710" y="162"/>
                  <a:pt x="710" y="162"/>
                  <a:pt x="709" y="161"/>
                </a:cubicBezTo>
                <a:cubicBezTo>
                  <a:pt x="709" y="160"/>
                  <a:pt x="709" y="159"/>
                  <a:pt x="708" y="160"/>
                </a:cubicBezTo>
                <a:cubicBezTo>
                  <a:pt x="708" y="160"/>
                  <a:pt x="708" y="160"/>
                  <a:pt x="708" y="160"/>
                </a:cubicBezTo>
                <a:cubicBezTo>
                  <a:pt x="707" y="161"/>
                  <a:pt x="708" y="160"/>
                  <a:pt x="708" y="161"/>
                </a:cubicBezTo>
                <a:cubicBezTo>
                  <a:pt x="708" y="161"/>
                  <a:pt x="708" y="161"/>
                  <a:pt x="708" y="161"/>
                </a:cubicBezTo>
                <a:cubicBezTo>
                  <a:pt x="707" y="161"/>
                  <a:pt x="707" y="161"/>
                  <a:pt x="706" y="161"/>
                </a:cubicBezTo>
                <a:cubicBezTo>
                  <a:pt x="706" y="161"/>
                  <a:pt x="707" y="162"/>
                  <a:pt x="707" y="162"/>
                </a:cubicBezTo>
                <a:cubicBezTo>
                  <a:pt x="708" y="162"/>
                  <a:pt x="708" y="162"/>
                  <a:pt x="708" y="163"/>
                </a:cubicBezTo>
                <a:cubicBezTo>
                  <a:pt x="708" y="164"/>
                  <a:pt x="708" y="164"/>
                  <a:pt x="707" y="164"/>
                </a:cubicBezTo>
                <a:cubicBezTo>
                  <a:pt x="706" y="165"/>
                  <a:pt x="706" y="165"/>
                  <a:pt x="705" y="166"/>
                </a:cubicBezTo>
                <a:cubicBezTo>
                  <a:pt x="705" y="166"/>
                  <a:pt x="704" y="166"/>
                  <a:pt x="703" y="165"/>
                </a:cubicBezTo>
                <a:cubicBezTo>
                  <a:pt x="703" y="166"/>
                  <a:pt x="703" y="166"/>
                  <a:pt x="703" y="166"/>
                </a:cubicBezTo>
                <a:cubicBezTo>
                  <a:pt x="704" y="167"/>
                  <a:pt x="705" y="167"/>
                  <a:pt x="706" y="167"/>
                </a:cubicBezTo>
                <a:cubicBezTo>
                  <a:pt x="707" y="166"/>
                  <a:pt x="707" y="166"/>
                  <a:pt x="707" y="165"/>
                </a:cubicBezTo>
                <a:cubicBezTo>
                  <a:pt x="708" y="166"/>
                  <a:pt x="708" y="166"/>
                  <a:pt x="709" y="165"/>
                </a:cubicBezTo>
                <a:cubicBezTo>
                  <a:pt x="710" y="165"/>
                  <a:pt x="711" y="165"/>
                  <a:pt x="712" y="164"/>
                </a:cubicBezTo>
                <a:cubicBezTo>
                  <a:pt x="712" y="165"/>
                  <a:pt x="712" y="165"/>
                  <a:pt x="713" y="165"/>
                </a:cubicBezTo>
                <a:cubicBezTo>
                  <a:pt x="713" y="166"/>
                  <a:pt x="713" y="166"/>
                  <a:pt x="713" y="166"/>
                </a:cubicBezTo>
                <a:cubicBezTo>
                  <a:pt x="712" y="166"/>
                  <a:pt x="712" y="166"/>
                  <a:pt x="712" y="166"/>
                </a:cubicBezTo>
                <a:cubicBezTo>
                  <a:pt x="711" y="166"/>
                  <a:pt x="712" y="166"/>
                  <a:pt x="711" y="166"/>
                </a:cubicBezTo>
                <a:cubicBezTo>
                  <a:pt x="711" y="167"/>
                  <a:pt x="711" y="167"/>
                  <a:pt x="711" y="168"/>
                </a:cubicBezTo>
                <a:cubicBezTo>
                  <a:pt x="712" y="168"/>
                  <a:pt x="713" y="168"/>
                  <a:pt x="713" y="168"/>
                </a:cubicBezTo>
                <a:cubicBezTo>
                  <a:pt x="713" y="168"/>
                  <a:pt x="713" y="169"/>
                  <a:pt x="712" y="169"/>
                </a:cubicBezTo>
                <a:cubicBezTo>
                  <a:pt x="712" y="169"/>
                  <a:pt x="711" y="169"/>
                  <a:pt x="710" y="168"/>
                </a:cubicBezTo>
                <a:cubicBezTo>
                  <a:pt x="710" y="168"/>
                  <a:pt x="710" y="169"/>
                  <a:pt x="710" y="169"/>
                </a:cubicBezTo>
                <a:cubicBezTo>
                  <a:pt x="709" y="169"/>
                  <a:pt x="708" y="170"/>
                  <a:pt x="707" y="170"/>
                </a:cubicBezTo>
                <a:cubicBezTo>
                  <a:pt x="706" y="170"/>
                  <a:pt x="706" y="170"/>
                  <a:pt x="705" y="170"/>
                </a:cubicBezTo>
                <a:cubicBezTo>
                  <a:pt x="705" y="172"/>
                  <a:pt x="705" y="172"/>
                  <a:pt x="707" y="172"/>
                </a:cubicBezTo>
                <a:cubicBezTo>
                  <a:pt x="707" y="172"/>
                  <a:pt x="708" y="171"/>
                  <a:pt x="708" y="171"/>
                </a:cubicBezTo>
                <a:cubicBezTo>
                  <a:pt x="708" y="171"/>
                  <a:pt x="709" y="171"/>
                  <a:pt x="709" y="171"/>
                </a:cubicBezTo>
                <a:cubicBezTo>
                  <a:pt x="710" y="171"/>
                  <a:pt x="710" y="171"/>
                  <a:pt x="711" y="171"/>
                </a:cubicBezTo>
                <a:cubicBezTo>
                  <a:pt x="712" y="171"/>
                  <a:pt x="712" y="171"/>
                  <a:pt x="712" y="172"/>
                </a:cubicBezTo>
                <a:cubicBezTo>
                  <a:pt x="712" y="173"/>
                  <a:pt x="713" y="174"/>
                  <a:pt x="713" y="173"/>
                </a:cubicBezTo>
                <a:cubicBezTo>
                  <a:pt x="713" y="173"/>
                  <a:pt x="714" y="173"/>
                  <a:pt x="714" y="173"/>
                </a:cubicBezTo>
                <a:cubicBezTo>
                  <a:pt x="714" y="173"/>
                  <a:pt x="714" y="173"/>
                  <a:pt x="714" y="173"/>
                </a:cubicBezTo>
                <a:cubicBezTo>
                  <a:pt x="714" y="174"/>
                  <a:pt x="714" y="174"/>
                  <a:pt x="716" y="174"/>
                </a:cubicBezTo>
                <a:cubicBezTo>
                  <a:pt x="715" y="175"/>
                  <a:pt x="714" y="175"/>
                  <a:pt x="714" y="175"/>
                </a:cubicBezTo>
                <a:cubicBezTo>
                  <a:pt x="713" y="176"/>
                  <a:pt x="713" y="176"/>
                  <a:pt x="712" y="176"/>
                </a:cubicBezTo>
                <a:cubicBezTo>
                  <a:pt x="712" y="176"/>
                  <a:pt x="710" y="176"/>
                  <a:pt x="710" y="177"/>
                </a:cubicBezTo>
                <a:cubicBezTo>
                  <a:pt x="710" y="178"/>
                  <a:pt x="712" y="178"/>
                  <a:pt x="713" y="178"/>
                </a:cubicBezTo>
                <a:cubicBezTo>
                  <a:pt x="714" y="178"/>
                  <a:pt x="713" y="178"/>
                  <a:pt x="714" y="178"/>
                </a:cubicBezTo>
                <a:cubicBezTo>
                  <a:pt x="714" y="178"/>
                  <a:pt x="714" y="177"/>
                  <a:pt x="715" y="177"/>
                </a:cubicBezTo>
                <a:cubicBezTo>
                  <a:pt x="715" y="177"/>
                  <a:pt x="717" y="178"/>
                  <a:pt x="717" y="177"/>
                </a:cubicBezTo>
                <a:cubicBezTo>
                  <a:pt x="718" y="177"/>
                  <a:pt x="717" y="177"/>
                  <a:pt x="718" y="178"/>
                </a:cubicBezTo>
                <a:cubicBezTo>
                  <a:pt x="719" y="178"/>
                  <a:pt x="719" y="177"/>
                  <a:pt x="720" y="178"/>
                </a:cubicBezTo>
                <a:cubicBezTo>
                  <a:pt x="721" y="178"/>
                  <a:pt x="722" y="178"/>
                  <a:pt x="723" y="179"/>
                </a:cubicBezTo>
                <a:cubicBezTo>
                  <a:pt x="723" y="179"/>
                  <a:pt x="721" y="180"/>
                  <a:pt x="721" y="181"/>
                </a:cubicBezTo>
                <a:cubicBezTo>
                  <a:pt x="722" y="181"/>
                  <a:pt x="723" y="180"/>
                  <a:pt x="723" y="180"/>
                </a:cubicBezTo>
                <a:cubicBezTo>
                  <a:pt x="723" y="181"/>
                  <a:pt x="725" y="181"/>
                  <a:pt x="726" y="181"/>
                </a:cubicBezTo>
                <a:cubicBezTo>
                  <a:pt x="727" y="181"/>
                  <a:pt x="728" y="181"/>
                  <a:pt x="730" y="180"/>
                </a:cubicBezTo>
                <a:cubicBezTo>
                  <a:pt x="731" y="180"/>
                  <a:pt x="730" y="181"/>
                  <a:pt x="731" y="181"/>
                </a:cubicBezTo>
                <a:cubicBezTo>
                  <a:pt x="732" y="181"/>
                  <a:pt x="732" y="179"/>
                  <a:pt x="733" y="179"/>
                </a:cubicBezTo>
                <a:cubicBezTo>
                  <a:pt x="733" y="179"/>
                  <a:pt x="732" y="179"/>
                  <a:pt x="732" y="178"/>
                </a:cubicBezTo>
                <a:close/>
                <a:moveTo>
                  <a:pt x="416" y="158"/>
                </a:moveTo>
                <a:cubicBezTo>
                  <a:pt x="418" y="158"/>
                  <a:pt x="415" y="156"/>
                  <a:pt x="416" y="158"/>
                </a:cubicBezTo>
                <a:close/>
                <a:moveTo>
                  <a:pt x="711" y="157"/>
                </a:moveTo>
                <a:cubicBezTo>
                  <a:pt x="710" y="157"/>
                  <a:pt x="709" y="157"/>
                  <a:pt x="709" y="158"/>
                </a:cubicBezTo>
                <a:cubicBezTo>
                  <a:pt x="709" y="158"/>
                  <a:pt x="710" y="158"/>
                  <a:pt x="710" y="158"/>
                </a:cubicBezTo>
                <a:cubicBezTo>
                  <a:pt x="711" y="158"/>
                  <a:pt x="711" y="158"/>
                  <a:pt x="712" y="158"/>
                </a:cubicBezTo>
                <a:cubicBezTo>
                  <a:pt x="712" y="158"/>
                  <a:pt x="713" y="158"/>
                  <a:pt x="714" y="158"/>
                </a:cubicBezTo>
                <a:cubicBezTo>
                  <a:pt x="714" y="158"/>
                  <a:pt x="713" y="157"/>
                  <a:pt x="713" y="157"/>
                </a:cubicBezTo>
                <a:cubicBezTo>
                  <a:pt x="712" y="157"/>
                  <a:pt x="711" y="157"/>
                  <a:pt x="711" y="157"/>
                </a:cubicBezTo>
                <a:cubicBezTo>
                  <a:pt x="709" y="157"/>
                  <a:pt x="711" y="157"/>
                  <a:pt x="711" y="157"/>
                </a:cubicBezTo>
                <a:close/>
                <a:moveTo>
                  <a:pt x="44" y="155"/>
                </a:moveTo>
                <a:cubicBezTo>
                  <a:pt x="44" y="154"/>
                  <a:pt x="44" y="153"/>
                  <a:pt x="43" y="154"/>
                </a:cubicBezTo>
                <a:cubicBezTo>
                  <a:pt x="44" y="154"/>
                  <a:pt x="44" y="155"/>
                  <a:pt x="44" y="155"/>
                </a:cubicBezTo>
                <a:close/>
                <a:moveTo>
                  <a:pt x="406" y="149"/>
                </a:moveTo>
                <a:cubicBezTo>
                  <a:pt x="406" y="148"/>
                  <a:pt x="406" y="148"/>
                  <a:pt x="406" y="147"/>
                </a:cubicBezTo>
                <a:cubicBezTo>
                  <a:pt x="405" y="147"/>
                  <a:pt x="404" y="147"/>
                  <a:pt x="405" y="148"/>
                </a:cubicBezTo>
                <a:cubicBezTo>
                  <a:pt x="405" y="148"/>
                  <a:pt x="405" y="148"/>
                  <a:pt x="406" y="149"/>
                </a:cubicBezTo>
                <a:close/>
                <a:moveTo>
                  <a:pt x="1733" y="146"/>
                </a:moveTo>
                <a:cubicBezTo>
                  <a:pt x="1733" y="146"/>
                  <a:pt x="1733" y="146"/>
                  <a:pt x="1733" y="146"/>
                </a:cubicBezTo>
                <a:cubicBezTo>
                  <a:pt x="1733" y="146"/>
                  <a:pt x="1733" y="146"/>
                  <a:pt x="1733" y="146"/>
                </a:cubicBezTo>
                <a:cubicBezTo>
                  <a:pt x="1733" y="146"/>
                  <a:pt x="1733" y="146"/>
                  <a:pt x="1733" y="146"/>
                </a:cubicBezTo>
                <a:close/>
                <a:moveTo>
                  <a:pt x="884" y="146"/>
                </a:moveTo>
                <a:cubicBezTo>
                  <a:pt x="884" y="146"/>
                  <a:pt x="884" y="146"/>
                  <a:pt x="885" y="146"/>
                </a:cubicBezTo>
                <a:cubicBezTo>
                  <a:pt x="884" y="145"/>
                  <a:pt x="884" y="144"/>
                  <a:pt x="884" y="144"/>
                </a:cubicBezTo>
                <a:cubicBezTo>
                  <a:pt x="883" y="144"/>
                  <a:pt x="883" y="145"/>
                  <a:pt x="883" y="145"/>
                </a:cubicBezTo>
                <a:cubicBezTo>
                  <a:pt x="881" y="146"/>
                  <a:pt x="884" y="147"/>
                  <a:pt x="884" y="146"/>
                </a:cubicBezTo>
                <a:close/>
                <a:moveTo>
                  <a:pt x="346" y="144"/>
                </a:moveTo>
                <a:cubicBezTo>
                  <a:pt x="346" y="144"/>
                  <a:pt x="345" y="144"/>
                  <a:pt x="345" y="143"/>
                </a:cubicBezTo>
                <a:cubicBezTo>
                  <a:pt x="345" y="144"/>
                  <a:pt x="345" y="144"/>
                  <a:pt x="346" y="144"/>
                </a:cubicBezTo>
                <a:close/>
                <a:moveTo>
                  <a:pt x="464" y="145"/>
                </a:moveTo>
                <a:cubicBezTo>
                  <a:pt x="465" y="145"/>
                  <a:pt x="468" y="146"/>
                  <a:pt x="467" y="144"/>
                </a:cubicBezTo>
                <a:cubicBezTo>
                  <a:pt x="467" y="143"/>
                  <a:pt x="466" y="143"/>
                  <a:pt x="465" y="143"/>
                </a:cubicBezTo>
                <a:cubicBezTo>
                  <a:pt x="464" y="143"/>
                  <a:pt x="464" y="144"/>
                  <a:pt x="464" y="145"/>
                </a:cubicBezTo>
                <a:close/>
                <a:moveTo>
                  <a:pt x="889" y="143"/>
                </a:moveTo>
                <a:cubicBezTo>
                  <a:pt x="889" y="143"/>
                  <a:pt x="889" y="142"/>
                  <a:pt x="889" y="142"/>
                </a:cubicBezTo>
                <a:cubicBezTo>
                  <a:pt x="888" y="142"/>
                  <a:pt x="888" y="143"/>
                  <a:pt x="888" y="143"/>
                </a:cubicBezTo>
                <a:cubicBezTo>
                  <a:pt x="887" y="144"/>
                  <a:pt x="886" y="144"/>
                  <a:pt x="886" y="145"/>
                </a:cubicBezTo>
                <a:cubicBezTo>
                  <a:pt x="886" y="145"/>
                  <a:pt x="886" y="145"/>
                  <a:pt x="886" y="145"/>
                </a:cubicBezTo>
                <a:cubicBezTo>
                  <a:pt x="887" y="145"/>
                  <a:pt x="888" y="144"/>
                  <a:pt x="889" y="143"/>
                </a:cubicBezTo>
                <a:cubicBezTo>
                  <a:pt x="889" y="142"/>
                  <a:pt x="889" y="143"/>
                  <a:pt x="889" y="143"/>
                </a:cubicBezTo>
                <a:close/>
                <a:moveTo>
                  <a:pt x="24" y="142"/>
                </a:moveTo>
                <a:cubicBezTo>
                  <a:pt x="25" y="142"/>
                  <a:pt x="25" y="142"/>
                  <a:pt x="25" y="142"/>
                </a:cubicBezTo>
                <a:cubicBezTo>
                  <a:pt x="25" y="142"/>
                  <a:pt x="25" y="142"/>
                  <a:pt x="24" y="142"/>
                </a:cubicBezTo>
                <a:cubicBezTo>
                  <a:pt x="25" y="142"/>
                  <a:pt x="24" y="142"/>
                  <a:pt x="24" y="142"/>
                </a:cubicBezTo>
                <a:close/>
                <a:moveTo>
                  <a:pt x="455" y="146"/>
                </a:moveTo>
                <a:cubicBezTo>
                  <a:pt x="455" y="146"/>
                  <a:pt x="455" y="147"/>
                  <a:pt x="455" y="148"/>
                </a:cubicBezTo>
                <a:cubicBezTo>
                  <a:pt x="455" y="148"/>
                  <a:pt x="457" y="149"/>
                  <a:pt x="457" y="149"/>
                </a:cubicBezTo>
                <a:cubicBezTo>
                  <a:pt x="457" y="148"/>
                  <a:pt x="458" y="148"/>
                  <a:pt x="459" y="148"/>
                </a:cubicBezTo>
                <a:cubicBezTo>
                  <a:pt x="459" y="148"/>
                  <a:pt x="459" y="147"/>
                  <a:pt x="460" y="146"/>
                </a:cubicBezTo>
                <a:cubicBezTo>
                  <a:pt x="460" y="145"/>
                  <a:pt x="461" y="143"/>
                  <a:pt x="460" y="143"/>
                </a:cubicBezTo>
                <a:cubicBezTo>
                  <a:pt x="460" y="143"/>
                  <a:pt x="459" y="143"/>
                  <a:pt x="459" y="142"/>
                </a:cubicBezTo>
                <a:cubicBezTo>
                  <a:pt x="459" y="141"/>
                  <a:pt x="458" y="141"/>
                  <a:pt x="457" y="142"/>
                </a:cubicBezTo>
                <a:cubicBezTo>
                  <a:pt x="457" y="142"/>
                  <a:pt x="456" y="142"/>
                  <a:pt x="455" y="142"/>
                </a:cubicBezTo>
                <a:cubicBezTo>
                  <a:pt x="455" y="143"/>
                  <a:pt x="455" y="143"/>
                  <a:pt x="455" y="144"/>
                </a:cubicBezTo>
                <a:cubicBezTo>
                  <a:pt x="454" y="144"/>
                  <a:pt x="454" y="146"/>
                  <a:pt x="455" y="146"/>
                </a:cubicBezTo>
                <a:close/>
                <a:moveTo>
                  <a:pt x="343" y="143"/>
                </a:moveTo>
                <a:cubicBezTo>
                  <a:pt x="343" y="143"/>
                  <a:pt x="343" y="141"/>
                  <a:pt x="342" y="141"/>
                </a:cubicBezTo>
                <a:cubicBezTo>
                  <a:pt x="342" y="142"/>
                  <a:pt x="343" y="143"/>
                  <a:pt x="343" y="143"/>
                </a:cubicBezTo>
                <a:cubicBezTo>
                  <a:pt x="343" y="143"/>
                  <a:pt x="343" y="143"/>
                  <a:pt x="343" y="143"/>
                </a:cubicBezTo>
                <a:close/>
                <a:moveTo>
                  <a:pt x="1091" y="141"/>
                </a:moveTo>
                <a:cubicBezTo>
                  <a:pt x="1093" y="141"/>
                  <a:pt x="1091" y="140"/>
                  <a:pt x="1091" y="141"/>
                </a:cubicBezTo>
                <a:cubicBezTo>
                  <a:pt x="1092" y="141"/>
                  <a:pt x="1091" y="141"/>
                  <a:pt x="1091" y="141"/>
                </a:cubicBezTo>
                <a:close/>
                <a:moveTo>
                  <a:pt x="570" y="141"/>
                </a:moveTo>
                <a:cubicBezTo>
                  <a:pt x="570" y="141"/>
                  <a:pt x="570" y="141"/>
                  <a:pt x="570" y="141"/>
                </a:cubicBezTo>
                <a:cubicBezTo>
                  <a:pt x="570" y="141"/>
                  <a:pt x="570" y="141"/>
                  <a:pt x="570" y="141"/>
                </a:cubicBezTo>
                <a:cubicBezTo>
                  <a:pt x="570" y="141"/>
                  <a:pt x="570" y="141"/>
                  <a:pt x="570" y="141"/>
                </a:cubicBezTo>
                <a:close/>
                <a:moveTo>
                  <a:pt x="466" y="139"/>
                </a:moveTo>
                <a:cubicBezTo>
                  <a:pt x="466" y="139"/>
                  <a:pt x="466" y="140"/>
                  <a:pt x="466" y="141"/>
                </a:cubicBezTo>
                <a:cubicBezTo>
                  <a:pt x="466" y="142"/>
                  <a:pt x="466" y="141"/>
                  <a:pt x="467" y="141"/>
                </a:cubicBezTo>
                <a:cubicBezTo>
                  <a:pt x="467" y="140"/>
                  <a:pt x="467" y="139"/>
                  <a:pt x="466" y="139"/>
                </a:cubicBezTo>
                <a:cubicBezTo>
                  <a:pt x="466" y="140"/>
                  <a:pt x="466" y="139"/>
                  <a:pt x="466" y="139"/>
                </a:cubicBezTo>
                <a:close/>
                <a:moveTo>
                  <a:pt x="891" y="138"/>
                </a:moveTo>
                <a:cubicBezTo>
                  <a:pt x="890" y="138"/>
                  <a:pt x="889" y="139"/>
                  <a:pt x="889" y="139"/>
                </a:cubicBezTo>
                <a:cubicBezTo>
                  <a:pt x="889" y="139"/>
                  <a:pt x="888" y="139"/>
                  <a:pt x="889" y="140"/>
                </a:cubicBezTo>
                <a:cubicBezTo>
                  <a:pt x="889" y="140"/>
                  <a:pt x="890" y="140"/>
                  <a:pt x="891" y="140"/>
                </a:cubicBezTo>
                <a:cubicBezTo>
                  <a:pt x="891" y="139"/>
                  <a:pt x="891" y="139"/>
                  <a:pt x="891" y="138"/>
                </a:cubicBezTo>
                <a:cubicBezTo>
                  <a:pt x="890" y="138"/>
                  <a:pt x="891" y="138"/>
                  <a:pt x="891" y="138"/>
                </a:cubicBezTo>
                <a:close/>
                <a:moveTo>
                  <a:pt x="317" y="139"/>
                </a:moveTo>
                <a:cubicBezTo>
                  <a:pt x="317" y="139"/>
                  <a:pt x="318" y="140"/>
                  <a:pt x="319" y="140"/>
                </a:cubicBezTo>
                <a:cubicBezTo>
                  <a:pt x="320" y="140"/>
                  <a:pt x="320" y="140"/>
                  <a:pt x="320" y="139"/>
                </a:cubicBezTo>
                <a:cubicBezTo>
                  <a:pt x="320" y="139"/>
                  <a:pt x="320" y="139"/>
                  <a:pt x="320" y="138"/>
                </a:cubicBezTo>
                <a:cubicBezTo>
                  <a:pt x="319" y="138"/>
                  <a:pt x="318" y="139"/>
                  <a:pt x="317" y="139"/>
                </a:cubicBezTo>
                <a:cubicBezTo>
                  <a:pt x="317" y="139"/>
                  <a:pt x="317" y="139"/>
                  <a:pt x="317" y="139"/>
                </a:cubicBezTo>
                <a:close/>
                <a:moveTo>
                  <a:pt x="893" y="144"/>
                </a:moveTo>
                <a:cubicBezTo>
                  <a:pt x="893" y="143"/>
                  <a:pt x="893" y="142"/>
                  <a:pt x="894" y="143"/>
                </a:cubicBezTo>
                <a:cubicBezTo>
                  <a:pt x="894" y="144"/>
                  <a:pt x="895" y="142"/>
                  <a:pt x="896" y="142"/>
                </a:cubicBezTo>
                <a:cubicBezTo>
                  <a:pt x="897" y="142"/>
                  <a:pt x="897" y="141"/>
                  <a:pt x="897" y="140"/>
                </a:cubicBezTo>
                <a:cubicBezTo>
                  <a:pt x="898" y="139"/>
                  <a:pt x="897" y="139"/>
                  <a:pt x="897" y="138"/>
                </a:cubicBezTo>
                <a:cubicBezTo>
                  <a:pt x="896" y="138"/>
                  <a:pt x="895" y="138"/>
                  <a:pt x="895" y="139"/>
                </a:cubicBezTo>
                <a:cubicBezTo>
                  <a:pt x="895" y="140"/>
                  <a:pt x="895" y="140"/>
                  <a:pt x="894" y="140"/>
                </a:cubicBezTo>
                <a:cubicBezTo>
                  <a:pt x="894" y="140"/>
                  <a:pt x="894" y="138"/>
                  <a:pt x="894" y="138"/>
                </a:cubicBezTo>
                <a:cubicBezTo>
                  <a:pt x="894" y="137"/>
                  <a:pt x="893" y="137"/>
                  <a:pt x="893" y="137"/>
                </a:cubicBezTo>
                <a:cubicBezTo>
                  <a:pt x="893" y="138"/>
                  <a:pt x="892" y="140"/>
                  <a:pt x="892" y="141"/>
                </a:cubicBezTo>
                <a:cubicBezTo>
                  <a:pt x="891" y="141"/>
                  <a:pt x="890" y="142"/>
                  <a:pt x="890" y="143"/>
                </a:cubicBezTo>
                <a:cubicBezTo>
                  <a:pt x="891" y="143"/>
                  <a:pt x="892" y="142"/>
                  <a:pt x="892" y="143"/>
                </a:cubicBezTo>
                <a:cubicBezTo>
                  <a:pt x="892" y="144"/>
                  <a:pt x="891" y="144"/>
                  <a:pt x="893" y="144"/>
                </a:cubicBezTo>
                <a:close/>
                <a:moveTo>
                  <a:pt x="443" y="138"/>
                </a:moveTo>
                <a:cubicBezTo>
                  <a:pt x="442" y="138"/>
                  <a:pt x="441" y="137"/>
                  <a:pt x="440" y="137"/>
                </a:cubicBezTo>
                <a:cubicBezTo>
                  <a:pt x="440" y="138"/>
                  <a:pt x="440" y="138"/>
                  <a:pt x="440" y="139"/>
                </a:cubicBezTo>
                <a:cubicBezTo>
                  <a:pt x="441" y="139"/>
                  <a:pt x="442" y="139"/>
                  <a:pt x="443" y="139"/>
                </a:cubicBezTo>
                <a:cubicBezTo>
                  <a:pt x="443" y="139"/>
                  <a:pt x="443" y="138"/>
                  <a:pt x="443" y="138"/>
                </a:cubicBezTo>
                <a:cubicBezTo>
                  <a:pt x="441" y="138"/>
                  <a:pt x="443" y="138"/>
                  <a:pt x="443" y="138"/>
                </a:cubicBezTo>
                <a:close/>
                <a:moveTo>
                  <a:pt x="334" y="137"/>
                </a:moveTo>
                <a:cubicBezTo>
                  <a:pt x="335" y="137"/>
                  <a:pt x="334" y="136"/>
                  <a:pt x="334" y="136"/>
                </a:cubicBezTo>
                <a:cubicBezTo>
                  <a:pt x="334" y="136"/>
                  <a:pt x="332" y="137"/>
                  <a:pt x="332" y="137"/>
                </a:cubicBezTo>
                <a:cubicBezTo>
                  <a:pt x="332" y="138"/>
                  <a:pt x="332" y="138"/>
                  <a:pt x="332" y="138"/>
                </a:cubicBezTo>
                <a:cubicBezTo>
                  <a:pt x="333" y="138"/>
                  <a:pt x="334" y="138"/>
                  <a:pt x="334" y="137"/>
                </a:cubicBezTo>
                <a:close/>
                <a:moveTo>
                  <a:pt x="896" y="136"/>
                </a:moveTo>
                <a:cubicBezTo>
                  <a:pt x="897" y="137"/>
                  <a:pt x="897" y="134"/>
                  <a:pt x="896" y="136"/>
                </a:cubicBezTo>
                <a:close/>
                <a:moveTo>
                  <a:pt x="898" y="135"/>
                </a:moveTo>
                <a:cubicBezTo>
                  <a:pt x="898" y="134"/>
                  <a:pt x="897" y="135"/>
                  <a:pt x="897" y="135"/>
                </a:cubicBezTo>
                <a:cubicBezTo>
                  <a:pt x="897" y="135"/>
                  <a:pt x="898" y="135"/>
                  <a:pt x="898" y="135"/>
                </a:cubicBezTo>
                <a:close/>
                <a:moveTo>
                  <a:pt x="341" y="136"/>
                </a:moveTo>
                <a:cubicBezTo>
                  <a:pt x="341" y="136"/>
                  <a:pt x="341" y="135"/>
                  <a:pt x="341" y="134"/>
                </a:cubicBezTo>
                <a:cubicBezTo>
                  <a:pt x="341" y="134"/>
                  <a:pt x="341" y="134"/>
                  <a:pt x="341" y="134"/>
                </a:cubicBezTo>
                <a:cubicBezTo>
                  <a:pt x="340" y="135"/>
                  <a:pt x="339" y="135"/>
                  <a:pt x="338" y="135"/>
                </a:cubicBezTo>
                <a:cubicBezTo>
                  <a:pt x="338" y="135"/>
                  <a:pt x="338" y="136"/>
                  <a:pt x="339" y="136"/>
                </a:cubicBezTo>
                <a:cubicBezTo>
                  <a:pt x="339" y="136"/>
                  <a:pt x="339" y="136"/>
                  <a:pt x="339" y="136"/>
                </a:cubicBezTo>
                <a:cubicBezTo>
                  <a:pt x="339" y="136"/>
                  <a:pt x="340" y="136"/>
                  <a:pt x="341" y="136"/>
                </a:cubicBezTo>
                <a:cubicBezTo>
                  <a:pt x="341" y="136"/>
                  <a:pt x="341" y="136"/>
                  <a:pt x="341" y="136"/>
                </a:cubicBezTo>
                <a:close/>
                <a:moveTo>
                  <a:pt x="1581" y="134"/>
                </a:moveTo>
                <a:cubicBezTo>
                  <a:pt x="1581" y="133"/>
                  <a:pt x="1580" y="135"/>
                  <a:pt x="1582" y="135"/>
                </a:cubicBezTo>
                <a:cubicBezTo>
                  <a:pt x="1581" y="134"/>
                  <a:pt x="1581" y="134"/>
                  <a:pt x="1581" y="134"/>
                </a:cubicBezTo>
                <a:close/>
                <a:moveTo>
                  <a:pt x="1053" y="137"/>
                </a:moveTo>
                <a:cubicBezTo>
                  <a:pt x="1054" y="136"/>
                  <a:pt x="1055" y="135"/>
                  <a:pt x="1055" y="135"/>
                </a:cubicBezTo>
                <a:cubicBezTo>
                  <a:pt x="1055" y="134"/>
                  <a:pt x="1054" y="134"/>
                  <a:pt x="1054" y="133"/>
                </a:cubicBezTo>
                <a:cubicBezTo>
                  <a:pt x="1054" y="133"/>
                  <a:pt x="1053" y="133"/>
                  <a:pt x="1053" y="133"/>
                </a:cubicBezTo>
                <a:cubicBezTo>
                  <a:pt x="1053" y="132"/>
                  <a:pt x="1051" y="132"/>
                  <a:pt x="1051" y="132"/>
                </a:cubicBezTo>
                <a:cubicBezTo>
                  <a:pt x="1051" y="133"/>
                  <a:pt x="1050" y="133"/>
                  <a:pt x="1050" y="133"/>
                </a:cubicBezTo>
                <a:cubicBezTo>
                  <a:pt x="1049" y="134"/>
                  <a:pt x="1049" y="135"/>
                  <a:pt x="1049" y="136"/>
                </a:cubicBezTo>
                <a:cubicBezTo>
                  <a:pt x="1050" y="136"/>
                  <a:pt x="1049" y="137"/>
                  <a:pt x="1050" y="137"/>
                </a:cubicBezTo>
                <a:cubicBezTo>
                  <a:pt x="1050" y="138"/>
                  <a:pt x="1051" y="138"/>
                  <a:pt x="1051" y="138"/>
                </a:cubicBezTo>
                <a:cubicBezTo>
                  <a:pt x="1052" y="139"/>
                  <a:pt x="1052" y="139"/>
                  <a:pt x="1052" y="139"/>
                </a:cubicBezTo>
                <a:cubicBezTo>
                  <a:pt x="1053" y="139"/>
                  <a:pt x="1052" y="137"/>
                  <a:pt x="1053" y="137"/>
                </a:cubicBezTo>
                <a:cubicBezTo>
                  <a:pt x="1054" y="137"/>
                  <a:pt x="1053" y="137"/>
                  <a:pt x="1053" y="137"/>
                </a:cubicBezTo>
                <a:close/>
                <a:moveTo>
                  <a:pt x="444" y="133"/>
                </a:moveTo>
                <a:cubicBezTo>
                  <a:pt x="444" y="133"/>
                  <a:pt x="444" y="132"/>
                  <a:pt x="444" y="132"/>
                </a:cubicBezTo>
                <a:cubicBezTo>
                  <a:pt x="443" y="132"/>
                  <a:pt x="443" y="132"/>
                  <a:pt x="443" y="132"/>
                </a:cubicBezTo>
                <a:cubicBezTo>
                  <a:pt x="444" y="133"/>
                  <a:pt x="444" y="133"/>
                  <a:pt x="444" y="133"/>
                </a:cubicBezTo>
                <a:cubicBezTo>
                  <a:pt x="444" y="133"/>
                  <a:pt x="444" y="133"/>
                  <a:pt x="444" y="133"/>
                </a:cubicBezTo>
                <a:close/>
                <a:moveTo>
                  <a:pt x="339" y="133"/>
                </a:moveTo>
                <a:cubicBezTo>
                  <a:pt x="338" y="132"/>
                  <a:pt x="338" y="132"/>
                  <a:pt x="338" y="132"/>
                </a:cubicBezTo>
                <a:cubicBezTo>
                  <a:pt x="338" y="133"/>
                  <a:pt x="338" y="133"/>
                  <a:pt x="339" y="133"/>
                </a:cubicBezTo>
                <a:cubicBezTo>
                  <a:pt x="338" y="132"/>
                  <a:pt x="339" y="133"/>
                  <a:pt x="339" y="133"/>
                </a:cubicBezTo>
                <a:close/>
                <a:moveTo>
                  <a:pt x="899" y="137"/>
                </a:moveTo>
                <a:cubicBezTo>
                  <a:pt x="899" y="137"/>
                  <a:pt x="900" y="137"/>
                  <a:pt x="900" y="137"/>
                </a:cubicBezTo>
                <a:cubicBezTo>
                  <a:pt x="901" y="136"/>
                  <a:pt x="901" y="136"/>
                  <a:pt x="902" y="136"/>
                </a:cubicBezTo>
                <a:cubicBezTo>
                  <a:pt x="902" y="136"/>
                  <a:pt x="902" y="136"/>
                  <a:pt x="902" y="136"/>
                </a:cubicBezTo>
                <a:cubicBezTo>
                  <a:pt x="903" y="136"/>
                  <a:pt x="903" y="135"/>
                  <a:pt x="903" y="135"/>
                </a:cubicBezTo>
                <a:cubicBezTo>
                  <a:pt x="904" y="134"/>
                  <a:pt x="903" y="132"/>
                  <a:pt x="903" y="131"/>
                </a:cubicBezTo>
                <a:cubicBezTo>
                  <a:pt x="902" y="131"/>
                  <a:pt x="902" y="132"/>
                  <a:pt x="902" y="132"/>
                </a:cubicBezTo>
                <a:cubicBezTo>
                  <a:pt x="901" y="132"/>
                  <a:pt x="901" y="132"/>
                  <a:pt x="900" y="133"/>
                </a:cubicBezTo>
                <a:cubicBezTo>
                  <a:pt x="900" y="134"/>
                  <a:pt x="899" y="133"/>
                  <a:pt x="899" y="134"/>
                </a:cubicBezTo>
                <a:cubicBezTo>
                  <a:pt x="899" y="135"/>
                  <a:pt x="899" y="135"/>
                  <a:pt x="899" y="135"/>
                </a:cubicBezTo>
                <a:cubicBezTo>
                  <a:pt x="899" y="136"/>
                  <a:pt x="899" y="135"/>
                  <a:pt x="899" y="136"/>
                </a:cubicBezTo>
                <a:cubicBezTo>
                  <a:pt x="899" y="136"/>
                  <a:pt x="899" y="137"/>
                  <a:pt x="899" y="137"/>
                </a:cubicBezTo>
                <a:cubicBezTo>
                  <a:pt x="900" y="137"/>
                  <a:pt x="899" y="137"/>
                  <a:pt x="899" y="137"/>
                </a:cubicBezTo>
                <a:close/>
                <a:moveTo>
                  <a:pt x="457" y="133"/>
                </a:moveTo>
                <a:cubicBezTo>
                  <a:pt x="457" y="132"/>
                  <a:pt x="457" y="132"/>
                  <a:pt x="457" y="131"/>
                </a:cubicBezTo>
                <a:cubicBezTo>
                  <a:pt x="456" y="131"/>
                  <a:pt x="456" y="132"/>
                  <a:pt x="455" y="132"/>
                </a:cubicBezTo>
                <a:cubicBezTo>
                  <a:pt x="456" y="133"/>
                  <a:pt x="456" y="133"/>
                  <a:pt x="457" y="133"/>
                </a:cubicBezTo>
                <a:close/>
                <a:moveTo>
                  <a:pt x="1580" y="131"/>
                </a:moveTo>
                <a:cubicBezTo>
                  <a:pt x="1580" y="131"/>
                  <a:pt x="1580" y="132"/>
                  <a:pt x="1580" y="132"/>
                </a:cubicBezTo>
                <a:cubicBezTo>
                  <a:pt x="1580" y="131"/>
                  <a:pt x="1580" y="131"/>
                  <a:pt x="1580" y="131"/>
                </a:cubicBezTo>
                <a:close/>
                <a:moveTo>
                  <a:pt x="447" y="130"/>
                </a:moveTo>
                <a:cubicBezTo>
                  <a:pt x="445" y="130"/>
                  <a:pt x="445" y="130"/>
                  <a:pt x="445" y="131"/>
                </a:cubicBezTo>
                <a:cubicBezTo>
                  <a:pt x="445" y="131"/>
                  <a:pt x="445" y="131"/>
                  <a:pt x="445" y="132"/>
                </a:cubicBezTo>
                <a:cubicBezTo>
                  <a:pt x="446" y="131"/>
                  <a:pt x="447" y="131"/>
                  <a:pt x="447" y="130"/>
                </a:cubicBezTo>
                <a:close/>
                <a:moveTo>
                  <a:pt x="436" y="130"/>
                </a:moveTo>
                <a:cubicBezTo>
                  <a:pt x="436" y="130"/>
                  <a:pt x="436" y="130"/>
                  <a:pt x="436" y="130"/>
                </a:cubicBezTo>
                <a:cubicBezTo>
                  <a:pt x="436" y="130"/>
                  <a:pt x="436" y="130"/>
                  <a:pt x="436" y="129"/>
                </a:cubicBezTo>
                <a:cubicBezTo>
                  <a:pt x="436" y="130"/>
                  <a:pt x="436" y="130"/>
                  <a:pt x="436" y="130"/>
                </a:cubicBezTo>
                <a:close/>
                <a:moveTo>
                  <a:pt x="441" y="128"/>
                </a:moveTo>
                <a:cubicBezTo>
                  <a:pt x="441" y="129"/>
                  <a:pt x="440" y="129"/>
                  <a:pt x="439" y="129"/>
                </a:cubicBezTo>
                <a:cubicBezTo>
                  <a:pt x="438" y="129"/>
                  <a:pt x="437" y="129"/>
                  <a:pt x="436" y="129"/>
                </a:cubicBezTo>
                <a:cubicBezTo>
                  <a:pt x="436" y="129"/>
                  <a:pt x="437" y="131"/>
                  <a:pt x="437" y="131"/>
                </a:cubicBezTo>
                <a:cubicBezTo>
                  <a:pt x="438" y="130"/>
                  <a:pt x="439" y="131"/>
                  <a:pt x="439" y="132"/>
                </a:cubicBezTo>
                <a:cubicBezTo>
                  <a:pt x="441" y="131"/>
                  <a:pt x="443" y="130"/>
                  <a:pt x="444" y="128"/>
                </a:cubicBezTo>
                <a:cubicBezTo>
                  <a:pt x="443" y="128"/>
                  <a:pt x="442" y="128"/>
                  <a:pt x="441" y="128"/>
                </a:cubicBezTo>
                <a:cubicBezTo>
                  <a:pt x="441" y="128"/>
                  <a:pt x="441" y="128"/>
                  <a:pt x="441" y="128"/>
                </a:cubicBezTo>
                <a:close/>
                <a:moveTo>
                  <a:pt x="357" y="129"/>
                </a:moveTo>
                <a:cubicBezTo>
                  <a:pt x="357" y="129"/>
                  <a:pt x="357" y="129"/>
                  <a:pt x="356" y="129"/>
                </a:cubicBezTo>
                <a:cubicBezTo>
                  <a:pt x="356" y="129"/>
                  <a:pt x="356" y="129"/>
                  <a:pt x="355" y="129"/>
                </a:cubicBezTo>
                <a:cubicBezTo>
                  <a:pt x="355" y="129"/>
                  <a:pt x="355" y="128"/>
                  <a:pt x="354" y="128"/>
                </a:cubicBezTo>
                <a:cubicBezTo>
                  <a:pt x="354" y="128"/>
                  <a:pt x="353" y="129"/>
                  <a:pt x="353" y="129"/>
                </a:cubicBezTo>
                <a:cubicBezTo>
                  <a:pt x="353" y="129"/>
                  <a:pt x="353" y="128"/>
                  <a:pt x="353" y="128"/>
                </a:cubicBezTo>
                <a:cubicBezTo>
                  <a:pt x="352" y="128"/>
                  <a:pt x="351" y="128"/>
                  <a:pt x="351" y="129"/>
                </a:cubicBezTo>
                <a:cubicBezTo>
                  <a:pt x="351" y="129"/>
                  <a:pt x="351" y="130"/>
                  <a:pt x="351" y="130"/>
                </a:cubicBezTo>
                <a:cubicBezTo>
                  <a:pt x="350" y="130"/>
                  <a:pt x="350" y="129"/>
                  <a:pt x="350" y="129"/>
                </a:cubicBezTo>
                <a:cubicBezTo>
                  <a:pt x="349" y="129"/>
                  <a:pt x="349" y="129"/>
                  <a:pt x="349" y="130"/>
                </a:cubicBezTo>
                <a:cubicBezTo>
                  <a:pt x="348" y="131"/>
                  <a:pt x="348" y="132"/>
                  <a:pt x="348" y="132"/>
                </a:cubicBezTo>
                <a:cubicBezTo>
                  <a:pt x="348" y="134"/>
                  <a:pt x="347" y="134"/>
                  <a:pt x="345" y="134"/>
                </a:cubicBezTo>
                <a:cubicBezTo>
                  <a:pt x="344" y="135"/>
                  <a:pt x="345" y="136"/>
                  <a:pt x="346" y="136"/>
                </a:cubicBezTo>
                <a:cubicBezTo>
                  <a:pt x="346" y="136"/>
                  <a:pt x="347" y="136"/>
                  <a:pt x="347" y="136"/>
                </a:cubicBezTo>
                <a:cubicBezTo>
                  <a:pt x="347" y="136"/>
                  <a:pt x="347" y="137"/>
                  <a:pt x="347" y="137"/>
                </a:cubicBezTo>
                <a:cubicBezTo>
                  <a:pt x="348" y="137"/>
                  <a:pt x="347" y="137"/>
                  <a:pt x="347" y="137"/>
                </a:cubicBezTo>
                <a:cubicBezTo>
                  <a:pt x="348" y="137"/>
                  <a:pt x="348" y="137"/>
                  <a:pt x="349" y="137"/>
                </a:cubicBezTo>
                <a:cubicBezTo>
                  <a:pt x="349" y="137"/>
                  <a:pt x="349" y="136"/>
                  <a:pt x="349" y="136"/>
                </a:cubicBezTo>
                <a:cubicBezTo>
                  <a:pt x="350" y="136"/>
                  <a:pt x="350" y="136"/>
                  <a:pt x="350" y="136"/>
                </a:cubicBezTo>
                <a:cubicBezTo>
                  <a:pt x="350" y="137"/>
                  <a:pt x="351" y="137"/>
                  <a:pt x="350" y="137"/>
                </a:cubicBezTo>
                <a:cubicBezTo>
                  <a:pt x="350" y="138"/>
                  <a:pt x="350" y="138"/>
                  <a:pt x="351" y="138"/>
                </a:cubicBezTo>
                <a:cubicBezTo>
                  <a:pt x="352" y="138"/>
                  <a:pt x="352" y="139"/>
                  <a:pt x="352" y="139"/>
                </a:cubicBezTo>
                <a:cubicBezTo>
                  <a:pt x="352" y="139"/>
                  <a:pt x="353" y="140"/>
                  <a:pt x="353" y="140"/>
                </a:cubicBezTo>
                <a:cubicBezTo>
                  <a:pt x="353" y="141"/>
                  <a:pt x="354" y="140"/>
                  <a:pt x="354" y="140"/>
                </a:cubicBezTo>
                <a:cubicBezTo>
                  <a:pt x="354" y="140"/>
                  <a:pt x="354" y="140"/>
                  <a:pt x="354" y="140"/>
                </a:cubicBezTo>
                <a:cubicBezTo>
                  <a:pt x="354" y="140"/>
                  <a:pt x="355" y="140"/>
                  <a:pt x="355" y="140"/>
                </a:cubicBezTo>
                <a:cubicBezTo>
                  <a:pt x="356" y="140"/>
                  <a:pt x="356" y="140"/>
                  <a:pt x="356" y="140"/>
                </a:cubicBezTo>
                <a:cubicBezTo>
                  <a:pt x="356" y="139"/>
                  <a:pt x="356" y="139"/>
                  <a:pt x="356" y="138"/>
                </a:cubicBezTo>
                <a:cubicBezTo>
                  <a:pt x="356" y="138"/>
                  <a:pt x="357" y="138"/>
                  <a:pt x="357" y="139"/>
                </a:cubicBezTo>
                <a:cubicBezTo>
                  <a:pt x="358" y="139"/>
                  <a:pt x="359" y="139"/>
                  <a:pt x="360" y="139"/>
                </a:cubicBezTo>
                <a:cubicBezTo>
                  <a:pt x="360" y="137"/>
                  <a:pt x="361" y="138"/>
                  <a:pt x="362" y="138"/>
                </a:cubicBezTo>
                <a:cubicBezTo>
                  <a:pt x="363" y="138"/>
                  <a:pt x="363" y="138"/>
                  <a:pt x="363" y="137"/>
                </a:cubicBezTo>
                <a:cubicBezTo>
                  <a:pt x="363" y="137"/>
                  <a:pt x="363" y="137"/>
                  <a:pt x="363" y="137"/>
                </a:cubicBezTo>
                <a:cubicBezTo>
                  <a:pt x="363" y="137"/>
                  <a:pt x="362" y="137"/>
                  <a:pt x="362" y="137"/>
                </a:cubicBezTo>
                <a:cubicBezTo>
                  <a:pt x="362" y="137"/>
                  <a:pt x="362" y="136"/>
                  <a:pt x="362" y="136"/>
                </a:cubicBezTo>
                <a:cubicBezTo>
                  <a:pt x="361" y="136"/>
                  <a:pt x="361" y="133"/>
                  <a:pt x="361" y="132"/>
                </a:cubicBezTo>
                <a:cubicBezTo>
                  <a:pt x="361" y="132"/>
                  <a:pt x="361" y="132"/>
                  <a:pt x="360" y="132"/>
                </a:cubicBezTo>
                <a:cubicBezTo>
                  <a:pt x="360" y="132"/>
                  <a:pt x="360" y="131"/>
                  <a:pt x="359" y="131"/>
                </a:cubicBezTo>
                <a:cubicBezTo>
                  <a:pt x="359" y="130"/>
                  <a:pt x="358" y="130"/>
                  <a:pt x="358" y="130"/>
                </a:cubicBezTo>
                <a:cubicBezTo>
                  <a:pt x="358" y="129"/>
                  <a:pt x="358" y="129"/>
                  <a:pt x="357" y="129"/>
                </a:cubicBezTo>
                <a:close/>
                <a:moveTo>
                  <a:pt x="905" y="128"/>
                </a:moveTo>
                <a:cubicBezTo>
                  <a:pt x="905" y="128"/>
                  <a:pt x="905" y="129"/>
                  <a:pt x="904" y="129"/>
                </a:cubicBezTo>
                <a:cubicBezTo>
                  <a:pt x="904" y="130"/>
                  <a:pt x="904" y="131"/>
                  <a:pt x="905" y="131"/>
                </a:cubicBezTo>
                <a:cubicBezTo>
                  <a:pt x="906" y="130"/>
                  <a:pt x="906" y="130"/>
                  <a:pt x="906" y="130"/>
                </a:cubicBezTo>
                <a:cubicBezTo>
                  <a:pt x="906" y="130"/>
                  <a:pt x="906" y="130"/>
                  <a:pt x="907" y="130"/>
                </a:cubicBezTo>
                <a:cubicBezTo>
                  <a:pt x="907" y="130"/>
                  <a:pt x="907" y="130"/>
                  <a:pt x="907" y="129"/>
                </a:cubicBezTo>
                <a:cubicBezTo>
                  <a:pt x="907" y="129"/>
                  <a:pt x="907" y="129"/>
                  <a:pt x="907" y="129"/>
                </a:cubicBezTo>
                <a:cubicBezTo>
                  <a:pt x="907" y="129"/>
                  <a:pt x="907" y="128"/>
                  <a:pt x="908" y="128"/>
                </a:cubicBezTo>
                <a:cubicBezTo>
                  <a:pt x="907" y="128"/>
                  <a:pt x="907" y="128"/>
                  <a:pt x="907" y="127"/>
                </a:cubicBezTo>
                <a:cubicBezTo>
                  <a:pt x="906" y="128"/>
                  <a:pt x="906" y="128"/>
                  <a:pt x="905" y="128"/>
                </a:cubicBezTo>
                <a:close/>
                <a:moveTo>
                  <a:pt x="383" y="128"/>
                </a:moveTo>
                <a:cubicBezTo>
                  <a:pt x="383" y="128"/>
                  <a:pt x="383" y="128"/>
                  <a:pt x="383" y="128"/>
                </a:cubicBezTo>
                <a:cubicBezTo>
                  <a:pt x="383" y="127"/>
                  <a:pt x="383" y="127"/>
                  <a:pt x="383" y="127"/>
                </a:cubicBezTo>
                <a:cubicBezTo>
                  <a:pt x="383" y="127"/>
                  <a:pt x="383" y="128"/>
                  <a:pt x="383" y="128"/>
                </a:cubicBezTo>
                <a:close/>
                <a:moveTo>
                  <a:pt x="1618" y="131"/>
                </a:moveTo>
                <a:cubicBezTo>
                  <a:pt x="1619" y="130"/>
                  <a:pt x="1620" y="130"/>
                  <a:pt x="1621" y="129"/>
                </a:cubicBezTo>
                <a:cubicBezTo>
                  <a:pt x="1620" y="129"/>
                  <a:pt x="1619" y="128"/>
                  <a:pt x="1619" y="127"/>
                </a:cubicBezTo>
                <a:cubicBezTo>
                  <a:pt x="1618" y="127"/>
                  <a:pt x="1616" y="127"/>
                  <a:pt x="1616" y="128"/>
                </a:cubicBezTo>
                <a:cubicBezTo>
                  <a:pt x="1616" y="128"/>
                  <a:pt x="1616" y="129"/>
                  <a:pt x="1616" y="129"/>
                </a:cubicBezTo>
                <a:cubicBezTo>
                  <a:pt x="1617" y="130"/>
                  <a:pt x="1618" y="130"/>
                  <a:pt x="1618" y="131"/>
                </a:cubicBezTo>
                <a:cubicBezTo>
                  <a:pt x="1619" y="130"/>
                  <a:pt x="1618" y="131"/>
                  <a:pt x="1618" y="131"/>
                </a:cubicBezTo>
                <a:close/>
                <a:moveTo>
                  <a:pt x="409" y="130"/>
                </a:moveTo>
                <a:cubicBezTo>
                  <a:pt x="408" y="129"/>
                  <a:pt x="406" y="128"/>
                  <a:pt x="406" y="128"/>
                </a:cubicBezTo>
                <a:cubicBezTo>
                  <a:pt x="406" y="128"/>
                  <a:pt x="406" y="127"/>
                  <a:pt x="406" y="127"/>
                </a:cubicBezTo>
                <a:cubicBezTo>
                  <a:pt x="406" y="127"/>
                  <a:pt x="405" y="127"/>
                  <a:pt x="405" y="127"/>
                </a:cubicBezTo>
                <a:cubicBezTo>
                  <a:pt x="405" y="127"/>
                  <a:pt x="405" y="126"/>
                  <a:pt x="405" y="126"/>
                </a:cubicBezTo>
                <a:cubicBezTo>
                  <a:pt x="405" y="126"/>
                  <a:pt x="405" y="127"/>
                  <a:pt x="405" y="127"/>
                </a:cubicBezTo>
                <a:cubicBezTo>
                  <a:pt x="405" y="127"/>
                  <a:pt x="405" y="127"/>
                  <a:pt x="405" y="127"/>
                </a:cubicBezTo>
                <a:cubicBezTo>
                  <a:pt x="405" y="128"/>
                  <a:pt x="405" y="129"/>
                  <a:pt x="406" y="130"/>
                </a:cubicBezTo>
                <a:cubicBezTo>
                  <a:pt x="406" y="131"/>
                  <a:pt x="407" y="130"/>
                  <a:pt x="409" y="130"/>
                </a:cubicBezTo>
                <a:close/>
                <a:moveTo>
                  <a:pt x="1105" y="132"/>
                </a:moveTo>
                <a:cubicBezTo>
                  <a:pt x="1105" y="132"/>
                  <a:pt x="1105" y="132"/>
                  <a:pt x="1106" y="132"/>
                </a:cubicBezTo>
                <a:cubicBezTo>
                  <a:pt x="1105" y="131"/>
                  <a:pt x="1105" y="130"/>
                  <a:pt x="1104" y="129"/>
                </a:cubicBezTo>
                <a:cubicBezTo>
                  <a:pt x="1104" y="129"/>
                  <a:pt x="1103" y="129"/>
                  <a:pt x="1103" y="129"/>
                </a:cubicBezTo>
                <a:cubicBezTo>
                  <a:pt x="1102" y="129"/>
                  <a:pt x="1102" y="129"/>
                  <a:pt x="1102" y="128"/>
                </a:cubicBezTo>
                <a:cubicBezTo>
                  <a:pt x="1102" y="128"/>
                  <a:pt x="1101" y="128"/>
                  <a:pt x="1101" y="128"/>
                </a:cubicBezTo>
                <a:cubicBezTo>
                  <a:pt x="1100" y="128"/>
                  <a:pt x="1100" y="127"/>
                  <a:pt x="1099" y="127"/>
                </a:cubicBezTo>
                <a:cubicBezTo>
                  <a:pt x="1099" y="126"/>
                  <a:pt x="1098" y="125"/>
                  <a:pt x="1097" y="125"/>
                </a:cubicBezTo>
                <a:cubicBezTo>
                  <a:pt x="1096" y="125"/>
                  <a:pt x="1096" y="125"/>
                  <a:pt x="1096" y="126"/>
                </a:cubicBezTo>
                <a:cubicBezTo>
                  <a:pt x="1096" y="126"/>
                  <a:pt x="1096" y="126"/>
                  <a:pt x="1096" y="127"/>
                </a:cubicBezTo>
                <a:cubicBezTo>
                  <a:pt x="1096" y="127"/>
                  <a:pt x="1096" y="127"/>
                  <a:pt x="1095" y="127"/>
                </a:cubicBezTo>
                <a:cubicBezTo>
                  <a:pt x="1095" y="128"/>
                  <a:pt x="1096" y="131"/>
                  <a:pt x="1097" y="130"/>
                </a:cubicBezTo>
                <a:cubicBezTo>
                  <a:pt x="1097" y="130"/>
                  <a:pt x="1099" y="130"/>
                  <a:pt x="1100" y="130"/>
                </a:cubicBezTo>
                <a:cubicBezTo>
                  <a:pt x="1100" y="131"/>
                  <a:pt x="1100" y="131"/>
                  <a:pt x="1100" y="131"/>
                </a:cubicBezTo>
                <a:cubicBezTo>
                  <a:pt x="1100" y="131"/>
                  <a:pt x="1101" y="131"/>
                  <a:pt x="1101" y="131"/>
                </a:cubicBezTo>
                <a:cubicBezTo>
                  <a:pt x="1101" y="131"/>
                  <a:pt x="1100" y="132"/>
                  <a:pt x="1101" y="132"/>
                </a:cubicBezTo>
                <a:cubicBezTo>
                  <a:pt x="1102" y="132"/>
                  <a:pt x="1103" y="132"/>
                  <a:pt x="1103" y="132"/>
                </a:cubicBezTo>
                <a:cubicBezTo>
                  <a:pt x="1104" y="132"/>
                  <a:pt x="1105" y="132"/>
                  <a:pt x="1105" y="132"/>
                </a:cubicBezTo>
                <a:close/>
                <a:moveTo>
                  <a:pt x="910" y="125"/>
                </a:moveTo>
                <a:cubicBezTo>
                  <a:pt x="909" y="125"/>
                  <a:pt x="909" y="125"/>
                  <a:pt x="908" y="125"/>
                </a:cubicBezTo>
                <a:cubicBezTo>
                  <a:pt x="908" y="125"/>
                  <a:pt x="907" y="126"/>
                  <a:pt x="907" y="126"/>
                </a:cubicBezTo>
                <a:cubicBezTo>
                  <a:pt x="907" y="127"/>
                  <a:pt x="908" y="128"/>
                  <a:pt x="909" y="128"/>
                </a:cubicBezTo>
                <a:cubicBezTo>
                  <a:pt x="909" y="127"/>
                  <a:pt x="910" y="126"/>
                  <a:pt x="910" y="125"/>
                </a:cubicBezTo>
                <a:cubicBezTo>
                  <a:pt x="909" y="125"/>
                  <a:pt x="910" y="125"/>
                  <a:pt x="910" y="125"/>
                </a:cubicBezTo>
                <a:close/>
                <a:moveTo>
                  <a:pt x="408" y="125"/>
                </a:moveTo>
                <a:cubicBezTo>
                  <a:pt x="408" y="124"/>
                  <a:pt x="407" y="124"/>
                  <a:pt x="406" y="124"/>
                </a:cubicBezTo>
                <a:cubicBezTo>
                  <a:pt x="407" y="125"/>
                  <a:pt x="407" y="125"/>
                  <a:pt x="408" y="125"/>
                </a:cubicBezTo>
                <a:close/>
                <a:moveTo>
                  <a:pt x="1087" y="124"/>
                </a:moveTo>
                <a:cubicBezTo>
                  <a:pt x="1088" y="124"/>
                  <a:pt x="1088" y="124"/>
                  <a:pt x="1088" y="124"/>
                </a:cubicBezTo>
                <a:cubicBezTo>
                  <a:pt x="1089" y="123"/>
                  <a:pt x="1088" y="123"/>
                  <a:pt x="1087" y="123"/>
                </a:cubicBezTo>
                <a:cubicBezTo>
                  <a:pt x="1087" y="123"/>
                  <a:pt x="1087" y="124"/>
                  <a:pt x="1087" y="124"/>
                </a:cubicBezTo>
                <a:cubicBezTo>
                  <a:pt x="1088" y="124"/>
                  <a:pt x="1087" y="124"/>
                  <a:pt x="1087" y="124"/>
                </a:cubicBezTo>
                <a:close/>
                <a:moveTo>
                  <a:pt x="915" y="125"/>
                </a:moveTo>
                <a:cubicBezTo>
                  <a:pt x="916" y="124"/>
                  <a:pt x="916" y="124"/>
                  <a:pt x="916" y="123"/>
                </a:cubicBezTo>
                <a:cubicBezTo>
                  <a:pt x="914" y="123"/>
                  <a:pt x="914" y="125"/>
                  <a:pt x="915" y="125"/>
                </a:cubicBezTo>
                <a:cubicBezTo>
                  <a:pt x="916" y="124"/>
                  <a:pt x="915" y="125"/>
                  <a:pt x="915" y="125"/>
                </a:cubicBezTo>
                <a:close/>
                <a:moveTo>
                  <a:pt x="946" y="123"/>
                </a:moveTo>
                <a:cubicBezTo>
                  <a:pt x="946" y="123"/>
                  <a:pt x="946" y="123"/>
                  <a:pt x="945" y="123"/>
                </a:cubicBezTo>
                <a:cubicBezTo>
                  <a:pt x="945" y="123"/>
                  <a:pt x="945" y="123"/>
                  <a:pt x="946" y="123"/>
                </a:cubicBezTo>
                <a:cubicBezTo>
                  <a:pt x="945" y="123"/>
                  <a:pt x="946" y="123"/>
                  <a:pt x="946" y="123"/>
                </a:cubicBezTo>
                <a:close/>
                <a:moveTo>
                  <a:pt x="923" y="123"/>
                </a:moveTo>
                <a:cubicBezTo>
                  <a:pt x="924" y="123"/>
                  <a:pt x="926" y="123"/>
                  <a:pt x="925" y="123"/>
                </a:cubicBezTo>
                <a:cubicBezTo>
                  <a:pt x="924" y="122"/>
                  <a:pt x="923" y="122"/>
                  <a:pt x="923" y="123"/>
                </a:cubicBezTo>
                <a:close/>
                <a:moveTo>
                  <a:pt x="911" y="123"/>
                </a:moveTo>
                <a:cubicBezTo>
                  <a:pt x="911" y="123"/>
                  <a:pt x="911" y="124"/>
                  <a:pt x="912" y="125"/>
                </a:cubicBezTo>
                <a:cubicBezTo>
                  <a:pt x="912" y="125"/>
                  <a:pt x="912" y="125"/>
                  <a:pt x="913" y="125"/>
                </a:cubicBezTo>
                <a:cubicBezTo>
                  <a:pt x="913" y="124"/>
                  <a:pt x="912" y="123"/>
                  <a:pt x="911" y="123"/>
                </a:cubicBezTo>
                <a:cubicBezTo>
                  <a:pt x="911" y="124"/>
                  <a:pt x="911" y="123"/>
                  <a:pt x="911" y="123"/>
                </a:cubicBezTo>
                <a:close/>
                <a:moveTo>
                  <a:pt x="1529" y="123"/>
                </a:moveTo>
                <a:cubicBezTo>
                  <a:pt x="1529" y="123"/>
                  <a:pt x="1530" y="123"/>
                  <a:pt x="1530" y="122"/>
                </a:cubicBezTo>
                <a:cubicBezTo>
                  <a:pt x="1529" y="122"/>
                  <a:pt x="1529" y="122"/>
                  <a:pt x="1529" y="123"/>
                </a:cubicBezTo>
                <a:cubicBezTo>
                  <a:pt x="1530" y="123"/>
                  <a:pt x="1529" y="123"/>
                  <a:pt x="1529" y="123"/>
                </a:cubicBezTo>
                <a:close/>
                <a:moveTo>
                  <a:pt x="928" y="124"/>
                </a:moveTo>
                <a:cubicBezTo>
                  <a:pt x="928" y="124"/>
                  <a:pt x="928" y="124"/>
                  <a:pt x="928" y="124"/>
                </a:cubicBezTo>
                <a:cubicBezTo>
                  <a:pt x="929" y="123"/>
                  <a:pt x="929" y="122"/>
                  <a:pt x="930" y="121"/>
                </a:cubicBezTo>
                <a:cubicBezTo>
                  <a:pt x="928" y="121"/>
                  <a:pt x="928" y="121"/>
                  <a:pt x="927" y="121"/>
                </a:cubicBezTo>
                <a:cubicBezTo>
                  <a:pt x="926" y="122"/>
                  <a:pt x="927" y="121"/>
                  <a:pt x="926" y="122"/>
                </a:cubicBezTo>
                <a:cubicBezTo>
                  <a:pt x="926" y="123"/>
                  <a:pt x="927" y="123"/>
                  <a:pt x="928" y="124"/>
                </a:cubicBezTo>
                <a:cubicBezTo>
                  <a:pt x="928" y="124"/>
                  <a:pt x="928" y="124"/>
                  <a:pt x="928" y="124"/>
                </a:cubicBezTo>
                <a:close/>
                <a:moveTo>
                  <a:pt x="339" y="123"/>
                </a:moveTo>
                <a:cubicBezTo>
                  <a:pt x="339" y="122"/>
                  <a:pt x="340" y="121"/>
                  <a:pt x="340" y="120"/>
                </a:cubicBezTo>
                <a:cubicBezTo>
                  <a:pt x="339" y="120"/>
                  <a:pt x="339" y="120"/>
                  <a:pt x="339" y="121"/>
                </a:cubicBezTo>
                <a:cubicBezTo>
                  <a:pt x="339" y="121"/>
                  <a:pt x="338" y="121"/>
                  <a:pt x="338" y="122"/>
                </a:cubicBezTo>
                <a:cubicBezTo>
                  <a:pt x="338" y="122"/>
                  <a:pt x="338" y="123"/>
                  <a:pt x="338" y="123"/>
                </a:cubicBezTo>
                <a:cubicBezTo>
                  <a:pt x="338" y="123"/>
                  <a:pt x="339" y="123"/>
                  <a:pt x="339" y="123"/>
                </a:cubicBezTo>
                <a:cubicBezTo>
                  <a:pt x="339" y="121"/>
                  <a:pt x="339" y="123"/>
                  <a:pt x="339" y="123"/>
                </a:cubicBezTo>
                <a:close/>
                <a:moveTo>
                  <a:pt x="1533" y="120"/>
                </a:moveTo>
                <a:cubicBezTo>
                  <a:pt x="1533" y="120"/>
                  <a:pt x="1533" y="120"/>
                  <a:pt x="1533" y="119"/>
                </a:cubicBezTo>
                <a:cubicBezTo>
                  <a:pt x="1532" y="120"/>
                  <a:pt x="1531" y="121"/>
                  <a:pt x="1530" y="122"/>
                </a:cubicBezTo>
                <a:cubicBezTo>
                  <a:pt x="1531" y="122"/>
                  <a:pt x="1533" y="122"/>
                  <a:pt x="1533" y="121"/>
                </a:cubicBezTo>
                <a:cubicBezTo>
                  <a:pt x="1533" y="121"/>
                  <a:pt x="1533" y="120"/>
                  <a:pt x="1533" y="120"/>
                </a:cubicBezTo>
                <a:close/>
                <a:moveTo>
                  <a:pt x="692" y="122"/>
                </a:moveTo>
                <a:cubicBezTo>
                  <a:pt x="692" y="121"/>
                  <a:pt x="694" y="122"/>
                  <a:pt x="694" y="122"/>
                </a:cubicBezTo>
                <a:cubicBezTo>
                  <a:pt x="695" y="122"/>
                  <a:pt x="695" y="122"/>
                  <a:pt x="696" y="122"/>
                </a:cubicBezTo>
                <a:cubicBezTo>
                  <a:pt x="696" y="122"/>
                  <a:pt x="697" y="122"/>
                  <a:pt x="698" y="122"/>
                </a:cubicBezTo>
                <a:cubicBezTo>
                  <a:pt x="699" y="121"/>
                  <a:pt x="698" y="120"/>
                  <a:pt x="698" y="120"/>
                </a:cubicBezTo>
                <a:cubicBezTo>
                  <a:pt x="698" y="119"/>
                  <a:pt x="698" y="119"/>
                  <a:pt x="697" y="119"/>
                </a:cubicBezTo>
                <a:cubicBezTo>
                  <a:pt x="696" y="119"/>
                  <a:pt x="694" y="120"/>
                  <a:pt x="694" y="119"/>
                </a:cubicBezTo>
                <a:cubicBezTo>
                  <a:pt x="693" y="119"/>
                  <a:pt x="693" y="119"/>
                  <a:pt x="692" y="119"/>
                </a:cubicBezTo>
                <a:cubicBezTo>
                  <a:pt x="692" y="119"/>
                  <a:pt x="691" y="119"/>
                  <a:pt x="690" y="119"/>
                </a:cubicBezTo>
                <a:cubicBezTo>
                  <a:pt x="689" y="119"/>
                  <a:pt x="687" y="120"/>
                  <a:pt x="687" y="120"/>
                </a:cubicBezTo>
                <a:cubicBezTo>
                  <a:pt x="687" y="120"/>
                  <a:pt x="686" y="120"/>
                  <a:pt x="685" y="120"/>
                </a:cubicBezTo>
                <a:cubicBezTo>
                  <a:pt x="685" y="121"/>
                  <a:pt x="685" y="122"/>
                  <a:pt x="685" y="123"/>
                </a:cubicBezTo>
                <a:cubicBezTo>
                  <a:pt x="687" y="122"/>
                  <a:pt x="689" y="122"/>
                  <a:pt x="691" y="122"/>
                </a:cubicBezTo>
                <a:cubicBezTo>
                  <a:pt x="691" y="122"/>
                  <a:pt x="692" y="122"/>
                  <a:pt x="692" y="122"/>
                </a:cubicBezTo>
                <a:close/>
                <a:moveTo>
                  <a:pt x="1669" y="124"/>
                </a:moveTo>
                <a:cubicBezTo>
                  <a:pt x="1670" y="124"/>
                  <a:pt x="1670" y="124"/>
                  <a:pt x="1670" y="124"/>
                </a:cubicBezTo>
                <a:cubicBezTo>
                  <a:pt x="1671" y="124"/>
                  <a:pt x="1672" y="125"/>
                  <a:pt x="1673" y="125"/>
                </a:cubicBezTo>
                <a:cubicBezTo>
                  <a:pt x="1674" y="124"/>
                  <a:pt x="1674" y="124"/>
                  <a:pt x="1674" y="124"/>
                </a:cubicBezTo>
                <a:cubicBezTo>
                  <a:pt x="1675" y="124"/>
                  <a:pt x="1675" y="123"/>
                  <a:pt x="1675" y="123"/>
                </a:cubicBezTo>
                <a:cubicBezTo>
                  <a:pt x="1675" y="123"/>
                  <a:pt x="1676" y="123"/>
                  <a:pt x="1676" y="124"/>
                </a:cubicBezTo>
                <a:cubicBezTo>
                  <a:pt x="1676" y="124"/>
                  <a:pt x="1677" y="124"/>
                  <a:pt x="1678" y="124"/>
                </a:cubicBezTo>
                <a:cubicBezTo>
                  <a:pt x="1680" y="124"/>
                  <a:pt x="1681" y="124"/>
                  <a:pt x="1683" y="125"/>
                </a:cubicBezTo>
                <a:cubicBezTo>
                  <a:pt x="1684" y="124"/>
                  <a:pt x="1684" y="123"/>
                  <a:pt x="1684" y="122"/>
                </a:cubicBezTo>
                <a:cubicBezTo>
                  <a:pt x="1683" y="122"/>
                  <a:pt x="1682" y="121"/>
                  <a:pt x="1682" y="121"/>
                </a:cubicBezTo>
                <a:cubicBezTo>
                  <a:pt x="1681" y="121"/>
                  <a:pt x="1681" y="121"/>
                  <a:pt x="1680" y="121"/>
                </a:cubicBezTo>
                <a:cubicBezTo>
                  <a:pt x="1680" y="120"/>
                  <a:pt x="1680" y="120"/>
                  <a:pt x="1679" y="120"/>
                </a:cubicBezTo>
                <a:cubicBezTo>
                  <a:pt x="1679" y="120"/>
                  <a:pt x="1679" y="120"/>
                  <a:pt x="1679" y="120"/>
                </a:cubicBezTo>
                <a:cubicBezTo>
                  <a:pt x="1678" y="120"/>
                  <a:pt x="1678" y="120"/>
                  <a:pt x="1677" y="120"/>
                </a:cubicBezTo>
                <a:cubicBezTo>
                  <a:pt x="1677" y="120"/>
                  <a:pt x="1676" y="119"/>
                  <a:pt x="1676" y="119"/>
                </a:cubicBezTo>
                <a:cubicBezTo>
                  <a:pt x="1676" y="119"/>
                  <a:pt x="1675" y="119"/>
                  <a:pt x="1675" y="119"/>
                </a:cubicBezTo>
                <a:cubicBezTo>
                  <a:pt x="1674" y="117"/>
                  <a:pt x="1673" y="120"/>
                  <a:pt x="1672" y="120"/>
                </a:cubicBezTo>
                <a:cubicBezTo>
                  <a:pt x="1672" y="120"/>
                  <a:pt x="1671" y="120"/>
                  <a:pt x="1671" y="120"/>
                </a:cubicBezTo>
                <a:cubicBezTo>
                  <a:pt x="1671" y="120"/>
                  <a:pt x="1671" y="120"/>
                  <a:pt x="1671" y="120"/>
                </a:cubicBezTo>
                <a:cubicBezTo>
                  <a:pt x="1670" y="120"/>
                  <a:pt x="1670" y="120"/>
                  <a:pt x="1670" y="121"/>
                </a:cubicBezTo>
                <a:cubicBezTo>
                  <a:pt x="1669" y="122"/>
                  <a:pt x="1668" y="122"/>
                  <a:pt x="1668" y="123"/>
                </a:cubicBezTo>
                <a:cubicBezTo>
                  <a:pt x="1667" y="123"/>
                  <a:pt x="1667" y="124"/>
                  <a:pt x="1667" y="124"/>
                </a:cubicBezTo>
                <a:cubicBezTo>
                  <a:pt x="1668" y="124"/>
                  <a:pt x="1669" y="124"/>
                  <a:pt x="1669" y="124"/>
                </a:cubicBezTo>
                <a:close/>
                <a:moveTo>
                  <a:pt x="1540" y="122"/>
                </a:moveTo>
                <a:cubicBezTo>
                  <a:pt x="1540" y="122"/>
                  <a:pt x="1540" y="122"/>
                  <a:pt x="1541" y="122"/>
                </a:cubicBezTo>
                <a:cubicBezTo>
                  <a:pt x="1539" y="122"/>
                  <a:pt x="1539" y="121"/>
                  <a:pt x="1539" y="120"/>
                </a:cubicBezTo>
                <a:cubicBezTo>
                  <a:pt x="1539" y="119"/>
                  <a:pt x="1537" y="118"/>
                  <a:pt x="1536" y="118"/>
                </a:cubicBezTo>
                <a:cubicBezTo>
                  <a:pt x="1535" y="118"/>
                  <a:pt x="1535" y="118"/>
                  <a:pt x="1535" y="119"/>
                </a:cubicBezTo>
                <a:cubicBezTo>
                  <a:pt x="1535" y="121"/>
                  <a:pt x="1534" y="120"/>
                  <a:pt x="1534" y="121"/>
                </a:cubicBezTo>
                <a:cubicBezTo>
                  <a:pt x="1534" y="122"/>
                  <a:pt x="1533" y="123"/>
                  <a:pt x="1534" y="123"/>
                </a:cubicBezTo>
                <a:cubicBezTo>
                  <a:pt x="1536" y="123"/>
                  <a:pt x="1539" y="124"/>
                  <a:pt x="1540" y="122"/>
                </a:cubicBezTo>
                <a:close/>
                <a:moveTo>
                  <a:pt x="931" y="118"/>
                </a:moveTo>
                <a:cubicBezTo>
                  <a:pt x="931" y="118"/>
                  <a:pt x="932" y="119"/>
                  <a:pt x="932" y="119"/>
                </a:cubicBezTo>
                <a:cubicBezTo>
                  <a:pt x="932" y="119"/>
                  <a:pt x="933" y="119"/>
                  <a:pt x="933" y="119"/>
                </a:cubicBezTo>
                <a:cubicBezTo>
                  <a:pt x="932" y="118"/>
                  <a:pt x="932" y="119"/>
                  <a:pt x="932" y="118"/>
                </a:cubicBezTo>
                <a:cubicBezTo>
                  <a:pt x="932" y="118"/>
                  <a:pt x="932" y="118"/>
                  <a:pt x="931" y="118"/>
                </a:cubicBezTo>
                <a:cubicBezTo>
                  <a:pt x="932" y="118"/>
                  <a:pt x="931" y="118"/>
                  <a:pt x="931" y="118"/>
                </a:cubicBezTo>
                <a:close/>
                <a:moveTo>
                  <a:pt x="925" y="120"/>
                </a:moveTo>
                <a:cubicBezTo>
                  <a:pt x="926" y="120"/>
                  <a:pt x="926" y="119"/>
                  <a:pt x="926" y="118"/>
                </a:cubicBezTo>
                <a:cubicBezTo>
                  <a:pt x="925" y="118"/>
                  <a:pt x="925" y="118"/>
                  <a:pt x="924" y="119"/>
                </a:cubicBezTo>
                <a:cubicBezTo>
                  <a:pt x="924" y="120"/>
                  <a:pt x="922" y="119"/>
                  <a:pt x="922" y="119"/>
                </a:cubicBezTo>
                <a:cubicBezTo>
                  <a:pt x="921" y="119"/>
                  <a:pt x="921" y="119"/>
                  <a:pt x="921" y="120"/>
                </a:cubicBezTo>
                <a:cubicBezTo>
                  <a:pt x="921" y="121"/>
                  <a:pt x="921" y="120"/>
                  <a:pt x="920" y="120"/>
                </a:cubicBezTo>
                <a:cubicBezTo>
                  <a:pt x="920" y="121"/>
                  <a:pt x="921" y="121"/>
                  <a:pt x="921" y="122"/>
                </a:cubicBezTo>
                <a:cubicBezTo>
                  <a:pt x="921" y="122"/>
                  <a:pt x="922" y="121"/>
                  <a:pt x="923" y="121"/>
                </a:cubicBezTo>
                <a:cubicBezTo>
                  <a:pt x="923" y="121"/>
                  <a:pt x="924" y="121"/>
                  <a:pt x="923" y="121"/>
                </a:cubicBezTo>
                <a:cubicBezTo>
                  <a:pt x="924" y="121"/>
                  <a:pt x="925" y="121"/>
                  <a:pt x="925" y="120"/>
                </a:cubicBezTo>
                <a:cubicBezTo>
                  <a:pt x="926" y="120"/>
                  <a:pt x="925" y="120"/>
                  <a:pt x="925" y="120"/>
                </a:cubicBezTo>
                <a:close/>
                <a:moveTo>
                  <a:pt x="1530" y="119"/>
                </a:moveTo>
                <a:cubicBezTo>
                  <a:pt x="1532" y="120"/>
                  <a:pt x="1531" y="118"/>
                  <a:pt x="1532" y="118"/>
                </a:cubicBezTo>
                <a:cubicBezTo>
                  <a:pt x="1532" y="117"/>
                  <a:pt x="1532" y="117"/>
                  <a:pt x="1531" y="116"/>
                </a:cubicBezTo>
                <a:cubicBezTo>
                  <a:pt x="1531" y="117"/>
                  <a:pt x="1531" y="118"/>
                  <a:pt x="1530" y="118"/>
                </a:cubicBezTo>
                <a:cubicBezTo>
                  <a:pt x="1529" y="119"/>
                  <a:pt x="1529" y="119"/>
                  <a:pt x="1528" y="120"/>
                </a:cubicBezTo>
                <a:cubicBezTo>
                  <a:pt x="1527" y="120"/>
                  <a:pt x="1527" y="121"/>
                  <a:pt x="1526" y="121"/>
                </a:cubicBezTo>
                <a:cubicBezTo>
                  <a:pt x="1526" y="121"/>
                  <a:pt x="1525" y="123"/>
                  <a:pt x="1525" y="123"/>
                </a:cubicBezTo>
                <a:cubicBezTo>
                  <a:pt x="1526" y="123"/>
                  <a:pt x="1527" y="123"/>
                  <a:pt x="1528" y="122"/>
                </a:cubicBezTo>
                <a:cubicBezTo>
                  <a:pt x="1528" y="122"/>
                  <a:pt x="1529" y="121"/>
                  <a:pt x="1529" y="121"/>
                </a:cubicBezTo>
                <a:cubicBezTo>
                  <a:pt x="1529" y="120"/>
                  <a:pt x="1530" y="120"/>
                  <a:pt x="1530" y="119"/>
                </a:cubicBezTo>
                <a:close/>
                <a:moveTo>
                  <a:pt x="1530" y="116"/>
                </a:moveTo>
                <a:cubicBezTo>
                  <a:pt x="1530" y="117"/>
                  <a:pt x="1530" y="117"/>
                  <a:pt x="1530" y="118"/>
                </a:cubicBezTo>
                <a:cubicBezTo>
                  <a:pt x="1530" y="118"/>
                  <a:pt x="1530" y="117"/>
                  <a:pt x="1530" y="116"/>
                </a:cubicBezTo>
                <a:cubicBezTo>
                  <a:pt x="1530" y="116"/>
                  <a:pt x="1530" y="116"/>
                  <a:pt x="1530" y="116"/>
                </a:cubicBezTo>
                <a:cubicBezTo>
                  <a:pt x="1530" y="117"/>
                  <a:pt x="1530" y="116"/>
                  <a:pt x="1530" y="116"/>
                </a:cubicBezTo>
                <a:close/>
                <a:moveTo>
                  <a:pt x="940" y="119"/>
                </a:moveTo>
                <a:cubicBezTo>
                  <a:pt x="940" y="119"/>
                  <a:pt x="940" y="119"/>
                  <a:pt x="940" y="119"/>
                </a:cubicBezTo>
                <a:cubicBezTo>
                  <a:pt x="941" y="119"/>
                  <a:pt x="941" y="119"/>
                  <a:pt x="942" y="119"/>
                </a:cubicBezTo>
                <a:cubicBezTo>
                  <a:pt x="942" y="118"/>
                  <a:pt x="942" y="118"/>
                  <a:pt x="941" y="118"/>
                </a:cubicBezTo>
                <a:cubicBezTo>
                  <a:pt x="942" y="117"/>
                  <a:pt x="941" y="117"/>
                  <a:pt x="940" y="116"/>
                </a:cubicBezTo>
                <a:cubicBezTo>
                  <a:pt x="940" y="117"/>
                  <a:pt x="940" y="117"/>
                  <a:pt x="939" y="117"/>
                </a:cubicBezTo>
                <a:cubicBezTo>
                  <a:pt x="939" y="117"/>
                  <a:pt x="939" y="118"/>
                  <a:pt x="939" y="118"/>
                </a:cubicBezTo>
                <a:cubicBezTo>
                  <a:pt x="939" y="119"/>
                  <a:pt x="940" y="119"/>
                  <a:pt x="939" y="119"/>
                </a:cubicBezTo>
                <a:cubicBezTo>
                  <a:pt x="940" y="119"/>
                  <a:pt x="940" y="119"/>
                  <a:pt x="940" y="119"/>
                </a:cubicBezTo>
                <a:close/>
                <a:moveTo>
                  <a:pt x="570" y="116"/>
                </a:moveTo>
                <a:cubicBezTo>
                  <a:pt x="570" y="116"/>
                  <a:pt x="571" y="116"/>
                  <a:pt x="570" y="116"/>
                </a:cubicBezTo>
                <a:cubicBezTo>
                  <a:pt x="569" y="116"/>
                  <a:pt x="569" y="116"/>
                  <a:pt x="568" y="117"/>
                </a:cubicBezTo>
                <a:cubicBezTo>
                  <a:pt x="569" y="117"/>
                  <a:pt x="570" y="117"/>
                  <a:pt x="570" y="116"/>
                </a:cubicBezTo>
                <a:close/>
                <a:moveTo>
                  <a:pt x="564" y="115"/>
                </a:moveTo>
                <a:cubicBezTo>
                  <a:pt x="564" y="116"/>
                  <a:pt x="564" y="116"/>
                  <a:pt x="563" y="116"/>
                </a:cubicBezTo>
                <a:cubicBezTo>
                  <a:pt x="563" y="116"/>
                  <a:pt x="563" y="117"/>
                  <a:pt x="564" y="117"/>
                </a:cubicBezTo>
                <a:cubicBezTo>
                  <a:pt x="564" y="117"/>
                  <a:pt x="565" y="117"/>
                  <a:pt x="565" y="117"/>
                </a:cubicBezTo>
                <a:cubicBezTo>
                  <a:pt x="565" y="116"/>
                  <a:pt x="565" y="115"/>
                  <a:pt x="564" y="115"/>
                </a:cubicBezTo>
                <a:close/>
                <a:moveTo>
                  <a:pt x="473" y="115"/>
                </a:moveTo>
                <a:cubicBezTo>
                  <a:pt x="473" y="114"/>
                  <a:pt x="472" y="114"/>
                  <a:pt x="473" y="114"/>
                </a:cubicBezTo>
                <a:cubicBezTo>
                  <a:pt x="473" y="114"/>
                  <a:pt x="473" y="114"/>
                  <a:pt x="472" y="113"/>
                </a:cubicBezTo>
                <a:cubicBezTo>
                  <a:pt x="472" y="114"/>
                  <a:pt x="472" y="114"/>
                  <a:pt x="473" y="115"/>
                </a:cubicBezTo>
                <a:close/>
                <a:moveTo>
                  <a:pt x="1426" y="113"/>
                </a:moveTo>
                <a:cubicBezTo>
                  <a:pt x="1426" y="113"/>
                  <a:pt x="1426" y="113"/>
                  <a:pt x="1426" y="113"/>
                </a:cubicBezTo>
                <a:cubicBezTo>
                  <a:pt x="1426" y="112"/>
                  <a:pt x="1426" y="113"/>
                  <a:pt x="1425" y="113"/>
                </a:cubicBezTo>
                <a:cubicBezTo>
                  <a:pt x="1426" y="113"/>
                  <a:pt x="1426" y="113"/>
                  <a:pt x="1426" y="113"/>
                </a:cubicBezTo>
                <a:cubicBezTo>
                  <a:pt x="1426" y="113"/>
                  <a:pt x="1426" y="113"/>
                  <a:pt x="1426" y="113"/>
                </a:cubicBezTo>
                <a:close/>
                <a:moveTo>
                  <a:pt x="1423" y="113"/>
                </a:moveTo>
                <a:cubicBezTo>
                  <a:pt x="1425" y="113"/>
                  <a:pt x="1425" y="113"/>
                  <a:pt x="1425" y="112"/>
                </a:cubicBezTo>
                <a:cubicBezTo>
                  <a:pt x="1425" y="112"/>
                  <a:pt x="1424" y="112"/>
                  <a:pt x="1423" y="112"/>
                </a:cubicBezTo>
                <a:cubicBezTo>
                  <a:pt x="1423" y="112"/>
                  <a:pt x="1423" y="112"/>
                  <a:pt x="1423" y="113"/>
                </a:cubicBezTo>
                <a:cubicBezTo>
                  <a:pt x="1425" y="113"/>
                  <a:pt x="1423" y="113"/>
                  <a:pt x="1423" y="113"/>
                </a:cubicBezTo>
                <a:close/>
                <a:moveTo>
                  <a:pt x="1418" y="110"/>
                </a:moveTo>
                <a:cubicBezTo>
                  <a:pt x="1417" y="110"/>
                  <a:pt x="1417" y="110"/>
                  <a:pt x="1416" y="110"/>
                </a:cubicBezTo>
                <a:cubicBezTo>
                  <a:pt x="1417" y="112"/>
                  <a:pt x="1417" y="112"/>
                  <a:pt x="1418" y="112"/>
                </a:cubicBezTo>
                <a:cubicBezTo>
                  <a:pt x="1418" y="111"/>
                  <a:pt x="1418" y="110"/>
                  <a:pt x="1418" y="110"/>
                </a:cubicBezTo>
                <a:cubicBezTo>
                  <a:pt x="1417" y="110"/>
                  <a:pt x="1418" y="110"/>
                  <a:pt x="1418" y="110"/>
                </a:cubicBezTo>
                <a:close/>
                <a:moveTo>
                  <a:pt x="1423" y="110"/>
                </a:moveTo>
                <a:cubicBezTo>
                  <a:pt x="1423" y="111"/>
                  <a:pt x="1423" y="111"/>
                  <a:pt x="1424" y="111"/>
                </a:cubicBezTo>
                <a:cubicBezTo>
                  <a:pt x="1425" y="111"/>
                  <a:pt x="1425" y="111"/>
                  <a:pt x="1425" y="110"/>
                </a:cubicBezTo>
                <a:cubicBezTo>
                  <a:pt x="1425" y="110"/>
                  <a:pt x="1425" y="110"/>
                  <a:pt x="1425" y="109"/>
                </a:cubicBezTo>
                <a:cubicBezTo>
                  <a:pt x="1424" y="109"/>
                  <a:pt x="1423" y="109"/>
                  <a:pt x="1422" y="108"/>
                </a:cubicBezTo>
                <a:cubicBezTo>
                  <a:pt x="1422" y="109"/>
                  <a:pt x="1421" y="110"/>
                  <a:pt x="1421" y="110"/>
                </a:cubicBezTo>
                <a:cubicBezTo>
                  <a:pt x="1422" y="110"/>
                  <a:pt x="1422" y="110"/>
                  <a:pt x="1423" y="110"/>
                </a:cubicBezTo>
                <a:close/>
                <a:moveTo>
                  <a:pt x="1411" y="110"/>
                </a:moveTo>
                <a:cubicBezTo>
                  <a:pt x="1413" y="111"/>
                  <a:pt x="1414" y="111"/>
                  <a:pt x="1415" y="111"/>
                </a:cubicBezTo>
                <a:cubicBezTo>
                  <a:pt x="1415" y="110"/>
                  <a:pt x="1415" y="109"/>
                  <a:pt x="1414" y="109"/>
                </a:cubicBezTo>
                <a:cubicBezTo>
                  <a:pt x="1414" y="109"/>
                  <a:pt x="1414" y="109"/>
                  <a:pt x="1414" y="108"/>
                </a:cubicBezTo>
                <a:cubicBezTo>
                  <a:pt x="1414" y="108"/>
                  <a:pt x="1414" y="108"/>
                  <a:pt x="1414" y="109"/>
                </a:cubicBezTo>
                <a:cubicBezTo>
                  <a:pt x="1413" y="109"/>
                  <a:pt x="1411" y="109"/>
                  <a:pt x="1411" y="109"/>
                </a:cubicBezTo>
                <a:cubicBezTo>
                  <a:pt x="1411" y="110"/>
                  <a:pt x="1411" y="110"/>
                  <a:pt x="1411" y="110"/>
                </a:cubicBezTo>
                <a:cubicBezTo>
                  <a:pt x="1413" y="111"/>
                  <a:pt x="1411" y="110"/>
                  <a:pt x="1411" y="110"/>
                </a:cubicBezTo>
                <a:close/>
                <a:moveTo>
                  <a:pt x="1428" y="111"/>
                </a:moveTo>
                <a:cubicBezTo>
                  <a:pt x="1428" y="111"/>
                  <a:pt x="1429" y="111"/>
                  <a:pt x="1429" y="110"/>
                </a:cubicBezTo>
                <a:cubicBezTo>
                  <a:pt x="1429" y="109"/>
                  <a:pt x="1428" y="108"/>
                  <a:pt x="1427" y="108"/>
                </a:cubicBezTo>
                <a:cubicBezTo>
                  <a:pt x="1427" y="108"/>
                  <a:pt x="1427" y="109"/>
                  <a:pt x="1427" y="109"/>
                </a:cubicBezTo>
                <a:cubicBezTo>
                  <a:pt x="1427" y="109"/>
                  <a:pt x="1427" y="109"/>
                  <a:pt x="1427" y="109"/>
                </a:cubicBezTo>
                <a:cubicBezTo>
                  <a:pt x="1427" y="110"/>
                  <a:pt x="1427" y="110"/>
                  <a:pt x="1428" y="111"/>
                </a:cubicBezTo>
                <a:close/>
                <a:moveTo>
                  <a:pt x="1423" y="107"/>
                </a:moveTo>
                <a:cubicBezTo>
                  <a:pt x="1424" y="108"/>
                  <a:pt x="1424" y="108"/>
                  <a:pt x="1425" y="108"/>
                </a:cubicBezTo>
                <a:cubicBezTo>
                  <a:pt x="1425" y="107"/>
                  <a:pt x="1424" y="107"/>
                  <a:pt x="1423" y="107"/>
                </a:cubicBezTo>
                <a:cubicBezTo>
                  <a:pt x="1424" y="108"/>
                  <a:pt x="1423" y="107"/>
                  <a:pt x="1423" y="107"/>
                </a:cubicBezTo>
                <a:close/>
                <a:moveTo>
                  <a:pt x="1416" y="109"/>
                </a:moveTo>
                <a:cubicBezTo>
                  <a:pt x="1416" y="110"/>
                  <a:pt x="1417" y="109"/>
                  <a:pt x="1417" y="109"/>
                </a:cubicBezTo>
                <a:cubicBezTo>
                  <a:pt x="1417" y="108"/>
                  <a:pt x="1416" y="108"/>
                  <a:pt x="1416" y="107"/>
                </a:cubicBezTo>
                <a:cubicBezTo>
                  <a:pt x="1416" y="108"/>
                  <a:pt x="1415" y="108"/>
                  <a:pt x="1416" y="109"/>
                </a:cubicBezTo>
                <a:close/>
                <a:moveTo>
                  <a:pt x="1399" y="106"/>
                </a:moveTo>
                <a:cubicBezTo>
                  <a:pt x="1400" y="106"/>
                  <a:pt x="1401" y="107"/>
                  <a:pt x="1402" y="107"/>
                </a:cubicBezTo>
                <a:cubicBezTo>
                  <a:pt x="1402" y="105"/>
                  <a:pt x="1399" y="106"/>
                  <a:pt x="1399" y="106"/>
                </a:cubicBezTo>
                <a:cubicBezTo>
                  <a:pt x="1400" y="106"/>
                  <a:pt x="1399" y="106"/>
                  <a:pt x="1399" y="106"/>
                </a:cubicBezTo>
                <a:close/>
                <a:moveTo>
                  <a:pt x="1419" y="107"/>
                </a:moveTo>
                <a:cubicBezTo>
                  <a:pt x="1420" y="107"/>
                  <a:pt x="1421" y="106"/>
                  <a:pt x="1421" y="106"/>
                </a:cubicBezTo>
                <a:cubicBezTo>
                  <a:pt x="1420" y="106"/>
                  <a:pt x="1418" y="107"/>
                  <a:pt x="1418" y="108"/>
                </a:cubicBezTo>
                <a:cubicBezTo>
                  <a:pt x="1419" y="108"/>
                  <a:pt x="1419" y="108"/>
                  <a:pt x="1419" y="107"/>
                </a:cubicBezTo>
                <a:cubicBezTo>
                  <a:pt x="1420" y="107"/>
                  <a:pt x="1419" y="107"/>
                  <a:pt x="1419" y="107"/>
                </a:cubicBezTo>
                <a:close/>
                <a:moveTo>
                  <a:pt x="1186" y="109"/>
                </a:moveTo>
                <a:cubicBezTo>
                  <a:pt x="1186" y="110"/>
                  <a:pt x="1187" y="109"/>
                  <a:pt x="1188" y="108"/>
                </a:cubicBezTo>
                <a:cubicBezTo>
                  <a:pt x="1188" y="108"/>
                  <a:pt x="1188" y="108"/>
                  <a:pt x="1188" y="108"/>
                </a:cubicBezTo>
                <a:cubicBezTo>
                  <a:pt x="1188" y="108"/>
                  <a:pt x="1189" y="108"/>
                  <a:pt x="1189" y="108"/>
                </a:cubicBezTo>
                <a:cubicBezTo>
                  <a:pt x="1189" y="107"/>
                  <a:pt x="1190" y="109"/>
                  <a:pt x="1190" y="108"/>
                </a:cubicBezTo>
                <a:cubicBezTo>
                  <a:pt x="1190" y="108"/>
                  <a:pt x="1191" y="108"/>
                  <a:pt x="1191" y="108"/>
                </a:cubicBezTo>
                <a:cubicBezTo>
                  <a:pt x="1191" y="108"/>
                  <a:pt x="1192" y="107"/>
                  <a:pt x="1192" y="107"/>
                </a:cubicBezTo>
                <a:cubicBezTo>
                  <a:pt x="1192" y="106"/>
                  <a:pt x="1191" y="106"/>
                  <a:pt x="1190" y="106"/>
                </a:cubicBezTo>
                <a:cubicBezTo>
                  <a:pt x="1189" y="105"/>
                  <a:pt x="1191" y="105"/>
                  <a:pt x="1189" y="105"/>
                </a:cubicBezTo>
                <a:cubicBezTo>
                  <a:pt x="1188" y="105"/>
                  <a:pt x="1188" y="105"/>
                  <a:pt x="1188" y="106"/>
                </a:cubicBezTo>
                <a:cubicBezTo>
                  <a:pt x="1187" y="107"/>
                  <a:pt x="1185" y="107"/>
                  <a:pt x="1185" y="108"/>
                </a:cubicBezTo>
                <a:cubicBezTo>
                  <a:pt x="1185" y="109"/>
                  <a:pt x="1185" y="109"/>
                  <a:pt x="1186" y="109"/>
                </a:cubicBezTo>
                <a:cubicBezTo>
                  <a:pt x="1186" y="110"/>
                  <a:pt x="1186" y="109"/>
                  <a:pt x="1186" y="109"/>
                </a:cubicBezTo>
                <a:close/>
                <a:moveTo>
                  <a:pt x="1429" y="105"/>
                </a:moveTo>
                <a:cubicBezTo>
                  <a:pt x="1428" y="105"/>
                  <a:pt x="1427" y="105"/>
                  <a:pt x="1426" y="105"/>
                </a:cubicBezTo>
                <a:cubicBezTo>
                  <a:pt x="1425" y="105"/>
                  <a:pt x="1424" y="106"/>
                  <a:pt x="1425" y="106"/>
                </a:cubicBezTo>
                <a:cubicBezTo>
                  <a:pt x="1426" y="106"/>
                  <a:pt x="1427" y="106"/>
                  <a:pt x="1427" y="106"/>
                </a:cubicBezTo>
                <a:cubicBezTo>
                  <a:pt x="1429" y="106"/>
                  <a:pt x="1429" y="106"/>
                  <a:pt x="1429" y="105"/>
                </a:cubicBezTo>
                <a:cubicBezTo>
                  <a:pt x="1428" y="105"/>
                  <a:pt x="1429" y="105"/>
                  <a:pt x="1429" y="105"/>
                </a:cubicBezTo>
                <a:close/>
                <a:moveTo>
                  <a:pt x="1412" y="107"/>
                </a:moveTo>
                <a:cubicBezTo>
                  <a:pt x="1412" y="107"/>
                  <a:pt x="1412" y="107"/>
                  <a:pt x="1412" y="107"/>
                </a:cubicBezTo>
                <a:cubicBezTo>
                  <a:pt x="1412" y="107"/>
                  <a:pt x="1412" y="106"/>
                  <a:pt x="1412" y="106"/>
                </a:cubicBezTo>
                <a:cubicBezTo>
                  <a:pt x="1413" y="106"/>
                  <a:pt x="1414" y="106"/>
                  <a:pt x="1414" y="106"/>
                </a:cubicBezTo>
                <a:cubicBezTo>
                  <a:pt x="1414" y="105"/>
                  <a:pt x="1413" y="104"/>
                  <a:pt x="1412" y="104"/>
                </a:cubicBezTo>
                <a:cubicBezTo>
                  <a:pt x="1412" y="104"/>
                  <a:pt x="1412" y="105"/>
                  <a:pt x="1412" y="105"/>
                </a:cubicBezTo>
                <a:cubicBezTo>
                  <a:pt x="1411" y="105"/>
                  <a:pt x="1412" y="105"/>
                  <a:pt x="1412" y="106"/>
                </a:cubicBezTo>
                <a:cubicBezTo>
                  <a:pt x="1412" y="106"/>
                  <a:pt x="1412" y="106"/>
                  <a:pt x="1411" y="106"/>
                </a:cubicBezTo>
                <a:cubicBezTo>
                  <a:pt x="1412" y="106"/>
                  <a:pt x="1411" y="106"/>
                  <a:pt x="1412" y="107"/>
                </a:cubicBezTo>
                <a:close/>
                <a:moveTo>
                  <a:pt x="1425" y="104"/>
                </a:moveTo>
                <a:cubicBezTo>
                  <a:pt x="1424" y="104"/>
                  <a:pt x="1422" y="103"/>
                  <a:pt x="1422" y="105"/>
                </a:cubicBezTo>
                <a:cubicBezTo>
                  <a:pt x="1423" y="105"/>
                  <a:pt x="1425" y="105"/>
                  <a:pt x="1425" y="104"/>
                </a:cubicBezTo>
                <a:close/>
                <a:moveTo>
                  <a:pt x="1421" y="104"/>
                </a:moveTo>
                <a:cubicBezTo>
                  <a:pt x="1421" y="103"/>
                  <a:pt x="1421" y="103"/>
                  <a:pt x="1421" y="104"/>
                </a:cubicBezTo>
                <a:cubicBezTo>
                  <a:pt x="1421" y="104"/>
                  <a:pt x="1421" y="104"/>
                  <a:pt x="1421" y="104"/>
                </a:cubicBezTo>
                <a:close/>
                <a:moveTo>
                  <a:pt x="1403" y="104"/>
                </a:moveTo>
                <a:cubicBezTo>
                  <a:pt x="1403" y="104"/>
                  <a:pt x="1402" y="104"/>
                  <a:pt x="1402" y="105"/>
                </a:cubicBezTo>
                <a:cubicBezTo>
                  <a:pt x="1403" y="105"/>
                  <a:pt x="1403" y="105"/>
                  <a:pt x="1404" y="105"/>
                </a:cubicBezTo>
                <a:cubicBezTo>
                  <a:pt x="1404" y="104"/>
                  <a:pt x="1403" y="104"/>
                  <a:pt x="1403" y="104"/>
                </a:cubicBezTo>
                <a:cubicBezTo>
                  <a:pt x="1403" y="104"/>
                  <a:pt x="1403" y="104"/>
                  <a:pt x="1403" y="104"/>
                </a:cubicBezTo>
                <a:close/>
                <a:moveTo>
                  <a:pt x="1417" y="104"/>
                </a:moveTo>
                <a:cubicBezTo>
                  <a:pt x="1417" y="103"/>
                  <a:pt x="1417" y="103"/>
                  <a:pt x="1418" y="103"/>
                </a:cubicBezTo>
                <a:cubicBezTo>
                  <a:pt x="1417" y="103"/>
                  <a:pt x="1417" y="103"/>
                  <a:pt x="1417" y="103"/>
                </a:cubicBezTo>
                <a:cubicBezTo>
                  <a:pt x="1417" y="103"/>
                  <a:pt x="1417" y="103"/>
                  <a:pt x="1417" y="104"/>
                </a:cubicBezTo>
                <a:close/>
                <a:moveTo>
                  <a:pt x="1416" y="103"/>
                </a:moveTo>
                <a:cubicBezTo>
                  <a:pt x="1416" y="103"/>
                  <a:pt x="1415" y="103"/>
                  <a:pt x="1415" y="104"/>
                </a:cubicBezTo>
                <a:cubicBezTo>
                  <a:pt x="1415" y="104"/>
                  <a:pt x="1416" y="104"/>
                  <a:pt x="1416" y="103"/>
                </a:cubicBezTo>
                <a:cubicBezTo>
                  <a:pt x="1415" y="103"/>
                  <a:pt x="1416" y="103"/>
                  <a:pt x="1416" y="103"/>
                </a:cubicBezTo>
                <a:close/>
                <a:moveTo>
                  <a:pt x="1170" y="104"/>
                </a:moveTo>
                <a:cubicBezTo>
                  <a:pt x="1170" y="102"/>
                  <a:pt x="1170" y="102"/>
                  <a:pt x="1168" y="102"/>
                </a:cubicBezTo>
                <a:cubicBezTo>
                  <a:pt x="1168" y="103"/>
                  <a:pt x="1169" y="103"/>
                  <a:pt x="1170" y="104"/>
                </a:cubicBezTo>
                <a:cubicBezTo>
                  <a:pt x="1170" y="103"/>
                  <a:pt x="1170" y="104"/>
                  <a:pt x="1170" y="104"/>
                </a:cubicBezTo>
                <a:close/>
                <a:moveTo>
                  <a:pt x="1421" y="103"/>
                </a:moveTo>
                <a:cubicBezTo>
                  <a:pt x="1421" y="102"/>
                  <a:pt x="1421" y="101"/>
                  <a:pt x="1419" y="101"/>
                </a:cubicBezTo>
                <a:cubicBezTo>
                  <a:pt x="1419" y="101"/>
                  <a:pt x="1419" y="103"/>
                  <a:pt x="1419" y="103"/>
                </a:cubicBezTo>
                <a:cubicBezTo>
                  <a:pt x="1420" y="103"/>
                  <a:pt x="1420" y="103"/>
                  <a:pt x="1421" y="103"/>
                </a:cubicBezTo>
                <a:close/>
                <a:moveTo>
                  <a:pt x="357" y="100"/>
                </a:moveTo>
                <a:cubicBezTo>
                  <a:pt x="357" y="100"/>
                  <a:pt x="357" y="100"/>
                  <a:pt x="356" y="100"/>
                </a:cubicBezTo>
                <a:cubicBezTo>
                  <a:pt x="357" y="100"/>
                  <a:pt x="357" y="100"/>
                  <a:pt x="357" y="100"/>
                </a:cubicBezTo>
                <a:close/>
                <a:moveTo>
                  <a:pt x="1193" y="104"/>
                </a:moveTo>
                <a:cubicBezTo>
                  <a:pt x="1194" y="104"/>
                  <a:pt x="1195" y="104"/>
                  <a:pt x="1195" y="103"/>
                </a:cubicBezTo>
                <a:cubicBezTo>
                  <a:pt x="1196" y="102"/>
                  <a:pt x="1196" y="103"/>
                  <a:pt x="1196" y="102"/>
                </a:cubicBezTo>
                <a:cubicBezTo>
                  <a:pt x="1196" y="101"/>
                  <a:pt x="1196" y="101"/>
                  <a:pt x="1196" y="100"/>
                </a:cubicBezTo>
                <a:cubicBezTo>
                  <a:pt x="1195" y="100"/>
                  <a:pt x="1195" y="100"/>
                  <a:pt x="1195" y="100"/>
                </a:cubicBezTo>
                <a:cubicBezTo>
                  <a:pt x="1195" y="99"/>
                  <a:pt x="1195" y="99"/>
                  <a:pt x="1194" y="100"/>
                </a:cubicBezTo>
                <a:cubicBezTo>
                  <a:pt x="1193" y="100"/>
                  <a:pt x="1193" y="100"/>
                  <a:pt x="1192" y="101"/>
                </a:cubicBezTo>
                <a:cubicBezTo>
                  <a:pt x="1192" y="101"/>
                  <a:pt x="1191" y="101"/>
                  <a:pt x="1192" y="102"/>
                </a:cubicBezTo>
                <a:cubicBezTo>
                  <a:pt x="1192" y="103"/>
                  <a:pt x="1193" y="103"/>
                  <a:pt x="1193" y="104"/>
                </a:cubicBezTo>
                <a:close/>
                <a:moveTo>
                  <a:pt x="714" y="112"/>
                </a:moveTo>
                <a:cubicBezTo>
                  <a:pt x="714" y="112"/>
                  <a:pt x="717" y="112"/>
                  <a:pt x="717" y="112"/>
                </a:cubicBezTo>
                <a:cubicBezTo>
                  <a:pt x="717" y="111"/>
                  <a:pt x="717" y="111"/>
                  <a:pt x="717" y="111"/>
                </a:cubicBezTo>
                <a:cubicBezTo>
                  <a:pt x="716" y="110"/>
                  <a:pt x="715" y="110"/>
                  <a:pt x="714" y="110"/>
                </a:cubicBezTo>
                <a:cubicBezTo>
                  <a:pt x="715" y="109"/>
                  <a:pt x="716" y="109"/>
                  <a:pt x="716" y="108"/>
                </a:cubicBezTo>
                <a:cubicBezTo>
                  <a:pt x="714" y="108"/>
                  <a:pt x="711" y="107"/>
                  <a:pt x="711" y="106"/>
                </a:cubicBezTo>
                <a:cubicBezTo>
                  <a:pt x="712" y="106"/>
                  <a:pt x="713" y="106"/>
                  <a:pt x="713" y="107"/>
                </a:cubicBezTo>
                <a:cubicBezTo>
                  <a:pt x="714" y="107"/>
                  <a:pt x="715" y="106"/>
                  <a:pt x="716" y="106"/>
                </a:cubicBezTo>
                <a:cubicBezTo>
                  <a:pt x="715" y="105"/>
                  <a:pt x="716" y="106"/>
                  <a:pt x="716" y="104"/>
                </a:cubicBezTo>
                <a:cubicBezTo>
                  <a:pt x="715" y="104"/>
                  <a:pt x="713" y="103"/>
                  <a:pt x="712" y="103"/>
                </a:cubicBezTo>
                <a:cubicBezTo>
                  <a:pt x="711" y="104"/>
                  <a:pt x="711" y="104"/>
                  <a:pt x="711" y="104"/>
                </a:cubicBezTo>
                <a:cubicBezTo>
                  <a:pt x="710" y="104"/>
                  <a:pt x="710" y="104"/>
                  <a:pt x="710" y="104"/>
                </a:cubicBezTo>
                <a:cubicBezTo>
                  <a:pt x="709" y="104"/>
                  <a:pt x="709" y="104"/>
                  <a:pt x="710" y="104"/>
                </a:cubicBezTo>
                <a:cubicBezTo>
                  <a:pt x="710" y="103"/>
                  <a:pt x="711" y="103"/>
                  <a:pt x="711" y="103"/>
                </a:cubicBezTo>
                <a:cubicBezTo>
                  <a:pt x="712" y="103"/>
                  <a:pt x="712" y="103"/>
                  <a:pt x="713" y="102"/>
                </a:cubicBezTo>
                <a:cubicBezTo>
                  <a:pt x="711" y="102"/>
                  <a:pt x="710" y="102"/>
                  <a:pt x="709" y="102"/>
                </a:cubicBezTo>
                <a:cubicBezTo>
                  <a:pt x="709" y="101"/>
                  <a:pt x="709" y="101"/>
                  <a:pt x="710" y="100"/>
                </a:cubicBezTo>
                <a:cubicBezTo>
                  <a:pt x="708" y="100"/>
                  <a:pt x="707" y="100"/>
                  <a:pt x="706" y="99"/>
                </a:cubicBezTo>
                <a:cubicBezTo>
                  <a:pt x="705" y="99"/>
                  <a:pt x="704" y="98"/>
                  <a:pt x="703" y="99"/>
                </a:cubicBezTo>
                <a:cubicBezTo>
                  <a:pt x="702" y="99"/>
                  <a:pt x="702" y="99"/>
                  <a:pt x="702" y="99"/>
                </a:cubicBezTo>
                <a:cubicBezTo>
                  <a:pt x="700" y="99"/>
                  <a:pt x="701" y="100"/>
                  <a:pt x="699" y="100"/>
                </a:cubicBezTo>
                <a:cubicBezTo>
                  <a:pt x="700" y="101"/>
                  <a:pt x="701" y="102"/>
                  <a:pt x="700" y="102"/>
                </a:cubicBezTo>
                <a:cubicBezTo>
                  <a:pt x="700" y="102"/>
                  <a:pt x="699" y="102"/>
                  <a:pt x="699" y="102"/>
                </a:cubicBezTo>
                <a:cubicBezTo>
                  <a:pt x="698" y="101"/>
                  <a:pt x="697" y="101"/>
                  <a:pt x="696" y="101"/>
                </a:cubicBezTo>
                <a:cubicBezTo>
                  <a:pt x="696" y="101"/>
                  <a:pt x="695" y="101"/>
                  <a:pt x="694" y="101"/>
                </a:cubicBezTo>
                <a:cubicBezTo>
                  <a:pt x="693" y="102"/>
                  <a:pt x="693" y="103"/>
                  <a:pt x="693" y="104"/>
                </a:cubicBezTo>
                <a:cubicBezTo>
                  <a:pt x="693" y="104"/>
                  <a:pt x="694" y="104"/>
                  <a:pt x="695" y="104"/>
                </a:cubicBezTo>
                <a:cubicBezTo>
                  <a:pt x="695" y="104"/>
                  <a:pt x="695" y="105"/>
                  <a:pt x="695" y="105"/>
                </a:cubicBezTo>
                <a:cubicBezTo>
                  <a:pt x="695" y="106"/>
                  <a:pt x="696" y="106"/>
                  <a:pt x="696" y="105"/>
                </a:cubicBezTo>
                <a:cubicBezTo>
                  <a:pt x="697" y="105"/>
                  <a:pt x="697" y="105"/>
                  <a:pt x="698" y="105"/>
                </a:cubicBezTo>
                <a:cubicBezTo>
                  <a:pt x="698" y="104"/>
                  <a:pt x="699" y="104"/>
                  <a:pt x="700" y="104"/>
                </a:cubicBezTo>
                <a:cubicBezTo>
                  <a:pt x="701" y="104"/>
                  <a:pt x="701" y="103"/>
                  <a:pt x="701" y="102"/>
                </a:cubicBezTo>
                <a:cubicBezTo>
                  <a:pt x="702" y="102"/>
                  <a:pt x="702" y="102"/>
                  <a:pt x="703" y="103"/>
                </a:cubicBezTo>
                <a:cubicBezTo>
                  <a:pt x="703" y="104"/>
                  <a:pt x="704" y="103"/>
                  <a:pt x="704" y="104"/>
                </a:cubicBezTo>
                <a:cubicBezTo>
                  <a:pt x="704" y="103"/>
                  <a:pt x="706" y="104"/>
                  <a:pt x="707" y="104"/>
                </a:cubicBezTo>
                <a:cubicBezTo>
                  <a:pt x="708" y="104"/>
                  <a:pt x="707" y="105"/>
                  <a:pt x="706" y="105"/>
                </a:cubicBezTo>
                <a:cubicBezTo>
                  <a:pt x="706" y="106"/>
                  <a:pt x="706" y="105"/>
                  <a:pt x="707" y="106"/>
                </a:cubicBezTo>
                <a:cubicBezTo>
                  <a:pt x="707" y="106"/>
                  <a:pt x="706" y="107"/>
                  <a:pt x="707" y="107"/>
                </a:cubicBezTo>
                <a:cubicBezTo>
                  <a:pt x="707" y="108"/>
                  <a:pt x="707" y="108"/>
                  <a:pt x="707" y="108"/>
                </a:cubicBezTo>
                <a:cubicBezTo>
                  <a:pt x="707" y="108"/>
                  <a:pt x="708" y="109"/>
                  <a:pt x="708" y="109"/>
                </a:cubicBezTo>
                <a:cubicBezTo>
                  <a:pt x="708" y="109"/>
                  <a:pt x="709" y="109"/>
                  <a:pt x="709" y="109"/>
                </a:cubicBezTo>
                <a:cubicBezTo>
                  <a:pt x="709" y="109"/>
                  <a:pt x="709" y="110"/>
                  <a:pt x="710" y="110"/>
                </a:cubicBezTo>
                <a:cubicBezTo>
                  <a:pt x="711" y="110"/>
                  <a:pt x="711" y="110"/>
                  <a:pt x="711" y="110"/>
                </a:cubicBezTo>
                <a:cubicBezTo>
                  <a:pt x="712" y="110"/>
                  <a:pt x="712" y="110"/>
                  <a:pt x="712" y="111"/>
                </a:cubicBezTo>
                <a:cubicBezTo>
                  <a:pt x="712" y="111"/>
                  <a:pt x="713" y="111"/>
                  <a:pt x="713" y="111"/>
                </a:cubicBezTo>
                <a:cubicBezTo>
                  <a:pt x="713" y="111"/>
                  <a:pt x="713" y="111"/>
                  <a:pt x="713" y="112"/>
                </a:cubicBezTo>
                <a:cubicBezTo>
                  <a:pt x="714" y="112"/>
                  <a:pt x="714" y="112"/>
                  <a:pt x="714" y="112"/>
                </a:cubicBezTo>
                <a:close/>
                <a:moveTo>
                  <a:pt x="357" y="98"/>
                </a:moveTo>
                <a:cubicBezTo>
                  <a:pt x="357" y="98"/>
                  <a:pt x="358" y="99"/>
                  <a:pt x="358" y="98"/>
                </a:cubicBezTo>
                <a:cubicBezTo>
                  <a:pt x="358" y="97"/>
                  <a:pt x="357" y="97"/>
                  <a:pt x="356" y="97"/>
                </a:cubicBezTo>
                <a:cubicBezTo>
                  <a:pt x="356" y="98"/>
                  <a:pt x="356" y="98"/>
                  <a:pt x="357" y="98"/>
                </a:cubicBezTo>
                <a:close/>
                <a:moveTo>
                  <a:pt x="1153" y="100"/>
                </a:moveTo>
                <a:cubicBezTo>
                  <a:pt x="1154" y="100"/>
                  <a:pt x="1154" y="100"/>
                  <a:pt x="1155" y="100"/>
                </a:cubicBezTo>
                <a:cubicBezTo>
                  <a:pt x="1156" y="100"/>
                  <a:pt x="1155" y="100"/>
                  <a:pt x="1155" y="99"/>
                </a:cubicBezTo>
                <a:cubicBezTo>
                  <a:pt x="1156" y="99"/>
                  <a:pt x="1156" y="98"/>
                  <a:pt x="1156" y="98"/>
                </a:cubicBezTo>
                <a:cubicBezTo>
                  <a:pt x="1156" y="97"/>
                  <a:pt x="1156" y="97"/>
                  <a:pt x="1155" y="97"/>
                </a:cubicBezTo>
                <a:cubicBezTo>
                  <a:pt x="1154" y="96"/>
                  <a:pt x="1155" y="96"/>
                  <a:pt x="1154" y="96"/>
                </a:cubicBezTo>
                <a:cubicBezTo>
                  <a:pt x="1154" y="96"/>
                  <a:pt x="1153" y="96"/>
                  <a:pt x="1153" y="97"/>
                </a:cubicBezTo>
                <a:cubicBezTo>
                  <a:pt x="1152" y="97"/>
                  <a:pt x="1153" y="98"/>
                  <a:pt x="1153" y="99"/>
                </a:cubicBezTo>
                <a:cubicBezTo>
                  <a:pt x="1152" y="99"/>
                  <a:pt x="1152" y="99"/>
                  <a:pt x="1152" y="100"/>
                </a:cubicBezTo>
                <a:cubicBezTo>
                  <a:pt x="1151" y="100"/>
                  <a:pt x="1151" y="100"/>
                  <a:pt x="1151" y="101"/>
                </a:cubicBezTo>
                <a:cubicBezTo>
                  <a:pt x="1152" y="101"/>
                  <a:pt x="1153" y="101"/>
                  <a:pt x="1153" y="100"/>
                </a:cubicBezTo>
                <a:close/>
                <a:moveTo>
                  <a:pt x="313" y="101"/>
                </a:moveTo>
                <a:cubicBezTo>
                  <a:pt x="312" y="101"/>
                  <a:pt x="312" y="101"/>
                  <a:pt x="311" y="100"/>
                </a:cubicBezTo>
                <a:cubicBezTo>
                  <a:pt x="311" y="100"/>
                  <a:pt x="311" y="99"/>
                  <a:pt x="311" y="99"/>
                </a:cubicBezTo>
                <a:cubicBezTo>
                  <a:pt x="311" y="99"/>
                  <a:pt x="311" y="99"/>
                  <a:pt x="311" y="99"/>
                </a:cubicBezTo>
                <a:cubicBezTo>
                  <a:pt x="310" y="97"/>
                  <a:pt x="310" y="99"/>
                  <a:pt x="309" y="98"/>
                </a:cubicBezTo>
                <a:cubicBezTo>
                  <a:pt x="309" y="98"/>
                  <a:pt x="308" y="96"/>
                  <a:pt x="307" y="96"/>
                </a:cubicBezTo>
                <a:cubicBezTo>
                  <a:pt x="307" y="96"/>
                  <a:pt x="306" y="96"/>
                  <a:pt x="306" y="97"/>
                </a:cubicBezTo>
                <a:cubicBezTo>
                  <a:pt x="306" y="98"/>
                  <a:pt x="306" y="98"/>
                  <a:pt x="305" y="100"/>
                </a:cubicBezTo>
                <a:cubicBezTo>
                  <a:pt x="306" y="100"/>
                  <a:pt x="306" y="101"/>
                  <a:pt x="306" y="101"/>
                </a:cubicBezTo>
                <a:cubicBezTo>
                  <a:pt x="306" y="102"/>
                  <a:pt x="306" y="103"/>
                  <a:pt x="306" y="103"/>
                </a:cubicBezTo>
                <a:cubicBezTo>
                  <a:pt x="307" y="104"/>
                  <a:pt x="307" y="105"/>
                  <a:pt x="308" y="105"/>
                </a:cubicBezTo>
                <a:cubicBezTo>
                  <a:pt x="309" y="105"/>
                  <a:pt x="309" y="105"/>
                  <a:pt x="310" y="105"/>
                </a:cubicBezTo>
                <a:cubicBezTo>
                  <a:pt x="311" y="105"/>
                  <a:pt x="310" y="105"/>
                  <a:pt x="311" y="105"/>
                </a:cubicBezTo>
                <a:cubicBezTo>
                  <a:pt x="311" y="105"/>
                  <a:pt x="311" y="106"/>
                  <a:pt x="312" y="106"/>
                </a:cubicBezTo>
                <a:cubicBezTo>
                  <a:pt x="312" y="106"/>
                  <a:pt x="313" y="106"/>
                  <a:pt x="313" y="106"/>
                </a:cubicBezTo>
                <a:cubicBezTo>
                  <a:pt x="313" y="106"/>
                  <a:pt x="314" y="106"/>
                  <a:pt x="315" y="106"/>
                </a:cubicBezTo>
                <a:cubicBezTo>
                  <a:pt x="315" y="105"/>
                  <a:pt x="315" y="104"/>
                  <a:pt x="314" y="103"/>
                </a:cubicBezTo>
                <a:cubicBezTo>
                  <a:pt x="313" y="103"/>
                  <a:pt x="313" y="102"/>
                  <a:pt x="313" y="101"/>
                </a:cubicBezTo>
                <a:cubicBezTo>
                  <a:pt x="312" y="101"/>
                  <a:pt x="313" y="101"/>
                  <a:pt x="313" y="101"/>
                </a:cubicBezTo>
                <a:close/>
                <a:moveTo>
                  <a:pt x="339" y="131"/>
                </a:moveTo>
                <a:cubicBezTo>
                  <a:pt x="340" y="130"/>
                  <a:pt x="340" y="130"/>
                  <a:pt x="339" y="129"/>
                </a:cubicBezTo>
                <a:cubicBezTo>
                  <a:pt x="339" y="128"/>
                  <a:pt x="339" y="129"/>
                  <a:pt x="339" y="128"/>
                </a:cubicBezTo>
                <a:cubicBezTo>
                  <a:pt x="339" y="128"/>
                  <a:pt x="339" y="128"/>
                  <a:pt x="339" y="127"/>
                </a:cubicBezTo>
                <a:cubicBezTo>
                  <a:pt x="339" y="126"/>
                  <a:pt x="339" y="125"/>
                  <a:pt x="339" y="125"/>
                </a:cubicBezTo>
                <a:cubicBezTo>
                  <a:pt x="338" y="125"/>
                  <a:pt x="336" y="124"/>
                  <a:pt x="336" y="125"/>
                </a:cubicBezTo>
                <a:cubicBezTo>
                  <a:pt x="335" y="125"/>
                  <a:pt x="330" y="125"/>
                  <a:pt x="330" y="123"/>
                </a:cubicBezTo>
                <a:cubicBezTo>
                  <a:pt x="330" y="122"/>
                  <a:pt x="328" y="122"/>
                  <a:pt x="328" y="121"/>
                </a:cubicBezTo>
                <a:cubicBezTo>
                  <a:pt x="328" y="120"/>
                  <a:pt x="328" y="120"/>
                  <a:pt x="327" y="120"/>
                </a:cubicBezTo>
                <a:cubicBezTo>
                  <a:pt x="327" y="121"/>
                  <a:pt x="327" y="122"/>
                  <a:pt x="327" y="123"/>
                </a:cubicBezTo>
                <a:cubicBezTo>
                  <a:pt x="326" y="122"/>
                  <a:pt x="324" y="122"/>
                  <a:pt x="324" y="121"/>
                </a:cubicBezTo>
                <a:cubicBezTo>
                  <a:pt x="323" y="120"/>
                  <a:pt x="322" y="119"/>
                  <a:pt x="321" y="118"/>
                </a:cubicBezTo>
                <a:cubicBezTo>
                  <a:pt x="321" y="117"/>
                  <a:pt x="320" y="116"/>
                  <a:pt x="320" y="116"/>
                </a:cubicBezTo>
                <a:cubicBezTo>
                  <a:pt x="320" y="115"/>
                  <a:pt x="320" y="114"/>
                  <a:pt x="319" y="114"/>
                </a:cubicBezTo>
                <a:cubicBezTo>
                  <a:pt x="318" y="113"/>
                  <a:pt x="317" y="112"/>
                  <a:pt x="318" y="110"/>
                </a:cubicBezTo>
                <a:cubicBezTo>
                  <a:pt x="317" y="110"/>
                  <a:pt x="317" y="108"/>
                  <a:pt x="316" y="108"/>
                </a:cubicBezTo>
                <a:cubicBezTo>
                  <a:pt x="316" y="108"/>
                  <a:pt x="316" y="107"/>
                  <a:pt x="316" y="107"/>
                </a:cubicBezTo>
                <a:cubicBezTo>
                  <a:pt x="316" y="107"/>
                  <a:pt x="315" y="107"/>
                  <a:pt x="315" y="107"/>
                </a:cubicBezTo>
                <a:cubicBezTo>
                  <a:pt x="313" y="107"/>
                  <a:pt x="312" y="107"/>
                  <a:pt x="310" y="107"/>
                </a:cubicBezTo>
                <a:cubicBezTo>
                  <a:pt x="310" y="107"/>
                  <a:pt x="310" y="107"/>
                  <a:pt x="309" y="107"/>
                </a:cubicBezTo>
                <a:cubicBezTo>
                  <a:pt x="308" y="108"/>
                  <a:pt x="308" y="108"/>
                  <a:pt x="308" y="107"/>
                </a:cubicBezTo>
                <a:cubicBezTo>
                  <a:pt x="307" y="106"/>
                  <a:pt x="306" y="107"/>
                  <a:pt x="306" y="108"/>
                </a:cubicBezTo>
                <a:cubicBezTo>
                  <a:pt x="306" y="109"/>
                  <a:pt x="305" y="109"/>
                  <a:pt x="305" y="110"/>
                </a:cubicBezTo>
                <a:cubicBezTo>
                  <a:pt x="305" y="110"/>
                  <a:pt x="305" y="111"/>
                  <a:pt x="305" y="111"/>
                </a:cubicBezTo>
                <a:cubicBezTo>
                  <a:pt x="304" y="111"/>
                  <a:pt x="303" y="112"/>
                  <a:pt x="302" y="112"/>
                </a:cubicBezTo>
                <a:cubicBezTo>
                  <a:pt x="302" y="112"/>
                  <a:pt x="302" y="111"/>
                  <a:pt x="301" y="111"/>
                </a:cubicBezTo>
                <a:cubicBezTo>
                  <a:pt x="301" y="111"/>
                  <a:pt x="301" y="110"/>
                  <a:pt x="301" y="110"/>
                </a:cubicBezTo>
                <a:cubicBezTo>
                  <a:pt x="301" y="110"/>
                  <a:pt x="302" y="109"/>
                  <a:pt x="302" y="108"/>
                </a:cubicBezTo>
                <a:cubicBezTo>
                  <a:pt x="302" y="108"/>
                  <a:pt x="303" y="107"/>
                  <a:pt x="303" y="107"/>
                </a:cubicBezTo>
                <a:cubicBezTo>
                  <a:pt x="303" y="106"/>
                  <a:pt x="304" y="105"/>
                  <a:pt x="304" y="105"/>
                </a:cubicBezTo>
                <a:cubicBezTo>
                  <a:pt x="304" y="104"/>
                  <a:pt x="302" y="105"/>
                  <a:pt x="302" y="104"/>
                </a:cubicBezTo>
                <a:cubicBezTo>
                  <a:pt x="302" y="103"/>
                  <a:pt x="301" y="103"/>
                  <a:pt x="301" y="102"/>
                </a:cubicBezTo>
                <a:cubicBezTo>
                  <a:pt x="301" y="102"/>
                  <a:pt x="300" y="102"/>
                  <a:pt x="300" y="101"/>
                </a:cubicBezTo>
                <a:cubicBezTo>
                  <a:pt x="300" y="101"/>
                  <a:pt x="300" y="101"/>
                  <a:pt x="300" y="100"/>
                </a:cubicBezTo>
                <a:cubicBezTo>
                  <a:pt x="299" y="101"/>
                  <a:pt x="299" y="101"/>
                  <a:pt x="298" y="100"/>
                </a:cubicBezTo>
                <a:cubicBezTo>
                  <a:pt x="297" y="100"/>
                  <a:pt x="297" y="99"/>
                  <a:pt x="296" y="99"/>
                </a:cubicBezTo>
                <a:cubicBezTo>
                  <a:pt x="296" y="101"/>
                  <a:pt x="296" y="102"/>
                  <a:pt x="294" y="102"/>
                </a:cubicBezTo>
                <a:cubicBezTo>
                  <a:pt x="293" y="103"/>
                  <a:pt x="294" y="103"/>
                  <a:pt x="294" y="104"/>
                </a:cubicBezTo>
                <a:cubicBezTo>
                  <a:pt x="293" y="104"/>
                  <a:pt x="292" y="104"/>
                  <a:pt x="291" y="104"/>
                </a:cubicBezTo>
                <a:cubicBezTo>
                  <a:pt x="291" y="103"/>
                  <a:pt x="291" y="102"/>
                  <a:pt x="290" y="102"/>
                </a:cubicBezTo>
                <a:cubicBezTo>
                  <a:pt x="290" y="101"/>
                  <a:pt x="288" y="100"/>
                  <a:pt x="287" y="100"/>
                </a:cubicBezTo>
                <a:cubicBezTo>
                  <a:pt x="287" y="99"/>
                  <a:pt x="286" y="99"/>
                  <a:pt x="286" y="99"/>
                </a:cubicBezTo>
                <a:cubicBezTo>
                  <a:pt x="285" y="99"/>
                  <a:pt x="284" y="99"/>
                  <a:pt x="284" y="99"/>
                </a:cubicBezTo>
                <a:cubicBezTo>
                  <a:pt x="284" y="100"/>
                  <a:pt x="285" y="101"/>
                  <a:pt x="284" y="101"/>
                </a:cubicBezTo>
                <a:cubicBezTo>
                  <a:pt x="284" y="101"/>
                  <a:pt x="284" y="103"/>
                  <a:pt x="283" y="104"/>
                </a:cubicBezTo>
                <a:cubicBezTo>
                  <a:pt x="284" y="104"/>
                  <a:pt x="283" y="105"/>
                  <a:pt x="284" y="105"/>
                </a:cubicBezTo>
                <a:cubicBezTo>
                  <a:pt x="284" y="105"/>
                  <a:pt x="284" y="106"/>
                  <a:pt x="284" y="106"/>
                </a:cubicBezTo>
                <a:cubicBezTo>
                  <a:pt x="284" y="106"/>
                  <a:pt x="284" y="106"/>
                  <a:pt x="284" y="106"/>
                </a:cubicBezTo>
                <a:cubicBezTo>
                  <a:pt x="284" y="107"/>
                  <a:pt x="284" y="108"/>
                  <a:pt x="283" y="108"/>
                </a:cubicBezTo>
                <a:cubicBezTo>
                  <a:pt x="283" y="108"/>
                  <a:pt x="282" y="108"/>
                  <a:pt x="282" y="107"/>
                </a:cubicBezTo>
                <a:cubicBezTo>
                  <a:pt x="282" y="107"/>
                  <a:pt x="280" y="107"/>
                  <a:pt x="280" y="107"/>
                </a:cubicBezTo>
                <a:cubicBezTo>
                  <a:pt x="279" y="105"/>
                  <a:pt x="280" y="107"/>
                  <a:pt x="279" y="106"/>
                </a:cubicBezTo>
                <a:cubicBezTo>
                  <a:pt x="279" y="106"/>
                  <a:pt x="279" y="105"/>
                  <a:pt x="278" y="105"/>
                </a:cubicBezTo>
                <a:cubicBezTo>
                  <a:pt x="278" y="105"/>
                  <a:pt x="277" y="105"/>
                  <a:pt x="277" y="104"/>
                </a:cubicBezTo>
                <a:cubicBezTo>
                  <a:pt x="277" y="103"/>
                  <a:pt x="277" y="103"/>
                  <a:pt x="276" y="103"/>
                </a:cubicBezTo>
                <a:cubicBezTo>
                  <a:pt x="276" y="102"/>
                  <a:pt x="276" y="101"/>
                  <a:pt x="277" y="101"/>
                </a:cubicBezTo>
                <a:cubicBezTo>
                  <a:pt x="277" y="100"/>
                  <a:pt x="277" y="99"/>
                  <a:pt x="277" y="98"/>
                </a:cubicBezTo>
                <a:cubicBezTo>
                  <a:pt x="277" y="97"/>
                  <a:pt x="277" y="97"/>
                  <a:pt x="276" y="96"/>
                </a:cubicBezTo>
                <a:cubicBezTo>
                  <a:pt x="276" y="96"/>
                  <a:pt x="276" y="96"/>
                  <a:pt x="276" y="96"/>
                </a:cubicBezTo>
                <a:cubicBezTo>
                  <a:pt x="275" y="95"/>
                  <a:pt x="272" y="95"/>
                  <a:pt x="272" y="97"/>
                </a:cubicBezTo>
                <a:cubicBezTo>
                  <a:pt x="271" y="98"/>
                  <a:pt x="270" y="98"/>
                  <a:pt x="269" y="98"/>
                </a:cubicBezTo>
                <a:cubicBezTo>
                  <a:pt x="269" y="99"/>
                  <a:pt x="269" y="99"/>
                  <a:pt x="268" y="99"/>
                </a:cubicBezTo>
                <a:cubicBezTo>
                  <a:pt x="267" y="99"/>
                  <a:pt x="268" y="100"/>
                  <a:pt x="267" y="100"/>
                </a:cubicBezTo>
                <a:cubicBezTo>
                  <a:pt x="266" y="100"/>
                  <a:pt x="265" y="100"/>
                  <a:pt x="264" y="100"/>
                </a:cubicBezTo>
                <a:cubicBezTo>
                  <a:pt x="264" y="100"/>
                  <a:pt x="264" y="100"/>
                  <a:pt x="264" y="100"/>
                </a:cubicBezTo>
                <a:cubicBezTo>
                  <a:pt x="264" y="101"/>
                  <a:pt x="263" y="100"/>
                  <a:pt x="263" y="100"/>
                </a:cubicBezTo>
                <a:cubicBezTo>
                  <a:pt x="262" y="100"/>
                  <a:pt x="263" y="100"/>
                  <a:pt x="262" y="100"/>
                </a:cubicBezTo>
                <a:cubicBezTo>
                  <a:pt x="262" y="100"/>
                  <a:pt x="262" y="100"/>
                  <a:pt x="261" y="100"/>
                </a:cubicBezTo>
                <a:cubicBezTo>
                  <a:pt x="261" y="100"/>
                  <a:pt x="262" y="101"/>
                  <a:pt x="261" y="101"/>
                </a:cubicBezTo>
                <a:cubicBezTo>
                  <a:pt x="261" y="101"/>
                  <a:pt x="261" y="101"/>
                  <a:pt x="260" y="101"/>
                </a:cubicBezTo>
                <a:cubicBezTo>
                  <a:pt x="260" y="101"/>
                  <a:pt x="260" y="102"/>
                  <a:pt x="259" y="102"/>
                </a:cubicBezTo>
                <a:cubicBezTo>
                  <a:pt x="259" y="102"/>
                  <a:pt x="258" y="102"/>
                  <a:pt x="258" y="102"/>
                </a:cubicBezTo>
                <a:cubicBezTo>
                  <a:pt x="258" y="102"/>
                  <a:pt x="258" y="102"/>
                  <a:pt x="258" y="102"/>
                </a:cubicBezTo>
                <a:cubicBezTo>
                  <a:pt x="258" y="102"/>
                  <a:pt x="258" y="102"/>
                  <a:pt x="257" y="103"/>
                </a:cubicBezTo>
                <a:cubicBezTo>
                  <a:pt x="257" y="103"/>
                  <a:pt x="256" y="103"/>
                  <a:pt x="256" y="104"/>
                </a:cubicBezTo>
                <a:cubicBezTo>
                  <a:pt x="256" y="104"/>
                  <a:pt x="255" y="104"/>
                  <a:pt x="256" y="105"/>
                </a:cubicBezTo>
                <a:cubicBezTo>
                  <a:pt x="256" y="105"/>
                  <a:pt x="256" y="105"/>
                  <a:pt x="256" y="106"/>
                </a:cubicBezTo>
                <a:cubicBezTo>
                  <a:pt x="256" y="107"/>
                  <a:pt x="256" y="108"/>
                  <a:pt x="255" y="108"/>
                </a:cubicBezTo>
                <a:cubicBezTo>
                  <a:pt x="254" y="107"/>
                  <a:pt x="254" y="108"/>
                  <a:pt x="254" y="108"/>
                </a:cubicBezTo>
                <a:cubicBezTo>
                  <a:pt x="253" y="109"/>
                  <a:pt x="253" y="109"/>
                  <a:pt x="252" y="110"/>
                </a:cubicBezTo>
                <a:cubicBezTo>
                  <a:pt x="252" y="110"/>
                  <a:pt x="252" y="110"/>
                  <a:pt x="252" y="110"/>
                </a:cubicBezTo>
                <a:cubicBezTo>
                  <a:pt x="251" y="110"/>
                  <a:pt x="251" y="111"/>
                  <a:pt x="251" y="111"/>
                </a:cubicBezTo>
                <a:cubicBezTo>
                  <a:pt x="250" y="112"/>
                  <a:pt x="250" y="114"/>
                  <a:pt x="251" y="114"/>
                </a:cubicBezTo>
                <a:cubicBezTo>
                  <a:pt x="252" y="114"/>
                  <a:pt x="253" y="113"/>
                  <a:pt x="253" y="114"/>
                </a:cubicBezTo>
                <a:cubicBezTo>
                  <a:pt x="254" y="114"/>
                  <a:pt x="255" y="114"/>
                  <a:pt x="255" y="113"/>
                </a:cubicBezTo>
                <a:cubicBezTo>
                  <a:pt x="256" y="112"/>
                  <a:pt x="256" y="113"/>
                  <a:pt x="257" y="113"/>
                </a:cubicBezTo>
                <a:cubicBezTo>
                  <a:pt x="257" y="113"/>
                  <a:pt x="256" y="113"/>
                  <a:pt x="257" y="114"/>
                </a:cubicBezTo>
                <a:cubicBezTo>
                  <a:pt x="257" y="114"/>
                  <a:pt x="259" y="114"/>
                  <a:pt x="258" y="114"/>
                </a:cubicBezTo>
                <a:cubicBezTo>
                  <a:pt x="257" y="115"/>
                  <a:pt x="256" y="114"/>
                  <a:pt x="255" y="115"/>
                </a:cubicBezTo>
                <a:cubicBezTo>
                  <a:pt x="254" y="115"/>
                  <a:pt x="255" y="116"/>
                  <a:pt x="256" y="116"/>
                </a:cubicBezTo>
                <a:cubicBezTo>
                  <a:pt x="257" y="116"/>
                  <a:pt x="260" y="117"/>
                  <a:pt x="260" y="115"/>
                </a:cubicBezTo>
                <a:cubicBezTo>
                  <a:pt x="260" y="113"/>
                  <a:pt x="260" y="114"/>
                  <a:pt x="262" y="115"/>
                </a:cubicBezTo>
                <a:cubicBezTo>
                  <a:pt x="262" y="115"/>
                  <a:pt x="263" y="115"/>
                  <a:pt x="264" y="115"/>
                </a:cubicBezTo>
                <a:cubicBezTo>
                  <a:pt x="265" y="115"/>
                  <a:pt x="264" y="114"/>
                  <a:pt x="265" y="114"/>
                </a:cubicBezTo>
                <a:cubicBezTo>
                  <a:pt x="266" y="114"/>
                  <a:pt x="266" y="114"/>
                  <a:pt x="267" y="114"/>
                </a:cubicBezTo>
                <a:cubicBezTo>
                  <a:pt x="268" y="114"/>
                  <a:pt x="269" y="113"/>
                  <a:pt x="271" y="113"/>
                </a:cubicBezTo>
                <a:cubicBezTo>
                  <a:pt x="272" y="114"/>
                  <a:pt x="272" y="114"/>
                  <a:pt x="272" y="114"/>
                </a:cubicBezTo>
                <a:cubicBezTo>
                  <a:pt x="272" y="115"/>
                  <a:pt x="270" y="115"/>
                  <a:pt x="270" y="115"/>
                </a:cubicBezTo>
                <a:cubicBezTo>
                  <a:pt x="270" y="115"/>
                  <a:pt x="270" y="114"/>
                  <a:pt x="269" y="114"/>
                </a:cubicBezTo>
                <a:cubicBezTo>
                  <a:pt x="269" y="115"/>
                  <a:pt x="268" y="114"/>
                  <a:pt x="268" y="114"/>
                </a:cubicBezTo>
                <a:cubicBezTo>
                  <a:pt x="268" y="115"/>
                  <a:pt x="267" y="114"/>
                  <a:pt x="267" y="115"/>
                </a:cubicBezTo>
                <a:cubicBezTo>
                  <a:pt x="267" y="115"/>
                  <a:pt x="266" y="115"/>
                  <a:pt x="266" y="115"/>
                </a:cubicBezTo>
                <a:cubicBezTo>
                  <a:pt x="266" y="116"/>
                  <a:pt x="266" y="116"/>
                  <a:pt x="266" y="116"/>
                </a:cubicBezTo>
                <a:cubicBezTo>
                  <a:pt x="265" y="116"/>
                  <a:pt x="264" y="116"/>
                  <a:pt x="264" y="116"/>
                </a:cubicBezTo>
                <a:cubicBezTo>
                  <a:pt x="263" y="116"/>
                  <a:pt x="264" y="116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62" y="116"/>
                  <a:pt x="262" y="116"/>
                  <a:pt x="261" y="117"/>
                </a:cubicBezTo>
                <a:cubicBezTo>
                  <a:pt x="260" y="117"/>
                  <a:pt x="259" y="118"/>
                  <a:pt x="258" y="118"/>
                </a:cubicBezTo>
                <a:cubicBezTo>
                  <a:pt x="257" y="118"/>
                  <a:pt x="256" y="118"/>
                  <a:pt x="257" y="119"/>
                </a:cubicBezTo>
                <a:cubicBezTo>
                  <a:pt x="257" y="120"/>
                  <a:pt x="257" y="120"/>
                  <a:pt x="258" y="120"/>
                </a:cubicBezTo>
                <a:cubicBezTo>
                  <a:pt x="258" y="120"/>
                  <a:pt x="258" y="121"/>
                  <a:pt x="258" y="121"/>
                </a:cubicBezTo>
                <a:cubicBezTo>
                  <a:pt x="259" y="121"/>
                  <a:pt x="259" y="120"/>
                  <a:pt x="259" y="121"/>
                </a:cubicBezTo>
                <a:cubicBezTo>
                  <a:pt x="260" y="121"/>
                  <a:pt x="261" y="121"/>
                  <a:pt x="261" y="120"/>
                </a:cubicBezTo>
                <a:cubicBezTo>
                  <a:pt x="262" y="120"/>
                  <a:pt x="263" y="121"/>
                  <a:pt x="264" y="121"/>
                </a:cubicBezTo>
                <a:cubicBezTo>
                  <a:pt x="264" y="120"/>
                  <a:pt x="267" y="120"/>
                  <a:pt x="268" y="120"/>
                </a:cubicBezTo>
                <a:cubicBezTo>
                  <a:pt x="269" y="121"/>
                  <a:pt x="269" y="120"/>
                  <a:pt x="270" y="120"/>
                </a:cubicBezTo>
                <a:cubicBezTo>
                  <a:pt x="271" y="120"/>
                  <a:pt x="271" y="121"/>
                  <a:pt x="271" y="121"/>
                </a:cubicBezTo>
                <a:cubicBezTo>
                  <a:pt x="273" y="121"/>
                  <a:pt x="274" y="120"/>
                  <a:pt x="275" y="120"/>
                </a:cubicBezTo>
                <a:cubicBezTo>
                  <a:pt x="276" y="120"/>
                  <a:pt x="277" y="121"/>
                  <a:pt x="278" y="121"/>
                </a:cubicBezTo>
                <a:cubicBezTo>
                  <a:pt x="279" y="120"/>
                  <a:pt x="279" y="120"/>
                  <a:pt x="280" y="120"/>
                </a:cubicBezTo>
                <a:cubicBezTo>
                  <a:pt x="281" y="120"/>
                  <a:pt x="280" y="119"/>
                  <a:pt x="281" y="119"/>
                </a:cubicBezTo>
                <a:cubicBezTo>
                  <a:pt x="282" y="119"/>
                  <a:pt x="281" y="120"/>
                  <a:pt x="282" y="120"/>
                </a:cubicBezTo>
                <a:cubicBezTo>
                  <a:pt x="284" y="120"/>
                  <a:pt x="282" y="120"/>
                  <a:pt x="283" y="121"/>
                </a:cubicBezTo>
                <a:cubicBezTo>
                  <a:pt x="283" y="121"/>
                  <a:pt x="284" y="121"/>
                  <a:pt x="285" y="121"/>
                </a:cubicBezTo>
                <a:cubicBezTo>
                  <a:pt x="285" y="121"/>
                  <a:pt x="285" y="120"/>
                  <a:pt x="286" y="120"/>
                </a:cubicBezTo>
                <a:cubicBezTo>
                  <a:pt x="288" y="120"/>
                  <a:pt x="288" y="120"/>
                  <a:pt x="288" y="121"/>
                </a:cubicBezTo>
                <a:cubicBezTo>
                  <a:pt x="287" y="121"/>
                  <a:pt x="287" y="121"/>
                  <a:pt x="286" y="122"/>
                </a:cubicBezTo>
                <a:cubicBezTo>
                  <a:pt x="286" y="122"/>
                  <a:pt x="287" y="123"/>
                  <a:pt x="286" y="123"/>
                </a:cubicBezTo>
                <a:cubicBezTo>
                  <a:pt x="285" y="123"/>
                  <a:pt x="285" y="123"/>
                  <a:pt x="285" y="123"/>
                </a:cubicBezTo>
                <a:cubicBezTo>
                  <a:pt x="285" y="123"/>
                  <a:pt x="284" y="124"/>
                  <a:pt x="284" y="124"/>
                </a:cubicBezTo>
                <a:cubicBezTo>
                  <a:pt x="283" y="124"/>
                  <a:pt x="282" y="124"/>
                  <a:pt x="282" y="124"/>
                </a:cubicBezTo>
                <a:cubicBezTo>
                  <a:pt x="281" y="124"/>
                  <a:pt x="280" y="124"/>
                  <a:pt x="278" y="124"/>
                </a:cubicBezTo>
                <a:cubicBezTo>
                  <a:pt x="278" y="124"/>
                  <a:pt x="278" y="124"/>
                  <a:pt x="278" y="124"/>
                </a:cubicBezTo>
                <a:cubicBezTo>
                  <a:pt x="278" y="123"/>
                  <a:pt x="276" y="124"/>
                  <a:pt x="276" y="123"/>
                </a:cubicBezTo>
                <a:cubicBezTo>
                  <a:pt x="276" y="123"/>
                  <a:pt x="276" y="124"/>
                  <a:pt x="276" y="124"/>
                </a:cubicBezTo>
                <a:cubicBezTo>
                  <a:pt x="275" y="124"/>
                  <a:pt x="274" y="124"/>
                  <a:pt x="273" y="124"/>
                </a:cubicBezTo>
                <a:cubicBezTo>
                  <a:pt x="273" y="124"/>
                  <a:pt x="273" y="124"/>
                  <a:pt x="273" y="124"/>
                </a:cubicBezTo>
                <a:cubicBezTo>
                  <a:pt x="272" y="124"/>
                  <a:pt x="271" y="124"/>
                  <a:pt x="271" y="124"/>
                </a:cubicBezTo>
                <a:cubicBezTo>
                  <a:pt x="270" y="125"/>
                  <a:pt x="271" y="125"/>
                  <a:pt x="270" y="125"/>
                </a:cubicBezTo>
                <a:cubicBezTo>
                  <a:pt x="269" y="126"/>
                  <a:pt x="268" y="126"/>
                  <a:pt x="267" y="126"/>
                </a:cubicBezTo>
                <a:cubicBezTo>
                  <a:pt x="267" y="125"/>
                  <a:pt x="264" y="126"/>
                  <a:pt x="263" y="126"/>
                </a:cubicBezTo>
                <a:cubicBezTo>
                  <a:pt x="263" y="125"/>
                  <a:pt x="262" y="125"/>
                  <a:pt x="261" y="125"/>
                </a:cubicBezTo>
                <a:cubicBezTo>
                  <a:pt x="262" y="126"/>
                  <a:pt x="262" y="127"/>
                  <a:pt x="262" y="127"/>
                </a:cubicBezTo>
                <a:cubicBezTo>
                  <a:pt x="261" y="128"/>
                  <a:pt x="261" y="129"/>
                  <a:pt x="261" y="129"/>
                </a:cubicBezTo>
                <a:cubicBezTo>
                  <a:pt x="262" y="129"/>
                  <a:pt x="262" y="129"/>
                  <a:pt x="262" y="130"/>
                </a:cubicBezTo>
                <a:cubicBezTo>
                  <a:pt x="262" y="130"/>
                  <a:pt x="263" y="131"/>
                  <a:pt x="263" y="131"/>
                </a:cubicBezTo>
                <a:cubicBezTo>
                  <a:pt x="264" y="131"/>
                  <a:pt x="264" y="131"/>
                  <a:pt x="265" y="132"/>
                </a:cubicBezTo>
                <a:cubicBezTo>
                  <a:pt x="265" y="134"/>
                  <a:pt x="269" y="134"/>
                  <a:pt x="271" y="134"/>
                </a:cubicBezTo>
                <a:cubicBezTo>
                  <a:pt x="271" y="134"/>
                  <a:pt x="271" y="133"/>
                  <a:pt x="272" y="134"/>
                </a:cubicBezTo>
                <a:cubicBezTo>
                  <a:pt x="272" y="134"/>
                  <a:pt x="273" y="134"/>
                  <a:pt x="273" y="134"/>
                </a:cubicBezTo>
                <a:cubicBezTo>
                  <a:pt x="273" y="135"/>
                  <a:pt x="275" y="135"/>
                  <a:pt x="275" y="135"/>
                </a:cubicBezTo>
                <a:cubicBezTo>
                  <a:pt x="276" y="135"/>
                  <a:pt x="276" y="137"/>
                  <a:pt x="276" y="137"/>
                </a:cubicBezTo>
                <a:cubicBezTo>
                  <a:pt x="276" y="138"/>
                  <a:pt x="276" y="138"/>
                  <a:pt x="276" y="139"/>
                </a:cubicBezTo>
                <a:cubicBezTo>
                  <a:pt x="277" y="139"/>
                  <a:pt x="278" y="139"/>
                  <a:pt x="279" y="139"/>
                </a:cubicBezTo>
                <a:cubicBezTo>
                  <a:pt x="279" y="139"/>
                  <a:pt x="280" y="140"/>
                  <a:pt x="281" y="140"/>
                </a:cubicBezTo>
                <a:cubicBezTo>
                  <a:pt x="282" y="140"/>
                  <a:pt x="282" y="140"/>
                  <a:pt x="283" y="140"/>
                </a:cubicBezTo>
                <a:cubicBezTo>
                  <a:pt x="284" y="140"/>
                  <a:pt x="285" y="140"/>
                  <a:pt x="285" y="139"/>
                </a:cubicBezTo>
                <a:cubicBezTo>
                  <a:pt x="285" y="138"/>
                  <a:pt x="285" y="138"/>
                  <a:pt x="286" y="138"/>
                </a:cubicBezTo>
                <a:cubicBezTo>
                  <a:pt x="286" y="138"/>
                  <a:pt x="287" y="138"/>
                  <a:pt x="287" y="138"/>
                </a:cubicBezTo>
                <a:cubicBezTo>
                  <a:pt x="287" y="138"/>
                  <a:pt x="287" y="139"/>
                  <a:pt x="288" y="139"/>
                </a:cubicBezTo>
                <a:cubicBezTo>
                  <a:pt x="288" y="138"/>
                  <a:pt x="289" y="138"/>
                  <a:pt x="289" y="138"/>
                </a:cubicBezTo>
                <a:cubicBezTo>
                  <a:pt x="290" y="138"/>
                  <a:pt x="292" y="139"/>
                  <a:pt x="293" y="138"/>
                </a:cubicBezTo>
                <a:cubicBezTo>
                  <a:pt x="294" y="138"/>
                  <a:pt x="298" y="137"/>
                  <a:pt x="298" y="137"/>
                </a:cubicBezTo>
                <a:cubicBezTo>
                  <a:pt x="298" y="136"/>
                  <a:pt x="298" y="136"/>
                  <a:pt x="298" y="136"/>
                </a:cubicBezTo>
                <a:cubicBezTo>
                  <a:pt x="300" y="136"/>
                  <a:pt x="300" y="135"/>
                  <a:pt x="302" y="135"/>
                </a:cubicBezTo>
                <a:cubicBezTo>
                  <a:pt x="303" y="135"/>
                  <a:pt x="303" y="134"/>
                  <a:pt x="304" y="134"/>
                </a:cubicBezTo>
                <a:cubicBezTo>
                  <a:pt x="305" y="134"/>
                  <a:pt x="306" y="134"/>
                  <a:pt x="307" y="133"/>
                </a:cubicBezTo>
                <a:cubicBezTo>
                  <a:pt x="308" y="133"/>
                  <a:pt x="309" y="132"/>
                  <a:pt x="309" y="131"/>
                </a:cubicBezTo>
                <a:cubicBezTo>
                  <a:pt x="310" y="131"/>
                  <a:pt x="312" y="131"/>
                  <a:pt x="313" y="130"/>
                </a:cubicBezTo>
                <a:cubicBezTo>
                  <a:pt x="313" y="129"/>
                  <a:pt x="313" y="129"/>
                  <a:pt x="315" y="129"/>
                </a:cubicBezTo>
                <a:cubicBezTo>
                  <a:pt x="315" y="129"/>
                  <a:pt x="315" y="129"/>
                  <a:pt x="316" y="129"/>
                </a:cubicBezTo>
                <a:cubicBezTo>
                  <a:pt x="315" y="130"/>
                  <a:pt x="315" y="131"/>
                  <a:pt x="314" y="132"/>
                </a:cubicBezTo>
                <a:cubicBezTo>
                  <a:pt x="313" y="133"/>
                  <a:pt x="315" y="133"/>
                  <a:pt x="316" y="133"/>
                </a:cubicBezTo>
                <a:cubicBezTo>
                  <a:pt x="317" y="133"/>
                  <a:pt x="319" y="134"/>
                  <a:pt x="319" y="134"/>
                </a:cubicBezTo>
                <a:cubicBezTo>
                  <a:pt x="319" y="134"/>
                  <a:pt x="319" y="135"/>
                  <a:pt x="319" y="135"/>
                </a:cubicBezTo>
                <a:cubicBezTo>
                  <a:pt x="319" y="135"/>
                  <a:pt x="320" y="135"/>
                  <a:pt x="320" y="135"/>
                </a:cubicBezTo>
                <a:cubicBezTo>
                  <a:pt x="321" y="135"/>
                  <a:pt x="321" y="134"/>
                  <a:pt x="321" y="135"/>
                </a:cubicBezTo>
                <a:cubicBezTo>
                  <a:pt x="321" y="135"/>
                  <a:pt x="322" y="135"/>
                  <a:pt x="322" y="135"/>
                </a:cubicBezTo>
                <a:cubicBezTo>
                  <a:pt x="323" y="136"/>
                  <a:pt x="323" y="136"/>
                  <a:pt x="323" y="136"/>
                </a:cubicBezTo>
                <a:cubicBezTo>
                  <a:pt x="324" y="136"/>
                  <a:pt x="325" y="135"/>
                  <a:pt x="326" y="136"/>
                </a:cubicBezTo>
                <a:cubicBezTo>
                  <a:pt x="327" y="136"/>
                  <a:pt x="326" y="137"/>
                  <a:pt x="328" y="137"/>
                </a:cubicBezTo>
                <a:cubicBezTo>
                  <a:pt x="328" y="137"/>
                  <a:pt x="328" y="136"/>
                  <a:pt x="328" y="136"/>
                </a:cubicBezTo>
                <a:cubicBezTo>
                  <a:pt x="328" y="135"/>
                  <a:pt x="328" y="135"/>
                  <a:pt x="329" y="135"/>
                </a:cubicBezTo>
                <a:cubicBezTo>
                  <a:pt x="329" y="135"/>
                  <a:pt x="330" y="135"/>
                  <a:pt x="330" y="136"/>
                </a:cubicBezTo>
                <a:cubicBezTo>
                  <a:pt x="331" y="136"/>
                  <a:pt x="331" y="136"/>
                  <a:pt x="332" y="135"/>
                </a:cubicBezTo>
                <a:cubicBezTo>
                  <a:pt x="332" y="135"/>
                  <a:pt x="332" y="135"/>
                  <a:pt x="332" y="135"/>
                </a:cubicBezTo>
                <a:cubicBezTo>
                  <a:pt x="332" y="135"/>
                  <a:pt x="333" y="135"/>
                  <a:pt x="333" y="135"/>
                </a:cubicBezTo>
                <a:cubicBezTo>
                  <a:pt x="334" y="134"/>
                  <a:pt x="335" y="133"/>
                  <a:pt x="335" y="133"/>
                </a:cubicBezTo>
                <a:cubicBezTo>
                  <a:pt x="334" y="132"/>
                  <a:pt x="334" y="133"/>
                  <a:pt x="334" y="133"/>
                </a:cubicBezTo>
                <a:cubicBezTo>
                  <a:pt x="333" y="132"/>
                  <a:pt x="334" y="132"/>
                  <a:pt x="334" y="131"/>
                </a:cubicBezTo>
                <a:cubicBezTo>
                  <a:pt x="334" y="131"/>
                  <a:pt x="332" y="131"/>
                  <a:pt x="331" y="131"/>
                </a:cubicBezTo>
                <a:cubicBezTo>
                  <a:pt x="331" y="131"/>
                  <a:pt x="331" y="132"/>
                  <a:pt x="330" y="133"/>
                </a:cubicBezTo>
                <a:cubicBezTo>
                  <a:pt x="330" y="132"/>
                  <a:pt x="329" y="132"/>
                  <a:pt x="329" y="132"/>
                </a:cubicBezTo>
                <a:cubicBezTo>
                  <a:pt x="329" y="132"/>
                  <a:pt x="329" y="132"/>
                  <a:pt x="329" y="132"/>
                </a:cubicBezTo>
                <a:cubicBezTo>
                  <a:pt x="328" y="132"/>
                  <a:pt x="328" y="132"/>
                  <a:pt x="328" y="132"/>
                </a:cubicBezTo>
                <a:cubicBezTo>
                  <a:pt x="327" y="131"/>
                  <a:pt x="327" y="131"/>
                  <a:pt x="326" y="130"/>
                </a:cubicBezTo>
                <a:cubicBezTo>
                  <a:pt x="326" y="130"/>
                  <a:pt x="326" y="129"/>
                  <a:pt x="326" y="129"/>
                </a:cubicBezTo>
                <a:cubicBezTo>
                  <a:pt x="326" y="128"/>
                  <a:pt x="328" y="129"/>
                  <a:pt x="328" y="129"/>
                </a:cubicBezTo>
                <a:cubicBezTo>
                  <a:pt x="329" y="129"/>
                  <a:pt x="329" y="130"/>
                  <a:pt x="330" y="130"/>
                </a:cubicBezTo>
                <a:cubicBezTo>
                  <a:pt x="332" y="130"/>
                  <a:pt x="333" y="130"/>
                  <a:pt x="334" y="131"/>
                </a:cubicBezTo>
                <a:cubicBezTo>
                  <a:pt x="334" y="129"/>
                  <a:pt x="334" y="129"/>
                  <a:pt x="333" y="129"/>
                </a:cubicBezTo>
                <a:cubicBezTo>
                  <a:pt x="332" y="129"/>
                  <a:pt x="332" y="128"/>
                  <a:pt x="333" y="128"/>
                </a:cubicBezTo>
                <a:cubicBezTo>
                  <a:pt x="333" y="128"/>
                  <a:pt x="334" y="128"/>
                  <a:pt x="334" y="127"/>
                </a:cubicBezTo>
                <a:cubicBezTo>
                  <a:pt x="335" y="128"/>
                  <a:pt x="336" y="129"/>
                  <a:pt x="337" y="129"/>
                </a:cubicBezTo>
                <a:cubicBezTo>
                  <a:pt x="337" y="129"/>
                  <a:pt x="337" y="129"/>
                  <a:pt x="337" y="130"/>
                </a:cubicBezTo>
                <a:cubicBezTo>
                  <a:pt x="337" y="131"/>
                  <a:pt x="338" y="131"/>
                  <a:pt x="339" y="131"/>
                </a:cubicBezTo>
                <a:cubicBezTo>
                  <a:pt x="339" y="130"/>
                  <a:pt x="339" y="131"/>
                  <a:pt x="339" y="131"/>
                </a:cubicBezTo>
                <a:close/>
                <a:moveTo>
                  <a:pt x="1401" y="101"/>
                </a:moveTo>
                <a:cubicBezTo>
                  <a:pt x="1401" y="103"/>
                  <a:pt x="1401" y="103"/>
                  <a:pt x="1403" y="103"/>
                </a:cubicBezTo>
                <a:cubicBezTo>
                  <a:pt x="1403" y="103"/>
                  <a:pt x="1404" y="103"/>
                  <a:pt x="1405" y="103"/>
                </a:cubicBezTo>
                <a:cubicBezTo>
                  <a:pt x="1405" y="103"/>
                  <a:pt x="1406" y="104"/>
                  <a:pt x="1407" y="104"/>
                </a:cubicBezTo>
                <a:cubicBezTo>
                  <a:pt x="1407" y="105"/>
                  <a:pt x="1405" y="104"/>
                  <a:pt x="1405" y="105"/>
                </a:cubicBezTo>
                <a:cubicBezTo>
                  <a:pt x="1405" y="106"/>
                  <a:pt x="1406" y="107"/>
                  <a:pt x="1406" y="107"/>
                </a:cubicBezTo>
                <a:cubicBezTo>
                  <a:pt x="1407" y="106"/>
                  <a:pt x="1408" y="106"/>
                  <a:pt x="1408" y="106"/>
                </a:cubicBezTo>
                <a:cubicBezTo>
                  <a:pt x="1408" y="105"/>
                  <a:pt x="1408" y="105"/>
                  <a:pt x="1408" y="105"/>
                </a:cubicBezTo>
                <a:cubicBezTo>
                  <a:pt x="1409" y="105"/>
                  <a:pt x="1409" y="105"/>
                  <a:pt x="1410" y="104"/>
                </a:cubicBezTo>
                <a:cubicBezTo>
                  <a:pt x="1410" y="104"/>
                  <a:pt x="1411" y="104"/>
                  <a:pt x="1411" y="104"/>
                </a:cubicBezTo>
                <a:cubicBezTo>
                  <a:pt x="1412" y="104"/>
                  <a:pt x="1411" y="104"/>
                  <a:pt x="1411" y="104"/>
                </a:cubicBezTo>
                <a:cubicBezTo>
                  <a:pt x="1412" y="103"/>
                  <a:pt x="1412" y="103"/>
                  <a:pt x="1413" y="103"/>
                </a:cubicBezTo>
                <a:cubicBezTo>
                  <a:pt x="1415" y="103"/>
                  <a:pt x="1413" y="103"/>
                  <a:pt x="1414" y="103"/>
                </a:cubicBezTo>
                <a:cubicBezTo>
                  <a:pt x="1414" y="102"/>
                  <a:pt x="1414" y="102"/>
                  <a:pt x="1414" y="102"/>
                </a:cubicBezTo>
                <a:cubicBezTo>
                  <a:pt x="1415" y="102"/>
                  <a:pt x="1416" y="101"/>
                  <a:pt x="1416" y="100"/>
                </a:cubicBezTo>
                <a:cubicBezTo>
                  <a:pt x="1416" y="100"/>
                  <a:pt x="1416" y="99"/>
                  <a:pt x="1416" y="99"/>
                </a:cubicBezTo>
                <a:cubicBezTo>
                  <a:pt x="1416" y="99"/>
                  <a:pt x="1414" y="99"/>
                  <a:pt x="1413" y="99"/>
                </a:cubicBezTo>
                <a:cubicBezTo>
                  <a:pt x="1413" y="99"/>
                  <a:pt x="1412" y="98"/>
                  <a:pt x="1412" y="98"/>
                </a:cubicBezTo>
                <a:cubicBezTo>
                  <a:pt x="1412" y="97"/>
                  <a:pt x="1411" y="97"/>
                  <a:pt x="1410" y="97"/>
                </a:cubicBezTo>
                <a:cubicBezTo>
                  <a:pt x="1410" y="97"/>
                  <a:pt x="1409" y="97"/>
                  <a:pt x="1409" y="96"/>
                </a:cubicBezTo>
                <a:cubicBezTo>
                  <a:pt x="1409" y="96"/>
                  <a:pt x="1409" y="96"/>
                  <a:pt x="1408" y="96"/>
                </a:cubicBezTo>
                <a:cubicBezTo>
                  <a:pt x="1408" y="95"/>
                  <a:pt x="1408" y="95"/>
                  <a:pt x="1408" y="95"/>
                </a:cubicBezTo>
                <a:cubicBezTo>
                  <a:pt x="1407" y="95"/>
                  <a:pt x="1407" y="95"/>
                  <a:pt x="1406" y="95"/>
                </a:cubicBezTo>
                <a:cubicBezTo>
                  <a:pt x="1405" y="95"/>
                  <a:pt x="1403" y="96"/>
                  <a:pt x="1401" y="96"/>
                </a:cubicBezTo>
                <a:cubicBezTo>
                  <a:pt x="1401" y="96"/>
                  <a:pt x="1400" y="97"/>
                  <a:pt x="1400" y="97"/>
                </a:cubicBezTo>
                <a:cubicBezTo>
                  <a:pt x="1399" y="98"/>
                  <a:pt x="1400" y="98"/>
                  <a:pt x="1399" y="98"/>
                </a:cubicBezTo>
                <a:cubicBezTo>
                  <a:pt x="1399" y="99"/>
                  <a:pt x="1399" y="100"/>
                  <a:pt x="1399" y="100"/>
                </a:cubicBezTo>
                <a:cubicBezTo>
                  <a:pt x="1399" y="100"/>
                  <a:pt x="1399" y="100"/>
                  <a:pt x="1399" y="100"/>
                </a:cubicBezTo>
                <a:cubicBezTo>
                  <a:pt x="1399" y="101"/>
                  <a:pt x="1400" y="101"/>
                  <a:pt x="1401" y="101"/>
                </a:cubicBezTo>
                <a:close/>
                <a:moveTo>
                  <a:pt x="1481" y="99"/>
                </a:moveTo>
                <a:cubicBezTo>
                  <a:pt x="1481" y="101"/>
                  <a:pt x="1482" y="100"/>
                  <a:pt x="1484" y="100"/>
                </a:cubicBezTo>
                <a:cubicBezTo>
                  <a:pt x="1484" y="100"/>
                  <a:pt x="1484" y="100"/>
                  <a:pt x="1484" y="100"/>
                </a:cubicBezTo>
                <a:cubicBezTo>
                  <a:pt x="1484" y="101"/>
                  <a:pt x="1485" y="101"/>
                  <a:pt x="1486" y="101"/>
                </a:cubicBezTo>
                <a:cubicBezTo>
                  <a:pt x="1487" y="101"/>
                  <a:pt x="1488" y="101"/>
                  <a:pt x="1489" y="100"/>
                </a:cubicBezTo>
                <a:cubicBezTo>
                  <a:pt x="1489" y="101"/>
                  <a:pt x="1490" y="101"/>
                  <a:pt x="1490" y="101"/>
                </a:cubicBezTo>
                <a:cubicBezTo>
                  <a:pt x="1491" y="101"/>
                  <a:pt x="1490" y="101"/>
                  <a:pt x="1491" y="101"/>
                </a:cubicBezTo>
                <a:cubicBezTo>
                  <a:pt x="1491" y="101"/>
                  <a:pt x="1492" y="101"/>
                  <a:pt x="1492" y="101"/>
                </a:cubicBezTo>
                <a:cubicBezTo>
                  <a:pt x="1492" y="101"/>
                  <a:pt x="1492" y="102"/>
                  <a:pt x="1493" y="102"/>
                </a:cubicBezTo>
                <a:cubicBezTo>
                  <a:pt x="1494" y="102"/>
                  <a:pt x="1494" y="102"/>
                  <a:pt x="1495" y="102"/>
                </a:cubicBezTo>
                <a:cubicBezTo>
                  <a:pt x="1496" y="102"/>
                  <a:pt x="1496" y="102"/>
                  <a:pt x="1496" y="102"/>
                </a:cubicBezTo>
                <a:cubicBezTo>
                  <a:pt x="1497" y="102"/>
                  <a:pt x="1498" y="102"/>
                  <a:pt x="1498" y="102"/>
                </a:cubicBezTo>
                <a:cubicBezTo>
                  <a:pt x="1498" y="101"/>
                  <a:pt x="1498" y="101"/>
                  <a:pt x="1498" y="100"/>
                </a:cubicBezTo>
                <a:cubicBezTo>
                  <a:pt x="1498" y="100"/>
                  <a:pt x="1498" y="100"/>
                  <a:pt x="1498" y="100"/>
                </a:cubicBezTo>
                <a:cubicBezTo>
                  <a:pt x="1498" y="100"/>
                  <a:pt x="1498" y="99"/>
                  <a:pt x="1498" y="98"/>
                </a:cubicBezTo>
                <a:cubicBezTo>
                  <a:pt x="1498" y="98"/>
                  <a:pt x="1497" y="98"/>
                  <a:pt x="1496" y="97"/>
                </a:cubicBezTo>
                <a:cubicBezTo>
                  <a:pt x="1496" y="97"/>
                  <a:pt x="1497" y="97"/>
                  <a:pt x="1496" y="97"/>
                </a:cubicBezTo>
                <a:cubicBezTo>
                  <a:pt x="1495" y="97"/>
                  <a:pt x="1495" y="96"/>
                  <a:pt x="1494" y="95"/>
                </a:cubicBezTo>
                <a:cubicBezTo>
                  <a:pt x="1494" y="95"/>
                  <a:pt x="1494" y="96"/>
                  <a:pt x="1493" y="95"/>
                </a:cubicBezTo>
                <a:cubicBezTo>
                  <a:pt x="1493" y="94"/>
                  <a:pt x="1492" y="94"/>
                  <a:pt x="1491" y="94"/>
                </a:cubicBezTo>
                <a:cubicBezTo>
                  <a:pt x="1490" y="94"/>
                  <a:pt x="1491" y="94"/>
                  <a:pt x="1490" y="94"/>
                </a:cubicBezTo>
                <a:cubicBezTo>
                  <a:pt x="1489" y="94"/>
                  <a:pt x="1489" y="94"/>
                  <a:pt x="1489" y="94"/>
                </a:cubicBezTo>
                <a:cubicBezTo>
                  <a:pt x="1488" y="95"/>
                  <a:pt x="1488" y="95"/>
                  <a:pt x="1488" y="95"/>
                </a:cubicBezTo>
                <a:cubicBezTo>
                  <a:pt x="1487" y="95"/>
                  <a:pt x="1487" y="95"/>
                  <a:pt x="1487" y="95"/>
                </a:cubicBezTo>
                <a:cubicBezTo>
                  <a:pt x="1487" y="95"/>
                  <a:pt x="1487" y="95"/>
                  <a:pt x="1487" y="95"/>
                </a:cubicBezTo>
                <a:cubicBezTo>
                  <a:pt x="1487" y="95"/>
                  <a:pt x="1486" y="95"/>
                  <a:pt x="1486" y="95"/>
                </a:cubicBezTo>
                <a:cubicBezTo>
                  <a:pt x="1486" y="96"/>
                  <a:pt x="1486" y="96"/>
                  <a:pt x="1485" y="96"/>
                </a:cubicBezTo>
                <a:cubicBezTo>
                  <a:pt x="1485" y="96"/>
                  <a:pt x="1485" y="96"/>
                  <a:pt x="1485" y="97"/>
                </a:cubicBezTo>
                <a:cubicBezTo>
                  <a:pt x="1484" y="97"/>
                  <a:pt x="1484" y="98"/>
                  <a:pt x="1483" y="98"/>
                </a:cubicBezTo>
                <a:cubicBezTo>
                  <a:pt x="1483" y="99"/>
                  <a:pt x="1482" y="99"/>
                  <a:pt x="1481" y="99"/>
                </a:cubicBezTo>
                <a:cubicBezTo>
                  <a:pt x="1481" y="100"/>
                  <a:pt x="1481" y="99"/>
                  <a:pt x="1481" y="99"/>
                </a:cubicBezTo>
                <a:close/>
                <a:moveTo>
                  <a:pt x="480" y="167"/>
                </a:moveTo>
                <a:cubicBezTo>
                  <a:pt x="479" y="168"/>
                  <a:pt x="481" y="168"/>
                  <a:pt x="481" y="167"/>
                </a:cubicBezTo>
                <a:cubicBezTo>
                  <a:pt x="482" y="167"/>
                  <a:pt x="482" y="167"/>
                  <a:pt x="483" y="168"/>
                </a:cubicBezTo>
                <a:cubicBezTo>
                  <a:pt x="483" y="169"/>
                  <a:pt x="483" y="170"/>
                  <a:pt x="483" y="170"/>
                </a:cubicBezTo>
                <a:cubicBezTo>
                  <a:pt x="483" y="171"/>
                  <a:pt x="484" y="173"/>
                  <a:pt x="484" y="174"/>
                </a:cubicBezTo>
                <a:cubicBezTo>
                  <a:pt x="483" y="174"/>
                  <a:pt x="482" y="174"/>
                  <a:pt x="482" y="174"/>
                </a:cubicBezTo>
                <a:cubicBezTo>
                  <a:pt x="482" y="173"/>
                  <a:pt x="483" y="173"/>
                  <a:pt x="482" y="173"/>
                </a:cubicBezTo>
                <a:cubicBezTo>
                  <a:pt x="481" y="173"/>
                  <a:pt x="481" y="174"/>
                  <a:pt x="480" y="174"/>
                </a:cubicBezTo>
                <a:cubicBezTo>
                  <a:pt x="479" y="174"/>
                  <a:pt x="480" y="174"/>
                  <a:pt x="480" y="173"/>
                </a:cubicBezTo>
                <a:cubicBezTo>
                  <a:pt x="480" y="173"/>
                  <a:pt x="479" y="173"/>
                  <a:pt x="479" y="17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8" y="173"/>
                  <a:pt x="477" y="173"/>
                  <a:pt x="477" y="173"/>
                </a:cubicBezTo>
                <a:cubicBezTo>
                  <a:pt x="477" y="172"/>
                  <a:pt x="477" y="172"/>
                  <a:pt x="478" y="172"/>
                </a:cubicBezTo>
                <a:cubicBezTo>
                  <a:pt x="479" y="171"/>
                  <a:pt x="479" y="171"/>
                  <a:pt x="479" y="170"/>
                </a:cubicBezTo>
                <a:cubicBezTo>
                  <a:pt x="478" y="169"/>
                  <a:pt x="478" y="169"/>
                  <a:pt x="477" y="169"/>
                </a:cubicBezTo>
                <a:cubicBezTo>
                  <a:pt x="477" y="168"/>
                  <a:pt x="478" y="168"/>
                  <a:pt x="478" y="167"/>
                </a:cubicBezTo>
                <a:cubicBezTo>
                  <a:pt x="477" y="167"/>
                  <a:pt x="478" y="167"/>
                  <a:pt x="477" y="167"/>
                </a:cubicBezTo>
                <a:cubicBezTo>
                  <a:pt x="478" y="167"/>
                  <a:pt x="479" y="167"/>
                  <a:pt x="480" y="167"/>
                </a:cubicBezTo>
                <a:close/>
                <a:moveTo>
                  <a:pt x="480" y="152"/>
                </a:moveTo>
                <a:cubicBezTo>
                  <a:pt x="481" y="152"/>
                  <a:pt x="480" y="151"/>
                  <a:pt x="480" y="151"/>
                </a:cubicBezTo>
                <a:cubicBezTo>
                  <a:pt x="480" y="150"/>
                  <a:pt x="480" y="150"/>
                  <a:pt x="481" y="150"/>
                </a:cubicBezTo>
                <a:cubicBezTo>
                  <a:pt x="481" y="150"/>
                  <a:pt x="482" y="150"/>
                  <a:pt x="482" y="151"/>
                </a:cubicBezTo>
                <a:cubicBezTo>
                  <a:pt x="482" y="151"/>
                  <a:pt x="483" y="152"/>
                  <a:pt x="484" y="153"/>
                </a:cubicBezTo>
                <a:cubicBezTo>
                  <a:pt x="484" y="153"/>
                  <a:pt x="484" y="153"/>
                  <a:pt x="484" y="153"/>
                </a:cubicBezTo>
                <a:cubicBezTo>
                  <a:pt x="484" y="153"/>
                  <a:pt x="484" y="153"/>
                  <a:pt x="485" y="153"/>
                </a:cubicBezTo>
                <a:cubicBezTo>
                  <a:pt x="485" y="153"/>
                  <a:pt x="485" y="153"/>
                  <a:pt x="486" y="153"/>
                </a:cubicBezTo>
                <a:cubicBezTo>
                  <a:pt x="486" y="153"/>
                  <a:pt x="486" y="153"/>
                  <a:pt x="487" y="154"/>
                </a:cubicBezTo>
                <a:cubicBezTo>
                  <a:pt x="487" y="154"/>
                  <a:pt x="488" y="154"/>
                  <a:pt x="489" y="154"/>
                </a:cubicBezTo>
                <a:cubicBezTo>
                  <a:pt x="489" y="154"/>
                  <a:pt x="489" y="154"/>
                  <a:pt x="490" y="154"/>
                </a:cubicBezTo>
                <a:cubicBezTo>
                  <a:pt x="490" y="154"/>
                  <a:pt x="490" y="155"/>
                  <a:pt x="490" y="155"/>
                </a:cubicBezTo>
                <a:cubicBezTo>
                  <a:pt x="490" y="156"/>
                  <a:pt x="491" y="155"/>
                  <a:pt x="491" y="155"/>
                </a:cubicBezTo>
                <a:cubicBezTo>
                  <a:pt x="491" y="156"/>
                  <a:pt x="491" y="156"/>
                  <a:pt x="491" y="156"/>
                </a:cubicBezTo>
                <a:cubicBezTo>
                  <a:pt x="492" y="156"/>
                  <a:pt x="492" y="157"/>
                  <a:pt x="491" y="157"/>
                </a:cubicBezTo>
                <a:cubicBezTo>
                  <a:pt x="491" y="158"/>
                  <a:pt x="491" y="158"/>
                  <a:pt x="490" y="158"/>
                </a:cubicBezTo>
                <a:cubicBezTo>
                  <a:pt x="489" y="158"/>
                  <a:pt x="489" y="157"/>
                  <a:pt x="488" y="157"/>
                </a:cubicBezTo>
                <a:cubicBezTo>
                  <a:pt x="488" y="158"/>
                  <a:pt x="488" y="158"/>
                  <a:pt x="487" y="158"/>
                </a:cubicBezTo>
                <a:cubicBezTo>
                  <a:pt x="487" y="158"/>
                  <a:pt x="487" y="158"/>
                  <a:pt x="487" y="159"/>
                </a:cubicBezTo>
                <a:cubicBezTo>
                  <a:pt x="487" y="159"/>
                  <a:pt x="486" y="158"/>
                  <a:pt x="486" y="158"/>
                </a:cubicBezTo>
                <a:cubicBezTo>
                  <a:pt x="485" y="158"/>
                  <a:pt x="485" y="158"/>
                  <a:pt x="484" y="159"/>
                </a:cubicBezTo>
                <a:cubicBezTo>
                  <a:pt x="483" y="160"/>
                  <a:pt x="483" y="161"/>
                  <a:pt x="482" y="160"/>
                </a:cubicBezTo>
                <a:cubicBezTo>
                  <a:pt x="482" y="160"/>
                  <a:pt x="482" y="159"/>
                  <a:pt x="481" y="159"/>
                </a:cubicBezTo>
                <a:cubicBezTo>
                  <a:pt x="481" y="159"/>
                  <a:pt x="481" y="158"/>
                  <a:pt x="481" y="157"/>
                </a:cubicBezTo>
                <a:cubicBezTo>
                  <a:pt x="481" y="157"/>
                  <a:pt x="481" y="157"/>
                  <a:pt x="481" y="157"/>
                </a:cubicBezTo>
                <a:cubicBezTo>
                  <a:pt x="481" y="156"/>
                  <a:pt x="481" y="157"/>
                  <a:pt x="481" y="156"/>
                </a:cubicBezTo>
                <a:cubicBezTo>
                  <a:pt x="480" y="155"/>
                  <a:pt x="479" y="154"/>
                  <a:pt x="480" y="152"/>
                </a:cubicBezTo>
                <a:close/>
                <a:moveTo>
                  <a:pt x="482" y="121"/>
                </a:moveTo>
                <a:cubicBezTo>
                  <a:pt x="482" y="121"/>
                  <a:pt x="483" y="121"/>
                  <a:pt x="484" y="122"/>
                </a:cubicBezTo>
                <a:cubicBezTo>
                  <a:pt x="483" y="123"/>
                  <a:pt x="483" y="123"/>
                  <a:pt x="482" y="123"/>
                </a:cubicBezTo>
                <a:cubicBezTo>
                  <a:pt x="482" y="123"/>
                  <a:pt x="482" y="122"/>
                  <a:pt x="482" y="121"/>
                </a:cubicBezTo>
                <a:cubicBezTo>
                  <a:pt x="482" y="121"/>
                  <a:pt x="482" y="121"/>
                  <a:pt x="482" y="121"/>
                </a:cubicBezTo>
                <a:close/>
                <a:moveTo>
                  <a:pt x="485" y="125"/>
                </a:moveTo>
                <a:cubicBezTo>
                  <a:pt x="486" y="125"/>
                  <a:pt x="486" y="124"/>
                  <a:pt x="486" y="125"/>
                </a:cubicBezTo>
                <a:cubicBezTo>
                  <a:pt x="486" y="126"/>
                  <a:pt x="486" y="126"/>
                  <a:pt x="485" y="126"/>
                </a:cubicBezTo>
                <a:cubicBezTo>
                  <a:pt x="485" y="125"/>
                  <a:pt x="485" y="125"/>
                  <a:pt x="485" y="125"/>
                </a:cubicBezTo>
                <a:cubicBezTo>
                  <a:pt x="486" y="125"/>
                  <a:pt x="485" y="125"/>
                  <a:pt x="485" y="125"/>
                </a:cubicBezTo>
                <a:close/>
                <a:moveTo>
                  <a:pt x="489" y="127"/>
                </a:moveTo>
                <a:cubicBezTo>
                  <a:pt x="490" y="129"/>
                  <a:pt x="490" y="128"/>
                  <a:pt x="488" y="128"/>
                </a:cubicBezTo>
                <a:cubicBezTo>
                  <a:pt x="488" y="128"/>
                  <a:pt x="488" y="128"/>
                  <a:pt x="488" y="128"/>
                </a:cubicBezTo>
                <a:cubicBezTo>
                  <a:pt x="487" y="128"/>
                  <a:pt x="487" y="128"/>
                  <a:pt x="486" y="128"/>
                </a:cubicBezTo>
                <a:cubicBezTo>
                  <a:pt x="487" y="127"/>
                  <a:pt x="488" y="127"/>
                  <a:pt x="489" y="127"/>
                </a:cubicBezTo>
                <a:cubicBezTo>
                  <a:pt x="490" y="128"/>
                  <a:pt x="489" y="127"/>
                  <a:pt x="489" y="127"/>
                </a:cubicBezTo>
                <a:close/>
                <a:moveTo>
                  <a:pt x="506" y="174"/>
                </a:moveTo>
                <a:cubicBezTo>
                  <a:pt x="506" y="174"/>
                  <a:pt x="506" y="174"/>
                  <a:pt x="506" y="175"/>
                </a:cubicBezTo>
                <a:cubicBezTo>
                  <a:pt x="506" y="174"/>
                  <a:pt x="505" y="174"/>
                  <a:pt x="505" y="173"/>
                </a:cubicBezTo>
                <a:cubicBezTo>
                  <a:pt x="505" y="174"/>
                  <a:pt x="506" y="174"/>
                  <a:pt x="506" y="174"/>
                </a:cubicBezTo>
                <a:close/>
                <a:moveTo>
                  <a:pt x="476" y="120"/>
                </a:moveTo>
                <a:cubicBezTo>
                  <a:pt x="476" y="120"/>
                  <a:pt x="476" y="120"/>
                  <a:pt x="476" y="120"/>
                </a:cubicBezTo>
                <a:cubicBezTo>
                  <a:pt x="476" y="119"/>
                  <a:pt x="476" y="119"/>
                  <a:pt x="476" y="120"/>
                </a:cubicBezTo>
                <a:close/>
                <a:moveTo>
                  <a:pt x="444" y="110"/>
                </a:moveTo>
                <a:cubicBezTo>
                  <a:pt x="444" y="110"/>
                  <a:pt x="444" y="110"/>
                  <a:pt x="444" y="111"/>
                </a:cubicBezTo>
                <a:cubicBezTo>
                  <a:pt x="444" y="110"/>
                  <a:pt x="444" y="110"/>
                  <a:pt x="444" y="110"/>
                </a:cubicBezTo>
                <a:cubicBezTo>
                  <a:pt x="444" y="110"/>
                  <a:pt x="444" y="110"/>
                  <a:pt x="444" y="110"/>
                </a:cubicBezTo>
                <a:close/>
                <a:moveTo>
                  <a:pt x="478" y="117"/>
                </a:moveTo>
                <a:cubicBezTo>
                  <a:pt x="478" y="117"/>
                  <a:pt x="479" y="117"/>
                  <a:pt x="480" y="117"/>
                </a:cubicBezTo>
                <a:cubicBezTo>
                  <a:pt x="481" y="116"/>
                  <a:pt x="479" y="115"/>
                  <a:pt x="478" y="115"/>
                </a:cubicBezTo>
                <a:cubicBezTo>
                  <a:pt x="478" y="115"/>
                  <a:pt x="478" y="116"/>
                  <a:pt x="478" y="116"/>
                </a:cubicBezTo>
                <a:cubicBezTo>
                  <a:pt x="477" y="115"/>
                  <a:pt x="477" y="114"/>
                  <a:pt x="476" y="113"/>
                </a:cubicBezTo>
                <a:cubicBezTo>
                  <a:pt x="476" y="113"/>
                  <a:pt x="475" y="113"/>
                  <a:pt x="474" y="113"/>
                </a:cubicBezTo>
                <a:cubicBezTo>
                  <a:pt x="474" y="114"/>
                  <a:pt x="474" y="114"/>
                  <a:pt x="473" y="114"/>
                </a:cubicBezTo>
                <a:cubicBezTo>
                  <a:pt x="473" y="115"/>
                  <a:pt x="474" y="116"/>
                  <a:pt x="474" y="116"/>
                </a:cubicBezTo>
                <a:cubicBezTo>
                  <a:pt x="474" y="116"/>
                  <a:pt x="473" y="117"/>
                  <a:pt x="473" y="117"/>
                </a:cubicBezTo>
                <a:cubicBezTo>
                  <a:pt x="473" y="117"/>
                  <a:pt x="473" y="116"/>
                  <a:pt x="473" y="116"/>
                </a:cubicBezTo>
                <a:cubicBezTo>
                  <a:pt x="473" y="115"/>
                  <a:pt x="472" y="115"/>
                  <a:pt x="472" y="115"/>
                </a:cubicBezTo>
                <a:cubicBezTo>
                  <a:pt x="472" y="116"/>
                  <a:pt x="471" y="115"/>
                  <a:pt x="471" y="116"/>
                </a:cubicBezTo>
                <a:cubicBezTo>
                  <a:pt x="471" y="116"/>
                  <a:pt x="471" y="117"/>
                  <a:pt x="471" y="116"/>
                </a:cubicBezTo>
                <a:cubicBezTo>
                  <a:pt x="470" y="116"/>
                  <a:pt x="472" y="114"/>
                  <a:pt x="470" y="114"/>
                </a:cubicBezTo>
                <a:cubicBezTo>
                  <a:pt x="470" y="114"/>
                  <a:pt x="470" y="113"/>
                  <a:pt x="470" y="113"/>
                </a:cubicBezTo>
                <a:cubicBezTo>
                  <a:pt x="469" y="113"/>
                  <a:pt x="469" y="113"/>
                  <a:pt x="469" y="114"/>
                </a:cubicBezTo>
                <a:cubicBezTo>
                  <a:pt x="469" y="114"/>
                  <a:pt x="468" y="115"/>
                  <a:pt x="468" y="116"/>
                </a:cubicBezTo>
                <a:cubicBezTo>
                  <a:pt x="467" y="116"/>
                  <a:pt x="467" y="115"/>
                  <a:pt x="466" y="115"/>
                </a:cubicBezTo>
                <a:cubicBezTo>
                  <a:pt x="467" y="115"/>
                  <a:pt x="467" y="114"/>
                  <a:pt x="467" y="114"/>
                </a:cubicBezTo>
                <a:cubicBezTo>
                  <a:pt x="467" y="114"/>
                  <a:pt x="466" y="114"/>
                  <a:pt x="466" y="114"/>
                </a:cubicBezTo>
                <a:cubicBezTo>
                  <a:pt x="465" y="113"/>
                  <a:pt x="466" y="113"/>
                  <a:pt x="465" y="113"/>
                </a:cubicBezTo>
                <a:cubicBezTo>
                  <a:pt x="466" y="112"/>
                  <a:pt x="468" y="112"/>
                  <a:pt x="468" y="111"/>
                </a:cubicBezTo>
                <a:cubicBezTo>
                  <a:pt x="468" y="111"/>
                  <a:pt x="468" y="110"/>
                  <a:pt x="468" y="109"/>
                </a:cubicBezTo>
                <a:cubicBezTo>
                  <a:pt x="468" y="109"/>
                  <a:pt x="467" y="108"/>
                  <a:pt x="467" y="108"/>
                </a:cubicBezTo>
                <a:cubicBezTo>
                  <a:pt x="467" y="108"/>
                  <a:pt x="466" y="108"/>
                  <a:pt x="465" y="108"/>
                </a:cubicBezTo>
                <a:cubicBezTo>
                  <a:pt x="465" y="108"/>
                  <a:pt x="465" y="107"/>
                  <a:pt x="465" y="108"/>
                </a:cubicBezTo>
                <a:cubicBezTo>
                  <a:pt x="465" y="107"/>
                  <a:pt x="466" y="107"/>
                  <a:pt x="466" y="107"/>
                </a:cubicBezTo>
                <a:cubicBezTo>
                  <a:pt x="466" y="107"/>
                  <a:pt x="466" y="106"/>
                  <a:pt x="466" y="105"/>
                </a:cubicBezTo>
                <a:cubicBezTo>
                  <a:pt x="466" y="105"/>
                  <a:pt x="465" y="106"/>
                  <a:pt x="465" y="105"/>
                </a:cubicBezTo>
                <a:cubicBezTo>
                  <a:pt x="465" y="104"/>
                  <a:pt x="465" y="104"/>
                  <a:pt x="464" y="104"/>
                </a:cubicBezTo>
                <a:cubicBezTo>
                  <a:pt x="464" y="104"/>
                  <a:pt x="464" y="104"/>
                  <a:pt x="464" y="104"/>
                </a:cubicBezTo>
                <a:cubicBezTo>
                  <a:pt x="464" y="104"/>
                  <a:pt x="463" y="104"/>
                  <a:pt x="463" y="104"/>
                </a:cubicBezTo>
                <a:cubicBezTo>
                  <a:pt x="462" y="104"/>
                  <a:pt x="462" y="104"/>
                  <a:pt x="462" y="104"/>
                </a:cubicBezTo>
                <a:cubicBezTo>
                  <a:pt x="461" y="104"/>
                  <a:pt x="460" y="104"/>
                  <a:pt x="460" y="105"/>
                </a:cubicBezTo>
                <a:cubicBezTo>
                  <a:pt x="459" y="105"/>
                  <a:pt x="458" y="105"/>
                  <a:pt x="458" y="105"/>
                </a:cubicBezTo>
                <a:cubicBezTo>
                  <a:pt x="458" y="104"/>
                  <a:pt x="457" y="105"/>
                  <a:pt x="457" y="104"/>
                </a:cubicBezTo>
                <a:cubicBezTo>
                  <a:pt x="457" y="104"/>
                  <a:pt x="455" y="104"/>
                  <a:pt x="454" y="104"/>
                </a:cubicBezTo>
                <a:cubicBezTo>
                  <a:pt x="454" y="104"/>
                  <a:pt x="454" y="103"/>
                  <a:pt x="454" y="103"/>
                </a:cubicBezTo>
                <a:cubicBezTo>
                  <a:pt x="453" y="103"/>
                  <a:pt x="452" y="103"/>
                  <a:pt x="451" y="103"/>
                </a:cubicBezTo>
                <a:cubicBezTo>
                  <a:pt x="451" y="102"/>
                  <a:pt x="450" y="102"/>
                  <a:pt x="449" y="102"/>
                </a:cubicBezTo>
                <a:cubicBezTo>
                  <a:pt x="448" y="102"/>
                  <a:pt x="447" y="102"/>
                  <a:pt x="446" y="101"/>
                </a:cubicBezTo>
                <a:cubicBezTo>
                  <a:pt x="446" y="102"/>
                  <a:pt x="442" y="102"/>
                  <a:pt x="443" y="104"/>
                </a:cubicBezTo>
                <a:cubicBezTo>
                  <a:pt x="444" y="104"/>
                  <a:pt x="444" y="104"/>
                  <a:pt x="444" y="104"/>
                </a:cubicBezTo>
                <a:cubicBezTo>
                  <a:pt x="445" y="104"/>
                  <a:pt x="446" y="105"/>
                  <a:pt x="446" y="105"/>
                </a:cubicBezTo>
                <a:cubicBezTo>
                  <a:pt x="447" y="105"/>
                  <a:pt x="447" y="105"/>
                  <a:pt x="448" y="106"/>
                </a:cubicBezTo>
                <a:cubicBezTo>
                  <a:pt x="448" y="106"/>
                  <a:pt x="450" y="107"/>
                  <a:pt x="450" y="107"/>
                </a:cubicBezTo>
                <a:cubicBezTo>
                  <a:pt x="449" y="108"/>
                  <a:pt x="449" y="107"/>
                  <a:pt x="448" y="107"/>
                </a:cubicBezTo>
                <a:cubicBezTo>
                  <a:pt x="448" y="107"/>
                  <a:pt x="449" y="107"/>
                  <a:pt x="448" y="107"/>
                </a:cubicBezTo>
                <a:cubicBezTo>
                  <a:pt x="447" y="107"/>
                  <a:pt x="446" y="107"/>
                  <a:pt x="446" y="107"/>
                </a:cubicBezTo>
                <a:cubicBezTo>
                  <a:pt x="444" y="106"/>
                  <a:pt x="444" y="105"/>
                  <a:pt x="443" y="106"/>
                </a:cubicBezTo>
                <a:cubicBezTo>
                  <a:pt x="443" y="107"/>
                  <a:pt x="443" y="108"/>
                  <a:pt x="444" y="109"/>
                </a:cubicBezTo>
                <a:cubicBezTo>
                  <a:pt x="443" y="109"/>
                  <a:pt x="443" y="108"/>
                  <a:pt x="442" y="108"/>
                </a:cubicBezTo>
                <a:cubicBezTo>
                  <a:pt x="442" y="109"/>
                  <a:pt x="442" y="109"/>
                  <a:pt x="441" y="109"/>
                </a:cubicBezTo>
                <a:cubicBezTo>
                  <a:pt x="441" y="110"/>
                  <a:pt x="441" y="110"/>
                  <a:pt x="442" y="110"/>
                </a:cubicBezTo>
                <a:cubicBezTo>
                  <a:pt x="442" y="111"/>
                  <a:pt x="442" y="111"/>
                  <a:pt x="442" y="112"/>
                </a:cubicBezTo>
                <a:cubicBezTo>
                  <a:pt x="441" y="111"/>
                  <a:pt x="440" y="111"/>
                  <a:pt x="440" y="110"/>
                </a:cubicBezTo>
                <a:cubicBezTo>
                  <a:pt x="440" y="109"/>
                  <a:pt x="441" y="110"/>
                  <a:pt x="441" y="109"/>
                </a:cubicBezTo>
                <a:cubicBezTo>
                  <a:pt x="441" y="108"/>
                  <a:pt x="441" y="107"/>
                  <a:pt x="441" y="106"/>
                </a:cubicBezTo>
                <a:cubicBezTo>
                  <a:pt x="441" y="106"/>
                  <a:pt x="441" y="106"/>
                  <a:pt x="441" y="106"/>
                </a:cubicBezTo>
                <a:cubicBezTo>
                  <a:pt x="440" y="106"/>
                  <a:pt x="439" y="107"/>
                  <a:pt x="437" y="107"/>
                </a:cubicBezTo>
                <a:cubicBezTo>
                  <a:pt x="437" y="107"/>
                  <a:pt x="437" y="107"/>
                  <a:pt x="437" y="106"/>
                </a:cubicBezTo>
                <a:cubicBezTo>
                  <a:pt x="438" y="107"/>
                  <a:pt x="438" y="106"/>
                  <a:pt x="437" y="106"/>
                </a:cubicBezTo>
                <a:cubicBezTo>
                  <a:pt x="437" y="105"/>
                  <a:pt x="436" y="105"/>
                  <a:pt x="436" y="106"/>
                </a:cubicBezTo>
                <a:cubicBezTo>
                  <a:pt x="435" y="106"/>
                  <a:pt x="436" y="106"/>
                  <a:pt x="435" y="106"/>
                </a:cubicBezTo>
                <a:cubicBezTo>
                  <a:pt x="435" y="106"/>
                  <a:pt x="435" y="106"/>
                  <a:pt x="435" y="106"/>
                </a:cubicBezTo>
                <a:cubicBezTo>
                  <a:pt x="435" y="107"/>
                  <a:pt x="434" y="106"/>
                  <a:pt x="434" y="107"/>
                </a:cubicBezTo>
                <a:cubicBezTo>
                  <a:pt x="434" y="108"/>
                  <a:pt x="433" y="108"/>
                  <a:pt x="432" y="108"/>
                </a:cubicBezTo>
                <a:cubicBezTo>
                  <a:pt x="433" y="108"/>
                  <a:pt x="433" y="109"/>
                  <a:pt x="433" y="109"/>
                </a:cubicBezTo>
                <a:cubicBezTo>
                  <a:pt x="434" y="110"/>
                  <a:pt x="434" y="111"/>
                  <a:pt x="433" y="111"/>
                </a:cubicBezTo>
                <a:cubicBezTo>
                  <a:pt x="432" y="111"/>
                  <a:pt x="431" y="112"/>
                  <a:pt x="431" y="110"/>
                </a:cubicBezTo>
                <a:cubicBezTo>
                  <a:pt x="430" y="110"/>
                  <a:pt x="429" y="111"/>
                  <a:pt x="429" y="110"/>
                </a:cubicBezTo>
                <a:cubicBezTo>
                  <a:pt x="430" y="110"/>
                  <a:pt x="431" y="110"/>
                  <a:pt x="431" y="110"/>
                </a:cubicBezTo>
                <a:cubicBezTo>
                  <a:pt x="431" y="109"/>
                  <a:pt x="431" y="107"/>
                  <a:pt x="432" y="107"/>
                </a:cubicBezTo>
                <a:cubicBezTo>
                  <a:pt x="432" y="106"/>
                  <a:pt x="431" y="107"/>
                  <a:pt x="431" y="107"/>
                </a:cubicBezTo>
                <a:cubicBezTo>
                  <a:pt x="431" y="106"/>
                  <a:pt x="431" y="105"/>
                  <a:pt x="431" y="104"/>
                </a:cubicBezTo>
                <a:cubicBezTo>
                  <a:pt x="431" y="103"/>
                  <a:pt x="429" y="102"/>
                  <a:pt x="429" y="102"/>
                </a:cubicBezTo>
                <a:cubicBezTo>
                  <a:pt x="429" y="101"/>
                  <a:pt x="429" y="99"/>
                  <a:pt x="430" y="99"/>
                </a:cubicBezTo>
                <a:cubicBezTo>
                  <a:pt x="431" y="99"/>
                  <a:pt x="431" y="98"/>
                  <a:pt x="430" y="98"/>
                </a:cubicBezTo>
                <a:cubicBezTo>
                  <a:pt x="430" y="98"/>
                  <a:pt x="430" y="98"/>
                  <a:pt x="430" y="97"/>
                </a:cubicBezTo>
                <a:cubicBezTo>
                  <a:pt x="431" y="97"/>
                  <a:pt x="431" y="96"/>
                  <a:pt x="431" y="95"/>
                </a:cubicBezTo>
                <a:cubicBezTo>
                  <a:pt x="432" y="94"/>
                  <a:pt x="425" y="93"/>
                  <a:pt x="425" y="93"/>
                </a:cubicBezTo>
                <a:cubicBezTo>
                  <a:pt x="425" y="94"/>
                  <a:pt x="421" y="94"/>
                  <a:pt x="421" y="95"/>
                </a:cubicBezTo>
                <a:cubicBezTo>
                  <a:pt x="421" y="95"/>
                  <a:pt x="421" y="95"/>
                  <a:pt x="421" y="95"/>
                </a:cubicBezTo>
                <a:cubicBezTo>
                  <a:pt x="421" y="96"/>
                  <a:pt x="420" y="96"/>
                  <a:pt x="419" y="96"/>
                </a:cubicBezTo>
                <a:cubicBezTo>
                  <a:pt x="418" y="96"/>
                  <a:pt x="418" y="96"/>
                  <a:pt x="418" y="97"/>
                </a:cubicBezTo>
                <a:cubicBezTo>
                  <a:pt x="416" y="97"/>
                  <a:pt x="417" y="97"/>
                  <a:pt x="415" y="97"/>
                </a:cubicBezTo>
                <a:cubicBezTo>
                  <a:pt x="415" y="98"/>
                  <a:pt x="416" y="98"/>
                  <a:pt x="416" y="98"/>
                </a:cubicBezTo>
                <a:cubicBezTo>
                  <a:pt x="415" y="99"/>
                  <a:pt x="415" y="99"/>
                  <a:pt x="415" y="100"/>
                </a:cubicBezTo>
                <a:cubicBezTo>
                  <a:pt x="415" y="100"/>
                  <a:pt x="416" y="100"/>
                  <a:pt x="416" y="100"/>
                </a:cubicBezTo>
                <a:cubicBezTo>
                  <a:pt x="415" y="100"/>
                  <a:pt x="414" y="100"/>
                  <a:pt x="413" y="100"/>
                </a:cubicBezTo>
                <a:cubicBezTo>
                  <a:pt x="413" y="100"/>
                  <a:pt x="413" y="100"/>
                  <a:pt x="413" y="100"/>
                </a:cubicBezTo>
                <a:cubicBezTo>
                  <a:pt x="412" y="100"/>
                  <a:pt x="412" y="101"/>
                  <a:pt x="412" y="102"/>
                </a:cubicBezTo>
                <a:cubicBezTo>
                  <a:pt x="412" y="102"/>
                  <a:pt x="412" y="103"/>
                  <a:pt x="412" y="104"/>
                </a:cubicBezTo>
                <a:cubicBezTo>
                  <a:pt x="412" y="105"/>
                  <a:pt x="413" y="104"/>
                  <a:pt x="413" y="105"/>
                </a:cubicBezTo>
                <a:cubicBezTo>
                  <a:pt x="413" y="105"/>
                  <a:pt x="414" y="105"/>
                  <a:pt x="414" y="105"/>
                </a:cubicBezTo>
                <a:cubicBezTo>
                  <a:pt x="414" y="106"/>
                  <a:pt x="416" y="105"/>
                  <a:pt x="417" y="105"/>
                </a:cubicBezTo>
                <a:cubicBezTo>
                  <a:pt x="415" y="106"/>
                  <a:pt x="417" y="108"/>
                  <a:pt x="417" y="108"/>
                </a:cubicBezTo>
                <a:cubicBezTo>
                  <a:pt x="416" y="108"/>
                  <a:pt x="416" y="107"/>
                  <a:pt x="415" y="107"/>
                </a:cubicBezTo>
                <a:cubicBezTo>
                  <a:pt x="415" y="107"/>
                  <a:pt x="414" y="107"/>
                  <a:pt x="413" y="107"/>
                </a:cubicBezTo>
                <a:cubicBezTo>
                  <a:pt x="412" y="107"/>
                  <a:pt x="412" y="106"/>
                  <a:pt x="411" y="107"/>
                </a:cubicBezTo>
                <a:cubicBezTo>
                  <a:pt x="411" y="108"/>
                  <a:pt x="411" y="109"/>
                  <a:pt x="412" y="109"/>
                </a:cubicBezTo>
                <a:cubicBezTo>
                  <a:pt x="412" y="109"/>
                  <a:pt x="412" y="109"/>
                  <a:pt x="412" y="109"/>
                </a:cubicBezTo>
                <a:cubicBezTo>
                  <a:pt x="413" y="110"/>
                  <a:pt x="414" y="110"/>
                  <a:pt x="415" y="110"/>
                </a:cubicBezTo>
                <a:cubicBezTo>
                  <a:pt x="415" y="111"/>
                  <a:pt x="414" y="112"/>
                  <a:pt x="413" y="113"/>
                </a:cubicBezTo>
                <a:cubicBezTo>
                  <a:pt x="414" y="114"/>
                  <a:pt x="414" y="115"/>
                  <a:pt x="414" y="116"/>
                </a:cubicBezTo>
                <a:cubicBezTo>
                  <a:pt x="414" y="116"/>
                  <a:pt x="413" y="116"/>
                  <a:pt x="412" y="115"/>
                </a:cubicBezTo>
                <a:cubicBezTo>
                  <a:pt x="412" y="114"/>
                  <a:pt x="411" y="115"/>
                  <a:pt x="410" y="115"/>
                </a:cubicBezTo>
                <a:cubicBezTo>
                  <a:pt x="410" y="115"/>
                  <a:pt x="409" y="116"/>
                  <a:pt x="409" y="116"/>
                </a:cubicBezTo>
                <a:cubicBezTo>
                  <a:pt x="408" y="116"/>
                  <a:pt x="408" y="116"/>
                  <a:pt x="407" y="116"/>
                </a:cubicBezTo>
                <a:cubicBezTo>
                  <a:pt x="407" y="116"/>
                  <a:pt x="407" y="116"/>
                  <a:pt x="407" y="116"/>
                </a:cubicBezTo>
                <a:cubicBezTo>
                  <a:pt x="406" y="116"/>
                  <a:pt x="406" y="116"/>
                  <a:pt x="407" y="115"/>
                </a:cubicBezTo>
                <a:cubicBezTo>
                  <a:pt x="409" y="115"/>
                  <a:pt x="409" y="114"/>
                  <a:pt x="411" y="114"/>
                </a:cubicBezTo>
                <a:cubicBezTo>
                  <a:pt x="411" y="112"/>
                  <a:pt x="410" y="112"/>
                  <a:pt x="409" y="111"/>
                </a:cubicBezTo>
                <a:cubicBezTo>
                  <a:pt x="407" y="110"/>
                  <a:pt x="408" y="106"/>
                  <a:pt x="407" y="104"/>
                </a:cubicBezTo>
                <a:cubicBezTo>
                  <a:pt x="408" y="104"/>
                  <a:pt x="408" y="104"/>
                  <a:pt x="408" y="104"/>
                </a:cubicBezTo>
                <a:cubicBezTo>
                  <a:pt x="408" y="104"/>
                  <a:pt x="408" y="103"/>
                  <a:pt x="407" y="103"/>
                </a:cubicBezTo>
                <a:cubicBezTo>
                  <a:pt x="408" y="102"/>
                  <a:pt x="408" y="101"/>
                  <a:pt x="408" y="100"/>
                </a:cubicBezTo>
                <a:cubicBezTo>
                  <a:pt x="408" y="100"/>
                  <a:pt x="408" y="100"/>
                  <a:pt x="408" y="100"/>
                </a:cubicBezTo>
                <a:cubicBezTo>
                  <a:pt x="408" y="100"/>
                  <a:pt x="408" y="99"/>
                  <a:pt x="408" y="99"/>
                </a:cubicBezTo>
                <a:cubicBezTo>
                  <a:pt x="408" y="99"/>
                  <a:pt x="409" y="99"/>
                  <a:pt x="409" y="98"/>
                </a:cubicBezTo>
                <a:cubicBezTo>
                  <a:pt x="409" y="98"/>
                  <a:pt x="409" y="97"/>
                  <a:pt x="410" y="97"/>
                </a:cubicBezTo>
                <a:cubicBezTo>
                  <a:pt x="411" y="97"/>
                  <a:pt x="410" y="97"/>
                  <a:pt x="410" y="97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4" y="95"/>
                  <a:pt x="417" y="95"/>
                  <a:pt x="419" y="95"/>
                </a:cubicBezTo>
                <a:cubicBezTo>
                  <a:pt x="419" y="95"/>
                  <a:pt x="419" y="95"/>
                  <a:pt x="420" y="95"/>
                </a:cubicBezTo>
                <a:cubicBezTo>
                  <a:pt x="419" y="94"/>
                  <a:pt x="419" y="93"/>
                  <a:pt x="418" y="93"/>
                </a:cubicBezTo>
                <a:cubicBezTo>
                  <a:pt x="418" y="93"/>
                  <a:pt x="417" y="93"/>
                  <a:pt x="417" y="93"/>
                </a:cubicBezTo>
                <a:cubicBezTo>
                  <a:pt x="417" y="93"/>
                  <a:pt x="417" y="93"/>
                  <a:pt x="416" y="93"/>
                </a:cubicBezTo>
                <a:cubicBezTo>
                  <a:pt x="415" y="93"/>
                  <a:pt x="414" y="93"/>
                  <a:pt x="413" y="93"/>
                </a:cubicBezTo>
                <a:cubicBezTo>
                  <a:pt x="412" y="93"/>
                  <a:pt x="411" y="93"/>
                  <a:pt x="410" y="93"/>
                </a:cubicBezTo>
                <a:cubicBezTo>
                  <a:pt x="410" y="93"/>
                  <a:pt x="409" y="93"/>
                  <a:pt x="409" y="93"/>
                </a:cubicBezTo>
                <a:cubicBezTo>
                  <a:pt x="409" y="93"/>
                  <a:pt x="408" y="93"/>
                  <a:pt x="408" y="94"/>
                </a:cubicBezTo>
                <a:cubicBezTo>
                  <a:pt x="406" y="94"/>
                  <a:pt x="407" y="93"/>
                  <a:pt x="406" y="93"/>
                </a:cubicBezTo>
                <a:cubicBezTo>
                  <a:pt x="405" y="93"/>
                  <a:pt x="403" y="94"/>
                  <a:pt x="402" y="94"/>
                </a:cubicBezTo>
                <a:cubicBezTo>
                  <a:pt x="401" y="94"/>
                  <a:pt x="400" y="93"/>
                  <a:pt x="399" y="95"/>
                </a:cubicBezTo>
                <a:cubicBezTo>
                  <a:pt x="398" y="95"/>
                  <a:pt x="398" y="95"/>
                  <a:pt x="397" y="96"/>
                </a:cubicBezTo>
                <a:cubicBezTo>
                  <a:pt x="397" y="96"/>
                  <a:pt x="397" y="96"/>
                  <a:pt x="397" y="97"/>
                </a:cubicBezTo>
                <a:cubicBezTo>
                  <a:pt x="397" y="97"/>
                  <a:pt x="397" y="98"/>
                  <a:pt x="397" y="98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7" y="98"/>
                  <a:pt x="395" y="99"/>
                  <a:pt x="395" y="99"/>
                </a:cubicBezTo>
                <a:cubicBezTo>
                  <a:pt x="394" y="100"/>
                  <a:pt x="395" y="100"/>
                  <a:pt x="395" y="101"/>
                </a:cubicBezTo>
                <a:cubicBezTo>
                  <a:pt x="395" y="101"/>
                  <a:pt x="394" y="102"/>
                  <a:pt x="394" y="102"/>
                </a:cubicBezTo>
                <a:cubicBezTo>
                  <a:pt x="394" y="103"/>
                  <a:pt x="392" y="103"/>
                  <a:pt x="392" y="104"/>
                </a:cubicBezTo>
                <a:cubicBezTo>
                  <a:pt x="392" y="105"/>
                  <a:pt x="392" y="105"/>
                  <a:pt x="391" y="105"/>
                </a:cubicBezTo>
                <a:cubicBezTo>
                  <a:pt x="390" y="106"/>
                  <a:pt x="391" y="106"/>
                  <a:pt x="391" y="107"/>
                </a:cubicBezTo>
                <a:cubicBezTo>
                  <a:pt x="391" y="108"/>
                  <a:pt x="392" y="108"/>
                  <a:pt x="391" y="108"/>
                </a:cubicBezTo>
                <a:cubicBezTo>
                  <a:pt x="390" y="109"/>
                  <a:pt x="391" y="109"/>
                  <a:pt x="390" y="109"/>
                </a:cubicBezTo>
                <a:cubicBezTo>
                  <a:pt x="389" y="110"/>
                  <a:pt x="390" y="110"/>
                  <a:pt x="390" y="110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0"/>
                  <a:pt x="389" y="111"/>
                  <a:pt x="389" y="111"/>
                </a:cubicBezTo>
                <a:cubicBezTo>
                  <a:pt x="389" y="112"/>
                  <a:pt x="391" y="112"/>
                  <a:pt x="392" y="112"/>
                </a:cubicBezTo>
                <a:cubicBezTo>
                  <a:pt x="392" y="113"/>
                  <a:pt x="393" y="113"/>
                  <a:pt x="393" y="113"/>
                </a:cubicBezTo>
                <a:cubicBezTo>
                  <a:pt x="393" y="114"/>
                  <a:pt x="393" y="114"/>
                  <a:pt x="392" y="114"/>
                </a:cubicBezTo>
                <a:cubicBezTo>
                  <a:pt x="392" y="114"/>
                  <a:pt x="393" y="115"/>
                  <a:pt x="393" y="115"/>
                </a:cubicBezTo>
                <a:cubicBezTo>
                  <a:pt x="394" y="116"/>
                  <a:pt x="394" y="116"/>
                  <a:pt x="395" y="116"/>
                </a:cubicBezTo>
                <a:cubicBezTo>
                  <a:pt x="397" y="116"/>
                  <a:pt x="398" y="116"/>
                  <a:pt x="400" y="116"/>
                </a:cubicBezTo>
                <a:cubicBezTo>
                  <a:pt x="400" y="116"/>
                  <a:pt x="402" y="117"/>
                  <a:pt x="401" y="117"/>
                </a:cubicBezTo>
                <a:cubicBezTo>
                  <a:pt x="401" y="118"/>
                  <a:pt x="399" y="118"/>
                  <a:pt x="399" y="117"/>
                </a:cubicBezTo>
                <a:cubicBezTo>
                  <a:pt x="399" y="117"/>
                  <a:pt x="398" y="117"/>
                  <a:pt x="398" y="117"/>
                </a:cubicBezTo>
                <a:cubicBezTo>
                  <a:pt x="398" y="118"/>
                  <a:pt x="398" y="119"/>
                  <a:pt x="398" y="119"/>
                </a:cubicBezTo>
                <a:cubicBezTo>
                  <a:pt x="398" y="119"/>
                  <a:pt x="399" y="119"/>
                  <a:pt x="399" y="119"/>
                </a:cubicBezTo>
                <a:cubicBezTo>
                  <a:pt x="399" y="119"/>
                  <a:pt x="399" y="120"/>
                  <a:pt x="399" y="120"/>
                </a:cubicBezTo>
                <a:cubicBezTo>
                  <a:pt x="399" y="120"/>
                  <a:pt x="399" y="120"/>
                  <a:pt x="399" y="121"/>
                </a:cubicBezTo>
                <a:cubicBezTo>
                  <a:pt x="400" y="120"/>
                  <a:pt x="400" y="120"/>
                  <a:pt x="400" y="121"/>
                </a:cubicBezTo>
                <a:cubicBezTo>
                  <a:pt x="401" y="121"/>
                  <a:pt x="402" y="121"/>
                  <a:pt x="402" y="121"/>
                </a:cubicBezTo>
                <a:cubicBezTo>
                  <a:pt x="402" y="122"/>
                  <a:pt x="401" y="122"/>
                  <a:pt x="401" y="123"/>
                </a:cubicBezTo>
                <a:cubicBezTo>
                  <a:pt x="402" y="123"/>
                  <a:pt x="403" y="123"/>
                  <a:pt x="404" y="123"/>
                </a:cubicBezTo>
                <a:cubicBezTo>
                  <a:pt x="404" y="122"/>
                  <a:pt x="405" y="122"/>
                  <a:pt x="405" y="121"/>
                </a:cubicBezTo>
                <a:cubicBezTo>
                  <a:pt x="405" y="121"/>
                  <a:pt x="406" y="121"/>
                  <a:pt x="407" y="122"/>
                </a:cubicBezTo>
                <a:cubicBezTo>
                  <a:pt x="407" y="122"/>
                  <a:pt x="407" y="122"/>
                  <a:pt x="407" y="123"/>
                </a:cubicBezTo>
                <a:cubicBezTo>
                  <a:pt x="407" y="123"/>
                  <a:pt x="407" y="123"/>
                  <a:pt x="408" y="123"/>
                </a:cubicBezTo>
                <a:cubicBezTo>
                  <a:pt x="408" y="123"/>
                  <a:pt x="408" y="123"/>
                  <a:pt x="408" y="123"/>
                </a:cubicBezTo>
                <a:cubicBezTo>
                  <a:pt x="409" y="124"/>
                  <a:pt x="409" y="124"/>
                  <a:pt x="410" y="125"/>
                </a:cubicBezTo>
                <a:cubicBezTo>
                  <a:pt x="410" y="125"/>
                  <a:pt x="410" y="125"/>
                  <a:pt x="410" y="126"/>
                </a:cubicBezTo>
                <a:cubicBezTo>
                  <a:pt x="410" y="126"/>
                  <a:pt x="411" y="126"/>
                  <a:pt x="412" y="126"/>
                </a:cubicBezTo>
                <a:cubicBezTo>
                  <a:pt x="412" y="126"/>
                  <a:pt x="412" y="126"/>
                  <a:pt x="412" y="126"/>
                </a:cubicBezTo>
                <a:cubicBezTo>
                  <a:pt x="412" y="126"/>
                  <a:pt x="412" y="126"/>
                  <a:pt x="412" y="126"/>
                </a:cubicBezTo>
                <a:cubicBezTo>
                  <a:pt x="413" y="126"/>
                  <a:pt x="413" y="126"/>
                  <a:pt x="413" y="126"/>
                </a:cubicBezTo>
                <a:cubicBezTo>
                  <a:pt x="413" y="125"/>
                  <a:pt x="413" y="125"/>
                  <a:pt x="413" y="124"/>
                </a:cubicBezTo>
                <a:cubicBezTo>
                  <a:pt x="414" y="125"/>
                  <a:pt x="415" y="125"/>
                  <a:pt x="415" y="126"/>
                </a:cubicBezTo>
                <a:cubicBezTo>
                  <a:pt x="415" y="126"/>
                  <a:pt x="417" y="126"/>
                  <a:pt x="417" y="126"/>
                </a:cubicBezTo>
                <a:cubicBezTo>
                  <a:pt x="418" y="126"/>
                  <a:pt x="418" y="126"/>
                  <a:pt x="419" y="127"/>
                </a:cubicBezTo>
                <a:cubicBezTo>
                  <a:pt x="419" y="127"/>
                  <a:pt x="424" y="127"/>
                  <a:pt x="424" y="126"/>
                </a:cubicBezTo>
                <a:cubicBezTo>
                  <a:pt x="424" y="125"/>
                  <a:pt x="425" y="127"/>
                  <a:pt x="425" y="127"/>
                </a:cubicBezTo>
                <a:cubicBezTo>
                  <a:pt x="426" y="127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30" y="128"/>
                  <a:pt x="431" y="127"/>
                </a:cubicBezTo>
                <a:cubicBezTo>
                  <a:pt x="430" y="127"/>
                  <a:pt x="429" y="126"/>
                  <a:pt x="429" y="126"/>
                </a:cubicBezTo>
                <a:cubicBezTo>
                  <a:pt x="428" y="124"/>
                  <a:pt x="428" y="124"/>
                  <a:pt x="427" y="124"/>
                </a:cubicBezTo>
                <a:cubicBezTo>
                  <a:pt x="427" y="123"/>
                  <a:pt x="426" y="123"/>
                  <a:pt x="426" y="123"/>
                </a:cubicBezTo>
                <a:cubicBezTo>
                  <a:pt x="426" y="123"/>
                  <a:pt x="428" y="123"/>
                  <a:pt x="428" y="123"/>
                </a:cubicBezTo>
                <a:cubicBezTo>
                  <a:pt x="428" y="124"/>
                  <a:pt x="430" y="125"/>
                  <a:pt x="430" y="126"/>
                </a:cubicBezTo>
                <a:cubicBezTo>
                  <a:pt x="431" y="126"/>
                  <a:pt x="431" y="126"/>
                  <a:pt x="431" y="126"/>
                </a:cubicBezTo>
                <a:cubicBezTo>
                  <a:pt x="432" y="126"/>
                  <a:pt x="432" y="127"/>
                  <a:pt x="433" y="127"/>
                </a:cubicBezTo>
                <a:cubicBezTo>
                  <a:pt x="433" y="127"/>
                  <a:pt x="434" y="128"/>
                  <a:pt x="434" y="129"/>
                </a:cubicBezTo>
                <a:cubicBezTo>
                  <a:pt x="434" y="129"/>
                  <a:pt x="435" y="129"/>
                  <a:pt x="435" y="129"/>
                </a:cubicBezTo>
                <a:cubicBezTo>
                  <a:pt x="436" y="129"/>
                  <a:pt x="435" y="128"/>
                  <a:pt x="435" y="128"/>
                </a:cubicBezTo>
                <a:cubicBezTo>
                  <a:pt x="436" y="128"/>
                  <a:pt x="435" y="128"/>
                  <a:pt x="435" y="128"/>
                </a:cubicBezTo>
                <a:cubicBezTo>
                  <a:pt x="435" y="128"/>
                  <a:pt x="435" y="127"/>
                  <a:pt x="435" y="127"/>
                </a:cubicBezTo>
                <a:cubicBezTo>
                  <a:pt x="435" y="126"/>
                  <a:pt x="434" y="127"/>
                  <a:pt x="434" y="126"/>
                </a:cubicBezTo>
                <a:cubicBezTo>
                  <a:pt x="434" y="126"/>
                  <a:pt x="434" y="125"/>
                  <a:pt x="434" y="125"/>
                </a:cubicBezTo>
                <a:cubicBezTo>
                  <a:pt x="433" y="124"/>
                  <a:pt x="433" y="124"/>
                  <a:pt x="433" y="123"/>
                </a:cubicBezTo>
                <a:cubicBezTo>
                  <a:pt x="434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7" y="123"/>
                  <a:pt x="438" y="123"/>
                  <a:pt x="439" y="124"/>
                </a:cubicBezTo>
                <a:cubicBezTo>
                  <a:pt x="440" y="124"/>
                  <a:pt x="441" y="126"/>
                  <a:pt x="442" y="126"/>
                </a:cubicBezTo>
                <a:cubicBezTo>
                  <a:pt x="443" y="125"/>
                  <a:pt x="444" y="126"/>
                  <a:pt x="445" y="125"/>
                </a:cubicBezTo>
                <a:cubicBezTo>
                  <a:pt x="446" y="124"/>
                  <a:pt x="445" y="123"/>
                  <a:pt x="445" y="122"/>
                </a:cubicBezTo>
                <a:cubicBezTo>
                  <a:pt x="444" y="122"/>
                  <a:pt x="444" y="123"/>
                  <a:pt x="443" y="123"/>
                </a:cubicBezTo>
                <a:cubicBezTo>
                  <a:pt x="443" y="123"/>
                  <a:pt x="443" y="122"/>
                  <a:pt x="443" y="122"/>
                </a:cubicBezTo>
                <a:cubicBezTo>
                  <a:pt x="443" y="121"/>
                  <a:pt x="444" y="121"/>
                  <a:pt x="444" y="121"/>
                </a:cubicBezTo>
                <a:cubicBezTo>
                  <a:pt x="446" y="120"/>
                  <a:pt x="445" y="120"/>
                  <a:pt x="446" y="122"/>
                </a:cubicBezTo>
                <a:cubicBezTo>
                  <a:pt x="446" y="122"/>
                  <a:pt x="446" y="122"/>
                  <a:pt x="446" y="123"/>
                </a:cubicBezTo>
                <a:cubicBezTo>
                  <a:pt x="447" y="124"/>
                  <a:pt x="447" y="123"/>
                  <a:pt x="448" y="124"/>
                </a:cubicBezTo>
                <a:cubicBezTo>
                  <a:pt x="448" y="122"/>
                  <a:pt x="448" y="123"/>
                  <a:pt x="449" y="123"/>
                </a:cubicBezTo>
                <a:cubicBezTo>
                  <a:pt x="450" y="123"/>
                  <a:pt x="451" y="126"/>
                  <a:pt x="451" y="127"/>
                </a:cubicBezTo>
                <a:cubicBezTo>
                  <a:pt x="451" y="127"/>
                  <a:pt x="451" y="128"/>
                  <a:pt x="451" y="128"/>
                </a:cubicBezTo>
                <a:cubicBezTo>
                  <a:pt x="452" y="128"/>
                  <a:pt x="452" y="128"/>
                  <a:pt x="452" y="127"/>
                </a:cubicBezTo>
                <a:cubicBezTo>
                  <a:pt x="452" y="126"/>
                  <a:pt x="452" y="126"/>
                  <a:pt x="452" y="126"/>
                </a:cubicBezTo>
                <a:cubicBezTo>
                  <a:pt x="452" y="126"/>
                  <a:pt x="453" y="126"/>
                  <a:pt x="453" y="126"/>
                </a:cubicBezTo>
                <a:cubicBezTo>
                  <a:pt x="454" y="125"/>
                  <a:pt x="454" y="125"/>
                  <a:pt x="455" y="126"/>
                </a:cubicBezTo>
                <a:cubicBezTo>
                  <a:pt x="455" y="126"/>
                  <a:pt x="455" y="126"/>
                  <a:pt x="455" y="126"/>
                </a:cubicBezTo>
                <a:cubicBezTo>
                  <a:pt x="455" y="127"/>
                  <a:pt x="455" y="127"/>
                  <a:pt x="455" y="127"/>
                </a:cubicBezTo>
                <a:cubicBezTo>
                  <a:pt x="455" y="128"/>
                  <a:pt x="457" y="126"/>
                  <a:pt x="457" y="128"/>
                </a:cubicBezTo>
                <a:cubicBezTo>
                  <a:pt x="456" y="128"/>
                  <a:pt x="456" y="128"/>
                  <a:pt x="456" y="128"/>
                </a:cubicBezTo>
                <a:cubicBezTo>
                  <a:pt x="456" y="128"/>
                  <a:pt x="456" y="129"/>
                  <a:pt x="456" y="129"/>
                </a:cubicBezTo>
                <a:cubicBezTo>
                  <a:pt x="457" y="129"/>
                  <a:pt x="458" y="129"/>
                  <a:pt x="458" y="127"/>
                </a:cubicBezTo>
                <a:cubicBezTo>
                  <a:pt x="459" y="128"/>
                  <a:pt x="460" y="127"/>
                  <a:pt x="460" y="127"/>
                </a:cubicBezTo>
                <a:cubicBezTo>
                  <a:pt x="461" y="127"/>
                  <a:pt x="461" y="128"/>
                  <a:pt x="461" y="129"/>
                </a:cubicBezTo>
                <a:cubicBezTo>
                  <a:pt x="460" y="129"/>
                  <a:pt x="459" y="128"/>
                  <a:pt x="459" y="129"/>
                </a:cubicBezTo>
                <a:cubicBezTo>
                  <a:pt x="459" y="130"/>
                  <a:pt x="459" y="130"/>
                  <a:pt x="459" y="131"/>
                </a:cubicBezTo>
                <a:cubicBezTo>
                  <a:pt x="459" y="131"/>
                  <a:pt x="459" y="131"/>
                  <a:pt x="459" y="131"/>
                </a:cubicBezTo>
                <a:cubicBezTo>
                  <a:pt x="459" y="132"/>
                  <a:pt x="460" y="132"/>
                  <a:pt x="461" y="132"/>
                </a:cubicBezTo>
                <a:cubicBezTo>
                  <a:pt x="462" y="132"/>
                  <a:pt x="462" y="133"/>
                  <a:pt x="462" y="134"/>
                </a:cubicBezTo>
                <a:cubicBezTo>
                  <a:pt x="462" y="133"/>
                  <a:pt x="461" y="133"/>
                  <a:pt x="460" y="133"/>
                </a:cubicBezTo>
                <a:cubicBezTo>
                  <a:pt x="460" y="134"/>
                  <a:pt x="460" y="136"/>
                  <a:pt x="459" y="135"/>
                </a:cubicBezTo>
                <a:cubicBezTo>
                  <a:pt x="459" y="137"/>
                  <a:pt x="459" y="137"/>
                  <a:pt x="461" y="137"/>
                </a:cubicBezTo>
                <a:cubicBezTo>
                  <a:pt x="461" y="137"/>
                  <a:pt x="461" y="139"/>
                  <a:pt x="461" y="139"/>
                </a:cubicBezTo>
                <a:cubicBezTo>
                  <a:pt x="462" y="139"/>
                  <a:pt x="463" y="139"/>
                  <a:pt x="463" y="138"/>
                </a:cubicBezTo>
                <a:cubicBezTo>
                  <a:pt x="464" y="138"/>
                  <a:pt x="464" y="138"/>
                  <a:pt x="464" y="137"/>
                </a:cubicBezTo>
                <a:cubicBezTo>
                  <a:pt x="464" y="137"/>
                  <a:pt x="465" y="137"/>
                  <a:pt x="465" y="137"/>
                </a:cubicBezTo>
                <a:cubicBezTo>
                  <a:pt x="465" y="136"/>
                  <a:pt x="466" y="136"/>
                  <a:pt x="466" y="135"/>
                </a:cubicBezTo>
                <a:cubicBezTo>
                  <a:pt x="467" y="136"/>
                  <a:pt x="467" y="136"/>
                  <a:pt x="468" y="135"/>
                </a:cubicBezTo>
                <a:cubicBezTo>
                  <a:pt x="468" y="135"/>
                  <a:pt x="468" y="135"/>
                  <a:pt x="469" y="134"/>
                </a:cubicBezTo>
                <a:cubicBezTo>
                  <a:pt x="469" y="135"/>
                  <a:pt x="469" y="136"/>
                  <a:pt x="469" y="136"/>
                </a:cubicBezTo>
                <a:cubicBezTo>
                  <a:pt x="469" y="137"/>
                  <a:pt x="468" y="137"/>
                  <a:pt x="468" y="137"/>
                </a:cubicBezTo>
                <a:cubicBezTo>
                  <a:pt x="467" y="138"/>
                  <a:pt x="468" y="139"/>
                  <a:pt x="468" y="139"/>
                </a:cubicBezTo>
                <a:cubicBezTo>
                  <a:pt x="468" y="141"/>
                  <a:pt x="470" y="139"/>
                  <a:pt x="470" y="141"/>
                </a:cubicBezTo>
                <a:cubicBezTo>
                  <a:pt x="471" y="142"/>
                  <a:pt x="471" y="142"/>
                  <a:pt x="473" y="142"/>
                </a:cubicBezTo>
                <a:cubicBezTo>
                  <a:pt x="472" y="143"/>
                  <a:pt x="472" y="143"/>
                  <a:pt x="472" y="144"/>
                </a:cubicBezTo>
                <a:cubicBezTo>
                  <a:pt x="472" y="144"/>
                  <a:pt x="473" y="144"/>
                  <a:pt x="473" y="144"/>
                </a:cubicBezTo>
                <a:cubicBezTo>
                  <a:pt x="473" y="145"/>
                  <a:pt x="472" y="146"/>
                  <a:pt x="473" y="146"/>
                </a:cubicBezTo>
                <a:cubicBezTo>
                  <a:pt x="473" y="147"/>
                  <a:pt x="473" y="148"/>
                  <a:pt x="474" y="148"/>
                </a:cubicBezTo>
                <a:cubicBezTo>
                  <a:pt x="474" y="148"/>
                  <a:pt x="474" y="149"/>
                  <a:pt x="474" y="150"/>
                </a:cubicBezTo>
                <a:cubicBezTo>
                  <a:pt x="474" y="150"/>
                  <a:pt x="473" y="149"/>
                  <a:pt x="473" y="149"/>
                </a:cubicBezTo>
                <a:cubicBezTo>
                  <a:pt x="473" y="150"/>
                  <a:pt x="472" y="150"/>
                  <a:pt x="472" y="150"/>
                </a:cubicBezTo>
                <a:cubicBezTo>
                  <a:pt x="471" y="150"/>
                  <a:pt x="472" y="151"/>
                  <a:pt x="471" y="151"/>
                </a:cubicBezTo>
                <a:cubicBezTo>
                  <a:pt x="470" y="153"/>
                  <a:pt x="473" y="153"/>
                  <a:pt x="474" y="154"/>
                </a:cubicBezTo>
                <a:cubicBezTo>
                  <a:pt x="473" y="154"/>
                  <a:pt x="472" y="155"/>
                  <a:pt x="472" y="154"/>
                </a:cubicBezTo>
                <a:cubicBezTo>
                  <a:pt x="472" y="154"/>
                  <a:pt x="471" y="154"/>
                  <a:pt x="471" y="154"/>
                </a:cubicBezTo>
                <a:cubicBezTo>
                  <a:pt x="470" y="154"/>
                  <a:pt x="471" y="155"/>
                  <a:pt x="471" y="155"/>
                </a:cubicBezTo>
                <a:cubicBezTo>
                  <a:pt x="470" y="155"/>
                  <a:pt x="470" y="156"/>
                  <a:pt x="469" y="156"/>
                </a:cubicBezTo>
                <a:cubicBezTo>
                  <a:pt x="469" y="156"/>
                  <a:pt x="469" y="157"/>
                  <a:pt x="469" y="157"/>
                </a:cubicBezTo>
                <a:cubicBezTo>
                  <a:pt x="468" y="157"/>
                  <a:pt x="469" y="157"/>
                  <a:pt x="469" y="158"/>
                </a:cubicBezTo>
                <a:cubicBezTo>
                  <a:pt x="469" y="158"/>
                  <a:pt x="468" y="158"/>
                  <a:pt x="468" y="158"/>
                </a:cubicBezTo>
                <a:cubicBezTo>
                  <a:pt x="468" y="159"/>
                  <a:pt x="468" y="159"/>
                  <a:pt x="467" y="159"/>
                </a:cubicBezTo>
                <a:cubicBezTo>
                  <a:pt x="467" y="159"/>
                  <a:pt x="467" y="159"/>
                  <a:pt x="467" y="159"/>
                </a:cubicBezTo>
                <a:cubicBezTo>
                  <a:pt x="467" y="159"/>
                  <a:pt x="466" y="160"/>
                  <a:pt x="465" y="160"/>
                </a:cubicBezTo>
                <a:cubicBezTo>
                  <a:pt x="465" y="161"/>
                  <a:pt x="466" y="161"/>
                  <a:pt x="467" y="162"/>
                </a:cubicBezTo>
                <a:cubicBezTo>
                  <a:pt x="467" y="163"/>
                  <a:pt x="468" y="162"/>
                  <a:pt x="468" y="163"/>
                </a:cubicBezTo>
                <a:cubicBezTo>
                  <a:pt x="469" y="164"/>
                  <a:pt x="469" y="165"/>
                  <a:pt x="470" y="166"/>
                </a:cubicBezTo>
                <a:cubicBezTo>
                  <a:pt x="470" y="166"/>
                  <a:pt x="471" y="167"/>
                  <a:pt x="471" y="167"/>
                </a:cubicBezTo>
                <a:cubicBezTo>
                  <a:pt x="472" y="168"/>
                  <a:pt x="471" y="168"/>
                  <a:pt x="470" y="169"/>
                </a:cubicBezTo>
                <a:cubicBezTo>
                  <a:pt x="470" y="168"/>
                  <a:pt x="468" y="169"/>
                  <a:pt x="468" y="169"/>
                </a:cubicBezTo>
                <a:cubicBezTo>
                  <a:pt x="467" y="169"/>
                  <a:pt x="464" y="169"/>
                  <a:pt x="464" y="170"/>
                </a:cubicBezTo>
                <a:cubicBezTo>
                  <a:pt x="464" y="170"/>
                  <a:pt x="462" y="170"/>
                  <a:pt x="462" y="169"/>
                </a:cubicBezTo>
                <a:cubicBezTo>
                  <a:pt x="462" y="169"/>
                  <a:pt x="460" y="169"/>
                  <a:pt x="461" y="170"/>
                </a:cubicBezTo>
                <a:cubicBezTo>
                  <a:pt x="460" y="170"/>
                  <a:pt x="459" y="170"/>
                  <a:pt x="459" y="169"/>
                </a:cubicBezTo>
                <a:cubicBezTo>
                  <a:pt x="458" y="170"/>
                  <a:pt x="458" y="169"/>
                  <a:pt x="458" y="170"/>
                </a:cubicBezTo>
                <a:cubicBezTo>
                  <a:pt x="458" y="171"/>
                  <a:pt x="457" y="170"/>
                  <a:pt x="457" y="170"/>
                </a:cubicBezTo>
                <a:cubicBezTo>
                  <a:pt x="456" y="170"/>
                  <a:pt x="456" y="170"/>
                  <a:pt x="456" y="171"/>
                </a:cubicBezTo>
                <a:cubicBezTo>
                  <a:pt x="455" y="171"/>
                  <a:pt x="453" y="171"/>
                  <a:pt x="454" y="170"/>
                </a:cubicBezTo>
                <a:cubicBezTo>
                  <a:pt x="453" y="170"/>
                  <a:pt x="453" y="171"/>
                  <a:pt x="453" y="171"/>
                </a:cubicBezTo>
                <a:cubicBezTo>
                  <a:pt x="452" y="171"/>
                  <a:pt x="452" y="170"/>
                  <a:pt x="452" y="170"/>
                </a:cubicBezTo>
                <a:cubicBezTo>
                  <a:pt x="451" y="170"/>
                  <a:pt x="449" y="170"/>
                  <a:pt x="449" y="171"/>
                </a:cubicBezTo>
                <a:cubicBezTo>
                  <a:pt x="449" y="171"/>
                  <a:pt x="449" y="172"/>
                  <a:pt x="449" y="172"/>
                </a:cubicBezTo>
                <a:cubicBezTo>
                  <a:pt x="448" y="173"/>
                  <a:pt x="448" y="174"/>
                  <a:pt x="448" y="175"/>
                </a:cubicBezTo>
                <a:cubicBezTo>
                  <a:pt x="448" y="175"/>
                  <a:pt x="448" y="175"/>
                  <a:pt x="448" y="175"/>
                </a:cubicBezTo>
                <a:cubicBezTo>
                  <a:pt x="448" y="176"/>
                  <a:pt x="448" y="176"/>
                  <a:pt x="447" y="177"/>
                </a:cubicBezTo>
                <a:cubicBezTo>
                  <a:pt x="446" y="178"/>
                  <a:pt x="447" y="178"/>
                  <a:pt x="448" y="179"/>
                </a:cubicBezTo>
                <a:cubicBezTo>
                  <a:pt x="448" y="180"/>
                  <a:pt x="448" y="180"/>
                  <a:pt x="449" y="180"/>
                </a:cubicBezTo>
                <a:cubicBezTo>
                  <a:pt x="449" y="180"/>
                  <a:pt x="450" y="180"/>
                  <a:pt x="450" y="181"/>
                </a:cubicBezTo>
                <a:cubicBezTo>
                  <a:pt x="450" y="181"/>
                  <a:pt x="450" y="181"/>
                  <a:pt x="451" y="180"/>
                </a:cubicBezTo>
                <a:cubicBezTo>
                  <a:pt x="452" y="180"/>
                  <a:pt x="451" y="181"/>
                  <a:pt x="452" y="181"/>
                </a:cubicBezTo>
                <a:cubicBezTo>
                  <a:pt x="453" y="181"/>
                  <a:pt x="455" y="181"/>
                  <a:pt x="455" y="180"/>
                </a:cubicBezTo>
                <a:cubicBezTo>
                  <a:pt x="455" y="179"/>
                  <a:pt x="457" y="180"/>
                  <a:pt x="457" y="179"/>
                </a:cubicBezTo>
                <a:cubicBezTo>
                  <a:pt x="457" y="178"/>
                  <a:pt x="457" y="179"/>
                  <a:pt x="458" y="178"/>
                </a:cubicBezTo>
                <a:cubicBezTo>
                  <a:pt x="459" y="177"/>
                  <a:pt x="459" y="176"/>
                  <a:pt x="460" y="178"/>
                </a:cubicBezTo>
                <a:cubicBezTo>
                  <a:pt x="461" y="178"/>
                  <a:pt x="461" y="178"/>
                  <a:pt x="461" y="179"/>
                </a:cubicBezTo>
                <a:cubicBezTo>
                  <a:pt x="462" y="179"/>
                  <a:pt x="462" y="178"/>
                  <a:pt x="463" y="178"/>
                </a:cubicBezTo>
                <a:cubicBezTo>
                  <a:pt x="464" y="177"/>
                  <a:pt x="462" y="176"/>
                  <a:pt x="462" y="176"/>
                </a:cubicBezTo>
                <a:cubicBezTo>
                  <a:pt x="461" y="176"/>
                  <a:pt x="461" y="176"/>
                  <a:pt x="461" y="175"/>
                </a:cubicBezTo>
                <a:cubicBezTo>
                  <a:pt x="461" y="175"/>
                  <a:pt x="461" y="175"/>
                  <a:pt x="462" y="175"/>
                </a:cubicBezTo>
                <a:cubicBezTo>
                  <a:pt x="462" y="174"/>
                  <a:pt x="462" y="174"/>
                  <a:pt x="463" y="174"/>
                </a:cubicBezTo>
                <a:cubicBezTo>
                  <a:pt x="463" y="174"/>
                  <a:pt x="463" y="175"/>
                  <a:pt x="463" y="176"/>
                </a:cubicBezTo>
                <a:cubicBezTo>
                  <a:pt x="463" y="176"/>
                  <a:pt x="464" y="176"/>
                  <a:pt x="464" y="176"/>
                </a:cubicBezTo>
                <a:cubicBezTo>
                  <a:pt x="465" y="177"/>
                  <a:pt x="465" y="176"/>
                  <a:pt x="466" y="176"/>
                </a:cubicBezTo>
                <a:cubicBezTo>
                  <a:pt x="466" y="176"/>
                  <a:pt x="465" y="175"/>
                  <a:pt x="465" y="175"/>
                </a:cubicBezTo>
                <a:cubicBezTo>
                  <a:pt x="465" y="175"/>
                  <a:pt x="466" y="175"/>
                  <a:pt x="466" y="175"/>
                </a:cubicBezTo>
                <a:cubicBezTo>
                  <a:pt x="466" y="175"/>
                  <a:pt x="466" y="176"/>
                  <a:pt x="466" y="176"/>
                </a:cubicBezTo>
                <a:cubicBezTo>
                  <a:pt x="466" y="176"/>
                  <a:pt x="467" y="176"/>
                  <a:pt x="467" y="177"/>
                </a:cubicBezTo>
                <a:cubicBezTo>
                  <a:pt x="468" y="177"/>
                  <a:pt x="468" y="178"/>
                  <a:pt x="468" y="178"/>
                </a:cubicBezTo>
                <a:cubicBezTo>
                  <a:pt x="468" y="178"/>
                  <a:pt x="469" y="177"/>
                  <a:pt x="469" y="177"/>
                </a:cubicBezTo>
                <a:cubicBezTo>
                  <a:pt x="469" y="177"/>
                  <a:pt x="470" y="177"/>
                  <a:pt x="470" y="177"/>
                </a:cubicBezTo>
                <a:cubicBezTo>
                  <a:pt x="471" y="177"/>
                  <a:pt x="470" y="178"/>
                  <a:pt x="471" y="179"/>
                </a:cubicBezTo>
                <a:cubicBezTo>
                  <a:pt x="472" y="179"/>
                  <a:pt x="472" y="180"/>
                  <a:pt x="472" y="180"/>
                </a:cubicBezTo>
                <a:cubicBezTo>
                  <a:pt x="472" y="181"/>
                  <a:pt x="472" y="181"/>
                  <a:pt x="473" y="181"/>
                </a:cubicBezTo>
                <a:cubicBezTo>
                  <a:pt x="474" y="181"/>
                  <a:pt x="474" y="181"/>
                  <a:pt x="474" y="182"/>
                </a:cubicBezTo>
                <a:cubicBezTo>
                  <a:pt x="474" y="183"/>
                  <a:pt x="474" y="184"/>
                  <a:pt x="474" y="185"/>
                </a:cubicBezTo>
                <a:cubicBezTo>
                  <a:pt x="475" y="185"/>
                  <a:pt x="475" y="185"/>
                  <a:pt x="475" y="184"/>
                </a:cubicBezTo>
                <a:cubicBezTo>
                  <a:pt x="476" y="184"/>
                  <a:pt x="476" y="185"/>
                  <a:pt x="476" y="186"/>
                </a:cubicBezTo>
                <a:cubicBezTo>
                  <a:pt x="477" y="185"/>
                  <a:pt x="477" y="186"/>
                  <a:pt x="477" y="184"/>
                </a:cubicBezTo>
                <a:cubicBezTo>
                  <a:pt x="478" y="184"/>
                  <a:pt x="478" y="185"/>
                  <a:pt x="479" y="185"/>
                </a:cubicBezTo>
                <a:cubicBezTo>
                  <a:pt x="479" y="185"/>
                  <a:pt x="480" y="185"/>
                  <a:pt x="480" y="185"/>
                </a:cubicBezTo>
                <a:cubicBezTo>
                  <a:pt x="480" y="186"/>
                  <a:pt x="480" y="187"/>
                  <a:pt x="479" y="187"/>
                </a:cubicBezTo>
                <a:cubicBezTo>
                  <a:pt x="478" y="187"/>
                  <a:pt x="477" y="187"/>
                  <a:pt x="476" y="188"/>
                </a:cubicBezTo>
                <a:cubicBezTo>
                  <a:pt x="477" y="188"/>
                  <a:pt x="479" y="188"/>
                  <a:pt x="480" y="189"/>
                </a:cubicBezTo>
                <a:cubicBezTo>
                  <a:pt x="480" y="190"/>
                  <a:pt x="481" y="188"/>
                  <a:pt x="482" y="189"/>
                </a:cubicBezTo>
                <a:cubicBezTo>
                  <a:pt x="482" y="190"/>
                  <a:pt x="484" y="190"/>
                  <a:pt x="485" y="189"/>
                </a:cubicBezTo>
                <a:cubicBezTo>
                  <a:pt x="486" y="189"/>
                  <a:pt x="486" y="188"/>
                  <a:pt x="486" y="188"/>
                </a:cubicBezTo>
                <a:cubicBezTo>
                  <a:pt x="487" y="188"/>
                  <a:pt x="487" y="188"/>
                  <a:pt x="487" y="189"/>
                </a:cubicBezTo>
                <a:cubicBezTo>
                  <a:pt x="488" y="188"/>
                  <a:pt x="491" y="189"/>
                  <a:pt x="491" y="189"/>
                </a:cubicBezTo>
                <a:cubicBezTo>
                  <a:pt x="492" y="189"/>
                  <a:pt x="492" y="189"/>
                  <a:pt x="493" y="188"/>
                </a:cubicBezTo>
                <a:cubicBezTo>
                  <a:pt x="493" y="189"/>
                  <a:pt x="493" y="189"/>
                  <a:pt x="494" y="189"/>
                </a:cubicBezTo>
                <a:cubicBezTo>
                  <a:pt x="494" y="189"/>
                  <a:pt x="495" y="189"/>
                  <a:pt x="495" y="189"/>
                </a:cubicBezTo>
                <a:cubicBezTo>
                  <a:pt x="496" y="189"/>
                  <a:pt x="497" y="189"/>
                  <a:pt x="498" y="189"/>
                </a:cubicBezTo>
                <a:cubicBezTo>
                  <a:pt x="498" y="190"/>
                  <a:pt x="499" y="190"/>
                  <a:pt x="500" y="190"/>
                </a:cubicBezTo>
                <a:cubicBezTo>
                  <a:pt x="500" y="190"/>
                  <a:pt x="500" y="190"/>
                  <a:pt x="500" y="190"/>
                </a:cubicBezTo>
                <a:cubicBezTo>
                  <a:pt x="501" y="190"/>
                  <a:pt x="501" y="190"/>
                  <a:pt x="501" y="190"/>
                </a:cubicBezTo>
                <a:cubicBezTo>
                  <a:pt x="501" y="190"/>
                  <a:pt x="502" y="190"/>
                  <a:pt x="502" y="190"/>
                </a:cubicBezTo>
                <a:cubicBezTo>
                  <a:pt x="502" y="191"/>
                  <a:pt x="503" y="191"/>
                  <a:pt x="504" y="191"/>
                </a:cubicBezTo>
                <a:cubicBezTo>
                  <a:pt x="505" y="191"/>
                  <a:pt x="505" y="191"/>
                  <a:pt x="505" y="190"/>
                </a:cubicBezTo>
                <a:cubicBezTo>
                  <a:pt x="505" y="189"/>
                  <a:pt x="505" y="188"/>
                  <a:pt x="506" y="188"/>
                </a:cubicBezTo>
                <a:cubicBezTo>
                  <a:pt x="504" y="187"/>
                  <a:pt x="502" y="187"/>
                  <a:pt x="501" y="187"/>
                </a:cubicBezTo>
                <a:cubicBezTo>
                  <a:pt x="501" y="186"/>
                  <a:pt x="501" y="186"/>
                  <a:pt x="501" y="185"/>
                </a:cubicBezTo>
                <a:cubicBezTo>
                  <a:pt x="501" y="185"/>
                  <a:pt x="500" y="185"/>
                  <a:pt x="500" y="185"/>
                </a:cubicBezTo>
                <a:cubicBezTo>
                  <a:pt x="500" y="185"/>
                  <a:pt x="501" y="185"/>
                  <a:pt x="500" y="184"/>
                </a:cubicBezTo>
                <a:cubicBezTo>
                  <a:pt x="499" y="184"/>
                  <a:pt x="497" y="183"/>
                  <a:pt x="496" y="184"/>
                </a:cubicBezTo>
                <a:cubicBezTo>
                  <a:pt x="495" y="184"/>
                  <a:pt x="496" y="184"/>
                  <a:pt x="496" y="183"/>
                </a:cubicBezTo>
                <a:cubicBezTo>
                  <a:pt x="494" y="183"/>
                  <a:pt x="493" y="182"/>
                  <a:pt x="492" y="181"/>
                </a:cubicBezTo>
                <a:cubicBezTo>
                  <a:pt x="491" y="180"/>
                  <a:pt x="491" y="180"/>
                  <a:pt x="490" y="179"/>
                </a:cubicBezTo>
                <a:cubicBezTo>
                  <a:pt x="489" y="179"/>
                  <a:pt x="489" y="178"/>
                  <a:pt x="489" y="178"/>
                </a:cubicBezTo>
                <a:cubicBezTo>
                  <a:pt x="489" y="178"/>
                  <a:pt x="489" y="178"/>
                  <a:pt x="489" y="178"/>
                </a:cubicBezTo>
                <a:cubicBezTo>
                  <a:pt x="489" y="177"/>
                  <a:pt x="490" y="177"/>
                  <a:pt x="491" y="177"/>
                </a:cubicBezTo>
                <a:cubicBezTo>
                  <a:pt x="491" y="178"/>
                  <a:pt x="494" y="178"/>
                  <a:pt x="494" y="178"/>
                </a:cubicBezTo>
                <a:cubicBezTo>
                  <a:pt x="495" y="178"/>
                  <a:pt x="495" y="179"/>
                  <a:pt x="496" y="179"/>
                </a:cubicBezTo>
                <a:cubicBezTo>
                  <a:pt x="496" y="178"/>
                  <a:pt x="496" y="178"/>
                  <a:pt x="495" y="177"/>
                </a:cubicBezTo>
                <a:cubicBezTo>
                  <a:pt x="497" y="177"/>
                  <a:pt x="498" y="179"/>
                  <a:pt x="500" y="179"/>
                </a:cubicBezTo>
                <a:cubicBezTo>
                  <a:pt x="500" y="179"/>
                  <a:pt x="502" y="178"/>
                  <a:pt x="503" y="178"/>
                </a:cubicBezTo>
                <a:cubicBezTo>
                  <a:pt x="503" y="178"/>
                  <a:pt x="503" y="179"/>
                  <a:pt x="503" y="179"/>
                </a:cubicBezTo>
                <a:cubicBezTo>
                  <a:pt x="503" y="179"/>
                  <a:pt x="503" y="179"/>
                  <a:pt x="504" y="179"/>
                </a:cubicBezTo>
                <a:cubicBezTo>
                  <a:pt x="505" y="179"/>
                  <a:pt x="504" y="179"/>
                  <a:pt x="504" y="180"/>
                </a:cubicBezTo>
                <a:cubicBezTo>
                  <a:pt x="505" y="180"/>
                  <a:pt x="505" y="180"/>
                  <a:pt x="506" y="179"/>
                </a:cubicBezTo>
                <a:cubicBezTo>
                  <a:pt x="506" y="180"/>
                  <a:pt x="506" y="180"/>
                  <a:pt x="507" y="180"/>
                </a:cubicBezTo>
                <a:cubicBezTo>
                  <a:pt x="507" y="181"/>
                  <a:pt x="507" y="180"/>
                  <a:pt x="507" y="181"/>
                </a:cubicBezTo>
                <a:cubicBezTo>
                  <a:pt x="507" y="181"/>
                  <a:pt x="507" y="181"/>
                  <a:pt x="507" y="182"/>
                </a:cubicBezTo>
                <a:cubicBezTo>
                  <a:pt x="508" y="182"/>
                  <a:pt x="508" y="182"/>
                  <a:pt x="509" y="182"/>
                </a:cubicBezTo>
                <a:cubicBezTo>
                  <a:pt x="509" y="182"/>
                  <a:pt x="510" y="181"/>
                  <a:pt x="509" y="181"/>
                </a:cubicBezTo>
                <a:cubicBezTo>
                  <a:pt x="509" y="181"/>
                  <a:pt x="509" y="181"/>
                  <a:pt x="508" y="181"/>
                </a:cubicBezTo>
                <a:cubicBezTo>
                  <a:pt x="508" y="181"/>
                  <a:pt x="508" y="180"/>
                  <a:pt x="507" y="179"/>
                </a:cubicBezTo>
                <a:cubicBezTo>
                  <a:pt x="507" y="178"/>
                  <a:pt x="506" y="179"/>
                  <a:pt x="506" y="179"/>
                </a:cubicBezTo>
                <a:cubicBezTo>
                  <a:pt x="505" y="178"/>
                  <a:pt x="506" y="178"/>
                  <a:pt x="506" y="178"/>
                </a:cubicBezTo>
                <a:cubicBezTo>
                  <a:pt x="507" y="178"/>
                  <a:pt x="507" y="178"/>
                  <a:pt x="508" y="178"/>
                </a:cubicBezTo>
                <a:cubicBezTo>
                  <a:pt x="508" y="177"/>
                  <a:pt x="507" y="176"/>
                  <a:pt x="507" y="175"/>
                </a:cubicBezTo>
                <a:cubicBezTo>
                  <a:pt x="508" y="175"/>
                  <a:pt x="508" y="175"/>
                  <a:pt x="509" y="176"/>
                </a:cubicBezTo>
                <a:cubicBezTo>
                  <a:pt x="509" y="175"/>
                  <a:pt x="509" y="174"/>
                  <a:pt x="510" y="174"/>
                </a:cubicBezTo>
                <a:cubicBezTo>
                  <a:pt x="509" y="174"/>
                  <a:pt x="508" y="172"/>
                  <a:pt x="508" y="172"/>
                </a:cubicBezTo>
                <a:cubicBezTo>
                  <a:pt x="508" y="171"/>
                  <a:pt x="508" y="171"/>
                  <a:pt x="507" y="170"/>
                </a:cubicBezTo>
                <a:cubicBezTo>
                  <a:pt x="506" y="171"/>
                  <a:pt x="507" y="172"/>
                  <a:pt x="507" y="172"/>
                </a:cubicBezTo>
                <a:cubicBezTo>
                  <a:pt x="506" y="172"/>
                  <a:pt x="506" y="172"/>
                  <a:pt x="506" y="171"/>
                </a:cubicBezTo>
                <a:cubicBezTo>
                  <a:pt x="506" y="170"/>
                  <a:pt x="504" y="171"/>
                  <a:pt x="505" y="171"/>
                </a:cubicBezTo>
                <a:cubicBezTo>
                  <a:pt x="503" y="171"/>
                  <a:pt x="505" y="170"/>
                  <a:pt x="504" y="170"/>
                </a:cubicBezTo>
                <a:cubicBezTo>
                  <a:pt x="503" y="170"/>
                  <a:pt x="503" y="169"/>
                  <a:pt x="502" y="169"/>
                </a:cubicBezTo>
                <a:cubicBezTo>
                  <a:pt x="502" y="169"/>
                  <a:pt x="502" y="169"/>
                  <a:pt x="501" y="169"/>
                </a:cubicBezTo>
                <a:cubicBezTo>
                  <a:pt x="500" y="169"/>
                  <a:pt x="500" y="168"/>
                  <a:pt x="500" y="168"/>
                </a:cubicBezTo>
                <a:cubicBezTo>
                  <a:pt x="500" y="167"/>
                  <a:pt x="499" y="167"/>
                  <a:pt x="499" y="167"/>
                </a:cubicBezTo>
                <a:cubicBezTo>
                  <a:pt x="499" y="166"/>
                  <a:pt x="499" y="165"/>
                  <a:pt x="498" y="165"/>
                </a:cubicBezTo>
                <a:cubicBezTo>
                  <a:pt x="498" y="165"/>
                  <a:pt x="498" y="163"/>
                  <a:pt x="498" y="163"/>
                </a:cubicBezTo>
                <a:cubicBezTo>
                  <a:pt x="497" y="163"/>
                  <a:pt x="498" y="163"/>
                  <a:pt x="497" y="163"/>
                </a:cubicBezTo>
                <a:cubicBezTo>
                  <a:pt x="497" y="163"/>
                  <a:pt x="496" y="164"/>
                  <a:pt x="496" y="164"/>
                </a:cubicBezTo>
                <a:cubicBezTo>
                  <a:pt x="495" y="163"/>
                  <a:pt x="495" y="163"/>
                  <a:pt x="495" y="162"/>
                </a:cubicBezTo>
                <a:cubicBezTo>
                  <a:pt x="494" y="162"/>
                  <a:pt x="494" y="162"/>
                  <a:pt x="494" y="161"/>
                </a:cubicBezTo>
                <a:cubicBezTo>
                  <a:pt x="494" y="161"/>
                  <a:pt x="494" y="161"/>
                  <a:pt x="494" y="161"/>
                </a:cubicBezTo>
                <a:cubicBezTo>
                  <a:pt x="494" y="161"/>
                  <a:pt x="494" y="160"/>
                  <a:pt x="494" y="160"/>
                </a:cubicBezTo>
                <a:cubicBezTo>
                  <a:pt x="494" y="160"/>
                  <a:pt x="494" y="160"/>
                  <a:pt x="495" y="160"/>
                </a:cubicBezTo>
                <a:cubicBezTo>
                  <a:pt x="495" y="159"/>
                  <a:pt x="495" y="160"/>
                  <a:pt x="496" y="161"/>
                </a:cubicBezTo>
                <a:cubicBezTo>
                  <a:pt x="496" y="161"/>
                  <a:pt x="497" y="161"/>
                  <a:pt x="497" y="161"/>
                </a:cubicBezTo>
                <a:cubicBezTo>
                  <a:pt x="497" y="160"/>
                  <a:pt x="497" y="160"/>
                  <a:pt x="497" y="160"/>
                </a:cubicBezTo>
                <a:cubicBezTo>
                  <a:pt x="497" y="159"/>
                  <a:pt x="497" y="159"/>
                  <a:pt x="496" y="158"/>
                </a:cubicBezTo>
                <a:cubicBezTo>
                  <a:pt x="496" y="158"/>
                  <a:pt x="496" y="158"/>
                  <a:pt x="496" y="158"/>
                </a:cubicBezTo>
                <a:cubicBezTo>
                  <a:pt x="496" y="157"/>
                  <a:pt x="496" y="157"/>
                  <a:pt x="496" y="156"/>
                </a:cubicBezTo>
                <a:cubicBezTo>
                  <a:pt x="496" y="156"/>
                  <a:pt x="495" y="156"/>
                  <a:pt x="495" y="156"/>
                </a:cubicBezTo>
                <a:cubicBezTo>
                  <a:pt x="495" y="155"/>
                  <a:pt x="496" y="156"/>
                  <a:pt x="496" y="156"/>
                </a:cubicBezTo>
                <a:cubicBezTo>
                  <a:pt x="497" y="157"/>
                  <a:pt x="497" y="158"/>
                  <a:pt x="497" y="158"/>
                </a:cubicBezTo>
                <a:cubicBezTo>
                  <a:pt x="497" y="158"/>
                  <a:pt x="498" y="158"/>
                  <a:pt x="498" y="158"/>
                </a:cubicBezTo>
                <a:cubicBezTo>
                  <a:pt x="498" y="158"/>
                  <a:pt x="498" y="157"/>
                  <a:pt x="498" y="157"/>
                </a:cubicBezTo>
                <a:cubicBezTo>
                  <a:pt x="498" y="157"/>
                  <a:pt x="498" y="156"/>
                  <a:pt x="498" y="155"/>
                </a:cubicBezTo>
                <a:cubicBezTo>
                  <a:pt x="498" y="155"/>
                  <a:pt x="497" y="155"/>
                  <a:pt x="497" y="155"/>
                </a:cubicBezTo>
                <a:cubicBezTo>
                  <a:pt x="498" y="155"/>
                  <a:pt x="499" y="155"/>
                  <a:pt x="499" y="155"/>
                </a:cubicBezTo>
                <a:cubicBezTo>
                  <a:pt x="499" y="155"/>
                  <a:pt x="500" y="155"/>
                  <a:pt x="500" y="155"/>
                </a:cubicBezTo>
                <a:cubicBezTo>
                  <a:pt x="500" y="156"/>
                  <a:pt x="499" y="157"/>
                  <a:pt x="501" y="157"/>
                </a:cubicBezTo>
                <a:cubicBezTo>
                  <a:pt x="501" y="158"/>
                  <a:pt x="501" y="158"/>
                  <a:pt x="501" y="159"/>
                </a:cubicBezTo>
                <a:cubicBezTo>
                  <a:pt x="502" y="159"/>
                  <a:pt x="501" y="160"/>
                  <a:pt x="502" y="160"/>
                </a:cubicBezTo>
                <a:cubicBezTo>
                  <a:pt x="502" y="160"/>
                  <a:pt x="503" y="160"/>
                  <a:pt x="503" y="160"/>
                </a:cubicBezTo>
                <a:cubicBezTo>
                  <a:pt x="503" y="161"/>
                  <a:pt x="504" y="160"/>
                  <a:pt x="504" y="160"/>
                </a:cubicBezTo>
                <a:cubicBezTo>
                  <a:pt x="504" y="160"/>
                  <a:pt x="504" y="161"/>
                  <a:pt x="504" y="161"/>
                </a:cubicBezTo>
                <a:cubicBezTo>
                  <a:pt x="505" y="161"/>
                  <a:pt x="505" y="161"/>
                  <a:pt x="506" y="161"/>
                </a:cubicBezTo>
                <a:cubicBezTo>
                  <a:pt x="507" y="161"/>
                  <a:pt x="506" y="161"/>
                  <a:pt x="507" y="161"/>
                </a:cubicBezTo>
                <a:cubicBezTo>
                  <a:pt x="507" y="161"/>
                  <a:pt x="508" y="160"/>
                  <a:pt x="508" y="160"/>
                </a:cubicBezTo>
                <a:cubicBezTo>
                  <a:pt x="508" y="161"/>
                  <a:pt x="508" y="161"/>
                  <a:pt x="507" y="162"/>
                </a:cubicBezTo>
                <a:cubicBezTo>
                  <a:pt x="506" y="162"/>
                  <a:pt x="506" y="162"/>
                  <a:pt x="507" y="162"/>
                </a:cubicBezTo>
                <a:cubicBezTo>
                  <a:pt x="507" y="162"/>
                  <a:pt x="508" y="163"/>
                  <a:pt x="508" y="162"/>
                </a:cubicBezTo>
                <a:cubicBezTo>
                  <a:pt x="508" y="162"/>
                  <a:pt x="509" y="162"/>
                  <a:pt x="509" y="162"/>
                </a:cubicBezTo>
                <a:cubicBezTo>
                  <a:pt x="509" y="163"/>
                  <a:pt x="509" y="163"/>
                  <a:pt x="508" y="163"/>
                </a:cubicBezTo>
                <a:cubicBezTo>
                  <a:pt x="509" y="163"/>
                  <a:pt x="510" y="163"/>
                  <a:pt x="511" y="163"/>
                </a:cubicBezTo>
                <a:cubicBezTo>
                  <a:pt x="511" y="164"/>
                  <a:pt x="510" y="164"/>
                  <a:pt x="510" y="165"/>
                </a:cubicBezTo>
                <a:cubicBezTo>
                  <a:pt x="511" y="165"/>
                  <a:pt x="512" y="165"/>
                  <a:pt x="513" y="165"/>
                </a:cubicBezTo>
                <a:cubicBezTo>
                  <a:pt x="514" y="166"/>
                  <a:pt x="511" y="165"/>
                  <a:pt x="511" y="166"/>
                </a:cubicBezTo>
                <a:cubicBezTo>
                  <a:pt x="511" y="167"/>
                  <a:pt x="512" y="168"/>
                  <a:pt x="513" y="167"/>
                </a:cubicBezTo>
                <a:cubicBezTo>
                  <a:pt x="514" y="166"/>
                  <a:pt x="513" y="167"/>
                  <a:pt x="514" y="167"/>
                </a:cubicBezTo>
                <a:cubicBezTo>
                  <a:pt x="514" y="168"/>
                  <a:pt x="514" y="167"/>
                  <a:pt x="514" y="168"/>
                </a:cubicBezTo>
                <a:cubicBezTo>
                  <a:pt x="514" y="168"/>
                  <a:pt x="515" y="168"/>
                  <a:pt x="515" y="168"/>
                </a:cubicBezTo>
                <a:cubicBezTo>
                  <a:pt x="515" y="168"/>
                  <a:pt x="516" y="168"/>
                  <a:pt x="516" y="168"/>
                </a:cubicBezTo>
                <a:cubicBezTo>
                  <a:pt x="516" y="169"/>
                  <a:pt x="517" y="169"/>
                  <a:pt x="517" y="169"/>
                </a:cubicBezTo>
                <a:cubicBezTo>
                  <a:pt x="518" y="169"/>
                  <a:pt x="517" y="168"/>
                  <a:pt x="518" y="168"/>
                </a:cubicBezTo>
                <a:cubicBezTo>
                  <a:pt x="518" y="168"/>
                  <a:pt x="518" y="168"/>
                  <a:pt x="518" y="168"/>
                </a:cubicBezTo>
                <a:cubicBezTo>
                  <a:pt x="519" y="168"/>
                  <a:pt x="519" y="167"/>
                  <a:pt x="519" y="167"/>
                </a:cubicBezTo>
                <a:cubicBezTo>
                  <a:pt x="518" y="167"/>
                  <a:pt x="518" y="165"/>
                  <a:pt x="518" y="165"/>
                </a:cubicBezTo>
                <a:cubicBezTo>
                  <a:pt x="518" y="164"/>
                  <a:pt x="517" y="164"/>
                  <a:pt x="516" y="164"/>
                </a:cubicBezTo>
                <a:cubicBezTo>
                  <a:pt x="517" y="163"/>
                  <a:pt x="517" y="162"/>
                  <a:pt x="517" y="162"/>
                </a:cubicBezTo>
                <a:cubicBezTo>
                  <a:pt x="518" y="162"/>
                  <a:pt x="517" y="163"/>
                  <a:pt x="518" y="163"/>
                </a:cubicBezTo>
                <a:cubicBezTo>
                  <a:pt x="519" y="163"/>
                  <a:pt x="520" y="164"/>
                  <a:pt x="519" y="163"/>
                </a:cubicBezTo>
                <a:cubicBezTo>
                  <a:pt x="520" y="163"/>
                  <a:pt x="521" y="163"/>
                  <a:pt x="521" y="163"/>
                </a:cubicBezTo>
                <a:cubicBezTo>
                  <a:pt x="521" y="162"/>
                  <a:pt x="521" y="162"/>
                  <a:pt x="520" y="162"/>
                </a:cubicBezTo>
                <a:cubicBezTo>
                  <a:pt x="520" y="161"/>
                  <a:pt x="520" y="161"/>
                  <a:pt x="520" y="160"/>
                </a:cubicBezTo>
                <a:cubicBezTo>
                  <a:pt x="520" y="161"/>
                  <a:pt x="521" y="161"/>
                  <a:pt x="521" y="161"/>
                </a:cubicBezTo>
                <a:cubicBezTo>
                  <a:pt x="521" y="160"/>
                  <a:pt x="520" y="160"/>
                  <a:pt x="521" y="159"/>
                </a:cubicBezTo>
                <a:cubicBezTo>
                  <a:pt x="521" y="158"/>
                  <a:pt x="521" y="158"/>
                  <a:pt x="522" y="158"/>
                </a:cubicBezTo>
                <a:cubicBezTo>
                  <a:pt x="522" y="158"/>
                  <a:pt x="523" y="158"/>
                  <a:pt x="523" y="158"/>
                </a:cubicBezTo>
                <a:cubicBezTo>
                  <a:pt x="524" y="157"/>
                  <a:pt x="523" y="156"/>
                  <a:pt x="522" y="156"/>
                </a:cubicBezTo>
                <a:cubicBezTo>
                  <a:pt x="523" y="155"/>
                  <a:pt x="523" y="155"/>
                  <a:pt x="524" y="155"/>
                </a:cubicBezTo>
                <a:cubicBezTo>
                  <a:pt x="524" y="155"/>
                  <a:pt x="525" y="156"/>
                  <a:pt x="525" y="156"/>
                </a:cubicBezTo>
                <a:cubicBezTo>
                  <a:pt x="525" y="158"/>
                  <a:pt x="526" y="157"/>
                  <a:pt x="527" y="157"/>
                </a:cubicBezTo>
                <a:cubicBezTo>
                  <a:pt x="527" y="156"/>
                  <a:pt x="526" y="156"/>
                  <a:pt x="526" y="156"/>
                </a:cubicBezTo>
                <a:cubicBezTo>
                  <a:pt x="527" y="155"/>
                  <a:pt x="526" y="154"/>
                  <a:pt x="526" y="154"/>
                </a:cubicBezTo>
                <a:cubicBezTo>
                  <a:pt x="526" y="154"/>
                  <a:pt x="527" y="154"/>
                  <a:pt x="528" y="154"/>
                </a:cubicBezTo>
                <a:cubicBezTo>
                  <a:pt x="528" y="154"/>
                  <a:pt x="529" y="153"/>
                  <a:pt x="528" y="153"/>
                </a:cubicBezTo>
                <a:cubicBezTo>
                  <a:pt x="527" y="152"/>
                  <a:pt x="527" y="151"/>
                  <a:pt x="526" y="150"/>
                </a:cubicBezTo>
                <a:cubicBezTo>
                  <a:pt x="525" y="150"/>
                  <a:pt x="524" y="150"/>
                  <a:pt x="524" y="149"/>
                </a:cubicBezTo>
                <a:cubicBezTo>
                  <a:pt x="523" y="149"/>
                  <a:pt x="524" y="150"/>
                  <a:pt x="524" y="151"/>
                </a:cubicBezTo>
                <a:cubicBezTo>
                  <a:pt x="523" y="151"/>
                  <a:pt x="523" y="151"/>
                  <a:pt x="522" y="151"/>
                </a:cubicBezTo>
                <a:cubicBezTo>
                  <a:pt x="522" y="151"/>
                  <a:pt x="522" y="152"/>
                  <a:pt x="521" y="152"/>
                </a:cubicBezTo>
                <a:cubicBezTo>
                  <a:pt x="521" y="152"/>
                  <a:pt x="521" y="151"/>
                  <a:pt x="521" y="151"/>
                </a:cubicBezTo>
                <a:cubicBezTo>
                  <a:pt x="520" y="151"/>
                  <a:pt x="521" y="151"/>
                  <a:pt x="520" y="151"/>
                </a:cubicBezTo>
                <a:cubicBezTo>
                  <a:pt x="520" y="151"/>
                  <a:pt x="520" y="151"/>
                  <a:pt x="520" y="152"/>
                </a:cubicBezTo>
                <a:cubicBezTo>
                  <a:pt x="520" y="153"/>
                  <a:pt x="520" y="153"/>
                  <a:pt x="519" y="153"/>
                </a:cubicBezTo>
                <a:cubicBezTo>
                  <a:pt x="519" y="152"/>
                  <a:pt x="519" y="151"/>
                  <a:pt x="519" y="151"/>
                </a:cubicBezTo>
                <a:cubicBezTo>
                  <a:pt x="519" y="150"/>
                  <a:pt x="520" y="150"/>
                  <a:pt x="520" y="149"/>
                </a:cubicBezTo>
                <a:cubicBezTo>
                  <a:pt x="519" y="150"/>
                  <a:pt x="519" y="149"/>
                  <a:pt x="518" y="149"/>
                </a:cubicBezTo>
                <a:cubicBezTo>
                  <a:pt x="518" y="150"/>
                  <a:pt x="518" y="150"/>
                  <a:pt x="518" y="151"/>
                </a:cubicBezTo>
                <a:cubicBezTo>
                  <a:pt x="518" y="152"/>
                  <a:pt x="517" y="152"/>
                  <a:pt x="517" y="151"/>
                </a:cubicBezTo>
                <a:cubicBezTo>
                  <a:pt x="517" y="151"/>
                  <a:pt x="517" y="151"/>
                  <a:pt x="516" y="151"/>
                </a:cubicBezTo>
                <a:cubicBezTo>
                  <a:pt x="516" y="150"/>
                  <a:pt x="515" y="150"/>
                  <a:pt x="514" y="151"/>
                </a:cubicBezTo>
                <a:cubicBezTo>
                  <a:pt x="514" y="150"/>
                  <a:pt x="514" y="150"/>
                  <a:pt x="514" y="150"/>
                </a:cubicBezTo>
                <a:cubicBezTo>
                  <a:pt x="513" y="150"/>
                  <a:pt x="513" y="150"/>
                  <a:pt x="512" y="150"/>
                </a:cubicBezTo>
                <a:cubicBezTo>
                  <a:pt x="512" y="150"/>
                  <a:pt x="512" y="150"/>
                  <a:pt x="512" y="150"/>
                </a:cubicBezTo>
                <a:cubicBezTo>
                  <a:pt x="512" y="149"/>
                  <a:pt x="512" y="149"/>
                  <a:pt x="513" y="149"/>
                </a:cubicBezTo>
                <a:cubicBezTo>
                  <a:pt x="513" y="149"/>
                  <a:pt x="514" y="148"/>
                  <a:pt x="513" y="148"/>
                </a:cubicBezTo>
                <a:cubicBezTo>
                  <a:pt x="513" y="148"/>
                  <a:pt x="513" y="147"/>
                  <a:pt x="513" y="147"/>
                </a:cubicBezTo>
                <a:cubicBezTo>
                  <a:pt x="513" y="147"/>
                  <a:pt x="513" y="147"/>
                  <a:pt x="512" y="146"/>
                </a:cubicBezTo>
                <a:cubicBezTo>
                  <a:pt x="512" y="146"/>
                  <a:pt x="512" y="146"/>
                  <a:pt x="511" y="146"/>
                </a:cubicBezTo>
                <a:cubicBezTo>
                  <a:pt x="511" y="146"/>
                  <a:pt x="511" y="145"/>
                  <a:pt x="511" y="145"/>
                </a:cubicBezTo>
                <a:cubicBezTo>
                  <a:pt x="510" y="145"/>
                  <a:pt x="510" y="145"/>
                  <a:pt x="510" y="146"/>
                </a:cubicBezTo>
                <a:cubicBezTo>
                  <a:pt x="510" y="147"/>
                  <a:pt x="510" y="148"/>
                  <a:pt x="509" y="148"/>
                </a:cubicBezTo>
                <a:cubicBezTo>
                  <a:pt x="509" y="147"/>
                  <a:pt x="509" y="147"/>
                  <a:pt x="509" y="146"/>
                </a:cubicBezTo>
                <a:cubicBezTo>
                  <a:pt x="509" y="146"/>
                  <a:pt x="508" y="146"/>
                  <a:pt x="509" y="145"/>
                </a:cubicBezTo>
                <a:cubicBezTo>
                  <a:pt x="510" y="144"/>
                  <a:pt x="510" y="144"/>
                  <a:pt x="509" y="143"/>
                </a:cubicBezTo>
                <a:cubicBezTo>
                  <a:pt x="508" y="144"/>
                  <a:pt x="508" y="144"/>
                  <a:pt x="507" y="144"/>
                </a:cubicBezTo>
                <a:cubicBezTo>
                  <a:pt x="507" y="145"/>
                  <a:pt x="507" y="146"/>
                  <a:pt x="507" y="146"/>
                </a:cubicBezTo>
                <a:cubicBezTo>
                  <a:pt x="507" y="146"/>
                  <a:pt x="506" y="147"/>
                  <a:pt x="506" y="146"/>
                </a:cubicBezTo>
                <a:cubicBezTo>
                  <a:pt x="506" y="146"/>
                  <a:pt x="506" y="145"/>
                  <a:pt x="506" y="145"/>
                </a:cubicBezTo>
                <a:cubicBezTo>
                  <a:pt x="506" y="145"/>
                  <a:pt x="506" y="144"/>
                  <a:pt x="506" y="144"/>
                </a:cubicBezTo>
                <a:cubicBezTo>
                  <a:pt x="505" y="144"/>
                  <a:pt x="505" y="148"/>
                  <a:pt x="504" y="146"/>
                </a:cubicBezTo>
                <a:cubicBezTo>
                  <a:pt x="504" y="145"/>
                  <a:pt x="503" y="146"/>
                  <a:pt x="503" y="146"/>
                </a:cubicBezTo>
                <a:cubicBezTo>
                  <a:pt x="502" y="147"/>
                  <a:pt x="503" y="147"/>
                  <a:pt x="501" y="147"/>
                </a:cubicBezTo>
                <a:cubicBezTo>
                  <a:pt x="502" y="146"/>
                  <a:pt x="502" y="145"/>
                  <a:pt x="503" y="144"/>
                </a:cubicBezTo>
                <a:cubicBezTo>
                  <a:pt x="502" y="144"/>
                  <a:pt x="502" y="144"/>
                  <a:pt x="501" y="144"/>
                </a:cubicBezTo>
                <a:cubicBezTo>
                  <a:pt x="501" y="144"/>
                  <a:pt x="501" y="144"/>
                  <a:pt x="501" y="145"/>
                </a:cubicBezTo>
                <a:cubicBezTo>
                  <a:pt x="501" y="145"/>
                  <a:pt x="501" y="145"/>
                  <a:pt x="501" y="145"/>
                </a:cubicBezTo>
                <a:cubicBezTo>
                  <a:pt x="501" y="143"/>
                  <a:pt x="501" y="144"/>
                  <a:pt x="500" y="144"/>
                </a:cubicBezTo>
                <a:cubicBezTo>
                  <a:pt x="499" y="143"/>
                  <a:pt x="501" y="143"/>
                  <a:pt x="499" y="143"/>
                </a:cubicBezTo>
                <a:cubicBezTo>
                  <a:pt x="499" y="143"/>
                  <a:pt x="499" y="143"/>
                  <a:pt x="498" y="143"/>
                </a:cubicBezTo>
                <a:cubicBezTo>
                  <a:pt x="498" y="142"/>
                  <a:pt x="499" y="142"/>
                  <a:pt x="499" y="141"/>
                </a:cubicBezTo>
                <a:cubicBezTo>
                  <a:pt x="499" y="141"/>
                  <a:pt x="499" y="141"/>
                  <a:pt x="498" y="141"/>
                </a:cubicBezTo>
                <a:cubicBezTo>
                  <a:pt x="497" y="141"/>
                  <a:pt x="497" y="141"/>
                  <a:pt x="497" y="142"/>
                </a:cubicBezTo>
                <a:cubicBezTo>
                  <a:pt x="496" y="142"/>
                  <a:pt x="497" y="140"/>
                  <a:pt x="497" y="140"/>
                </a:cubicBezTo>
                <a:cubicBezTo>
                  <a:pt x="496" y="139"/>
                  <a:pt x="495" y="140"/>
                  <a:pt x="494" y="140"/>
                </a:cubicBezTo>
                <a:cubicBezTo>
                  <a:pt x="493" y="140"/>
                  <a:pt x="493" y="139"/>
                  <a:pt x="492" y="139"/>
                </a:cubicBezTo>
                <a:cubicBezTo>
                  <a:pt x="493" y="137"/>
                  <a:pt x="490" y="139"/>
                  <a:pt x="491" y="137"/>
                </a:cubicBezTo>
                <a:cubicBezTo>
                  <a:pt x="492" y="138"/>
                  <a:pt x="493" y="138"/>
                  <a:pt x="494" y="137"/>
                </a:cubicBezTo>
                <a:cubicBezTo>
                  <a:pt x="495" y="137"/>
                  <a:pt x="495" y="135"/>
                  <a:pt x="496" y="136"/>
                </a:cubicBezTo>
                <a:cubicBezTo>
                  <a:pt x="495" y="135"/>
                  <a:pt x="495" y="134"/>
                  <a:pt x="494" y="134"/>
                </a:cubicBezTo>
                <a:cubicBezTo>
                  <a:pt x="494" y="133"/>
                  <a:pt x="493" y="133"/>
                  <a:pt x="493" y="132"/>
                </a:cubicBezTo>
                <a:cubicBezTo>
                  <a:pt x="494" y="132"/>
                  <a:pt x="494" y="132"/>
                  <a:pt x="495" y="133"/>
                </a:cubicBezTo>
                <a:cubicBezTo>
                  <a:pt x="495" y="133"/>
                  <a:pt x="494" y="133"/>
                  <a:pt x="495" y="133"/>
                </a:cubicBezTo>
                <a:cubicBezTo>
                  <a:pt x="496" y="133"/>
                  <a:pt x="497" y="133"/>
                  <a:pt x="499" y="133"/>
                </a:cubicBezTo>
                <a:cubicBezTo>
                  <a:pt x="499" y="133"/>
                  <a:pt x="499" y="133"/>
                  <a:pt x="499" y="133"/>
                </a:cubicBezTo>
                <a:cubicBezTo>
                  <a:pt x="499" y="132"/>
                  <a:pt x="498" y="131"/>
                  <a:pt x="496" y="131"/>
                </a:cubicBezTo>
                <a:cubicBezTo>
                  <a:pt x="496" y="131"/>
                  <a:pt x="496" y="131"/>
                  <a:pt x="496" y="131"/>
                </a:cubicBezTo>
                <a:cubicBezTo>
                  <a:pt x="496" y="131"/>
                  <a:pt x="495" y="131"/>
                  <a:pt x="495" y="130"/>
                </a:cubicBezTo>
                <a:cubicBezTo>
                  <a:pt x="495" y="130"/>
                  <a:pt x="493" y="130"/>
                  <a:pt x="493" y="130"/>
                </a:cubicBezTo>
                <a:cubicBezTo>
                  <a:pt x="493" y="130"/>
                  <a:pt x="493" y="131"/>
                  <a:pt x="493" y="131"/>
                </a:cubicBezTo>
                <a:cubicBezTo>
                  <a:pt x="493" y="131"/>
                  <a:pt x="492" y="130"/>
                  <a:pt x="492" y="130"/>
                </a:cubicBezTo>
                <a:cubicBezTo>
                  <a:pt x="492" y="129"/>
                  <a:pt x="492" y="129"/>
                  <a:pt x="491" y="129"/>
                </a:cubicBezTo>
                <a:cubicBezTo>
                  <a:pt x="491" y="129"/>
                  <a:pt x="491" y="128"/>
                  <a:pt x="491" y="128"/>
                </a:cubicBezTo>
                <a:cubicBezTo>
                  <a:pt x="492" y="128"/>
                  <a:pt x="493" y="128"/>
                  <a:pt x="494" y="128"/>
                </a:cubicBezTo>
                <a:cubicBezTo>
                  <a:pt x="494" y="128"/>
                  <a:pt x="494" y="128"/>
                  <a:pt x="495" y="128"/>
                </a:cubicBezTo>
                <a:cubicBezTo>
                  <a:pt x="495" y="127"/>
                  <a:pt x="496" y="128"/>
                  <a:pt x="496" y="127"/>
                </a:cubicBezTo>
                <a:cubicBezTo>
                  <a:pt x="496" y="127"/>
                  <a:pt x="496" y="126"/>
                  <a:pt x="497" y="126"/>
                </a:cubicBezTo>
                <a:cubicBezTo>
                  <a:pt x="497" y="124"/>
                  <a:pt x="496" y="124"/>
                  <a:pt x="494" y="123"/>
                </a:cubicBezTo>
                <a:cubicBezTo>
                  <a:pt x="494" y="122"/>
                  <a:pt x="493" y="123"/>
                  <a:pt x="493" y="123"/>
                </a:cubicBezTo>
                <a:cubicBezTo>
                  <a:pt x="493" y="124"/>
                  <a:pt x="493" y="124"/>
                  <a:pt x="493" y="125"/>
                </a:cubicBezTo>
                <a:cubicBezTo>
                  <a:pt x="492" y="126"/>
                  <a:pt x="492" y="125"/>
                  <a:pt x="491" y="126"/>
                </a:cubicBezTo>
                <a:cubicBezTo>
                  <a:pt x="491" y="124"/>
                  <a:pt x="491" y="124"/>
                  <a:pt x="489" y="124"/>
                </a:cubicBezTo>
                <a:cubicBezTo>
                  <a:pt x="489" y="124"/>
                  <a:pt x="488" y="124"/>
                  <a:pt x="489" y="123"/>
                </a:cubicBezTo>
                <a:cubicBezTo>
                  <a:pt x="489" y="123"/>
                  <a:pt x="490" y="123"/>
                  <a:pt x="490" y="122"/>
                </a:cubicBezTo>
                <a:cubicBezTo>
                  <a:pt x="491" y="122"/>
                  <a:pt x="491" y="122"/>
                  <a:pt x="492" y="122"/>
                </a:cubicBezTo>
                <a:cubicBezTo>
                  <a:pt x="492" y="121"/>
                  <a:pt x="490" y="122"/>
                  <a:pt x="489" y="120"/>
                </a:cubicBezTo>
                <a:cubicBezTo>
                  <a:pt x="489" y="119"/>
                  <a:pt x="489" y="119"/>
                  <a:pt x="488" y="119"/>
                </a:cubicBezTo>
                <a:cubicBezTo>
                  <a:pt x="487" y="119"/>
                  <a:pt x="487" y="119"/>
                  <a:pt x="486" y="120"/>
                </a:cubicBezTo>
                <a:cubicBezTo>
                  <a:pt x="485" y="120"/>
                  <a:pt x="486" y="121"/>
                  <a:pt x="485" y="121"/>
                </a:cubicBezTo>
                <a:cubicBezTo>
                  <a:pt x="484" y="121"/>
                  <a:pt x="484" y="121"/>
                  <a:pt x="484" y="121"/>
                </a:cubicBezTo>
                <a:cubicBezTo>
                  <a:pt x="484" y="120"/>
                  <a:pt x="485" y="120"/>
                  <a:pt x="486" y="119"/>
                </a:cubicBezTo>
                <a:cubicBezTo>
                  <a:pt x="485" y="119"/>
                  <a:pt x="484" y="119"/>
                  <a:pt x="483" y="119"/>
                </a:cubicBezTo>
                <a:cubicBezTo>
                  <a:pt x="483" y="120"/>
                  <a:pt x="482" y="121"/>
                  <a:pt x="482" y="121"/>
                </a:cubicBezTo>
                <a:cubicBezTo>
                  <a:pt x="481" y="121"/>
                  <a:pt x="481" y="121"/>
                  <a:pt x="481" y="120"/>
                </a:cubicBezTo>
                <a:cubicBezTo>
                  <a:pt x="481" y="120"/>
                  <a:pt x="481" y="119"/>
                  <a:pt x="481" y="119"/>
                </a:cubicBezTo>
                <a:cubicBezTo>
                  <a:pt x="482" y="119"/>
                  <a:pt x="482" y="119"/>
                  <a:pt x="483" y="118"/>
                </a:cubicBezTo>
                <a:cubicBezTo>
                  <a:pt x="484" y="118"/>
                  <a:pt x="484" y="117"/>
                  <a:pt x="483" y="117"/>
                </a:cubicBezTo>
                <a:cubicBezTo>
                  <a:pt x="482" y="117"/>
                  <a:pt x="482" y="117"/>
                  <a:pt x="481" y="117"/>
                </a:cubicBezTo>
                <a:cubicBezTo>
                  <a:pt x="481" y="117"/>
                  <a:pt x="481" y="117"/>
                  <a:pt x="481" y="116"/>
                </a:cubicBezTo>
                <a:cubicBezTo>
                  <a:pt x="481" y="116"/>
                  <a:pt x="481" y="117"/>
                  <a:pt x="480" y="117"/>
                </a:cubicBezTo>
                <a:cubicBezTo>
                  <a:pt x="480" y="117"/>
                  <a:pt x="481" y="117"/>
                  <a:pt x="481" y="118"/>
                </a:cubicBezTo>
                <a:cubicBezTo>
                  <a:pt x="480" y="118"/>
                  <a:pt x="480" y="118"/>
                  <a:pt x="480" y="118"/>
                </a:cubicBezTo>
                <a:cubicBezTo>
                  <a:pt x="479" y="118"/>
                  <a:pt x="480" y="119"/>
                  <a:pt x="479" y="119"/>
                </a:cubicBezTo>
                <a:cubicBezTo>
                  <a:pt x="479" y="118"/>
                  <a:pt x="479" y="118"/>
                  <a:pt x="479" y="118"/>
                </a:cubicBezTo>
                <a:cubicBezTo>
                  <a:pt x="478" y="118"/>
                  <a:pt x="478" y="118"/>
                  <a:pt x="477" y="118"/>
                </a:cubicBezTo>
                <a:cubicBezTo>
                  <a:pt x="478" y="117"/>
                  <a:pt x="478" y="118"/>
                  <a:pt x="478" y="117"/>
                </a:cubicBezTo>
                <a:close/>
                <a:moveTo>
                  <a:pt x="1482" y="92"/>
                </a:moveTo>
                <a:cubicBezTo>
                  <a:pt x="1482" y="93"/>
                  <a:pt x="1482" y="93"/>
                  <a:pt x="1482" y="94"/>
                </a:cubicBezTo>
                <a:cubicBezTo>
                  <a:pt x="1482" y="94"/>
                  <a:pt x="1483" y="94"/>
                  <a:pt x="1483" y="95"/>
                </a:cubicBezTo>
                <a:cubicBezTo>
                  <a:pt x="1483" y="95"/>
                  <a:pt x="1483" y="95"/>
                  <a:pt x="1484" y="94"/>
                </a:cubicBezTo>
                <a:cubicBezTo>
                  <a:pt x="1485" y="94"/>
                  <a:pt x="1484" y="93"/>
                  <a:pt x="1484" y="92"/>
                </a:cubicBezTo>
                <a:cubicBezTo>
                  <a:pt x="1484" y="92"/>
                  <a:pt x="1483" y="92"/>
                  <a:pt x="1482" y="92"/>
                </a:cubicBezTo>
                <a:cubicBezTo>
                  <a:pt x="1482" y="92"/>
                  <a:pt x="1482" y="92"/>
                  <a:pt x="1482" y="92"/>
                </a:cubicBezTo>
                <a:close/>
                <a:moveTo>
                  <a:pt x="1350" y="92"/>
                </a:moveTo>
                <a:cubicBezTo>
                  <a:pt x="1350" y="93"/>
                  <a:pt x="1349" y="94"/>
                  <a:pt x="1349" y="95"/>
                </a:cubicBezTo>
                <a:cubicBezTo>
                  <a:pt x="1350" y="95"/>
                  <a:pt x="1351" y="94"/>
                  <a:pt x="1352" y="94"/>
                </a:cubicBezTo>
                <a:cubicBezTo>
                  <a:pt x="1352" y="93"/>
                  <a:pt x="1353" y="92"/>
                  <a:pt x="1353" y="91"/>
                </a:cubicBezTo>
                <a:cubicBezTo>
                  <a:pt x="1353" y="91"/>
                  <a:pt x="1352" y="91"/>
                  <a:pt x="1352" y="91"/>
                </a:cubicBezTo>
                <a:cubicBezTo>
                  <a:pt x="1352" y="92"/>
                  <a:pt x="1351" y="92"/>
                  <a:pt x="1350" y="92"/>
                </a:cubicBezTo>
                <a:cubicBezTo>
                  <a:pt x="1350" y="93"/>
                  <a:pt x="1350" y="92"/>
                  <a:pt x="1350" y="92"/>
                </a:cubicBezTo>
                <a:close/>
                <a:moveTo>
                  <a:pt x="450" y="96"/>
                </a:moveTo>
                <a:cubicBezTo>
                  <a:pt x="450" y="95"/>
                  <a:pt x="450" y="95"/>
                  <a:pt x="450" y="95"/>
                </a:cubicBezTo>
                <a:cubicBezTo>
                  <a:pt x="450" y="92"/>
                  <a:pt x="450" y="95"/>
                  <a:pt x="450" y="94"/>
                </a:cubicBezTo>
                <a:cubicBezTo>
                  <a:pt x="449" y="93"/>
                  <a:pt x="450" y="92"/>
                  <a:pt x="449" y="92"/>
                </a:cubicBezTo>
                <a:cubicBezTo>
                  <a:pt x="448" y="92"/>
                  <a:pt x="448" y="92"/>
                  <a:pt x="448" y="92"/>
                </a:cubicBezTo>
                <a:cubicBezTo>
                  <a:pt x="448" y="92"/>
                  <a:pt x="448" y="92"/>
                  <a:pt x="448" y="92"/>
                </a:cubicBezTo>
                <a:cubicBezTo>
                  <a:pt x="447" y="92"/>
                  <a:pt x="447" y="92"/>
                  <a:pt x="446" y="91"/>
                </a:cubicBezTo>
                <a:cubicBezTo>
                  <a:pt x="446" y="92"/>
                  <a:pt x="446" y="92"/>
                  <a:pt x="446" y="92"/>
                </a:cubicBezTo>
                <a:cubicBezTo>
                  <a:pt x="445" y="92"/>
                  <a:pt x="445" y="92"/>
                  <a:pt x="445" y="92"/>
                </a:cubicBezTo>
                <a:cubicBezTo>
                  <a:pt x="444" y="92"/>
                  <a:pt x="445" y="92"/>
                  <a:pt x="444" y="92"/>
                </a:cubicBezTo>
                <a:cubicBezTo>
                  <a:pt x="444" y="92"/>
                  <a:pt x="444" y="92"/>
                  <a:pt x="443" y="92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3" y="93"/>
                  <a:pt x="442" y="92"/>
                  <a:pt x="442" y="93"/>
                </a:cubicBezTo>
                <a:cubicBezTo>
                  <a:pt x="442" y="93"/>
                  <a:pt x="441" y="94"/>
                  <a:pt x="441" y="93"/>
                </a:cubicBezTo>
                <a:cubicBezTo>
                  <a:pt x="441" y="93"/>
                  <a:pt x="440" y="93"/>
                  <a:pt x="440" y="93"/>
                </a:cubicBezTo>
                <a:cubicBezTo>
                  <a:pt x="440" y="93"/>
                  <a:pt x="440" y="93"/>
                  <a:pt x="440" y="92"/>
                </a:cubicBezTo>
                <a:cubicBezTo>
                  <a:pt x="440" y="92"/>
                  <a:pt x="438" y="92"/>
                  <a:pt x="438" y="92"/>
                </a:cubicBezTo>
                <a:cubicBezTo>
                  <a:pt x="437" y="92"/>
                  <a:pt x="437" y="92"/>
                  <a:pt x="436" y="92"/>
                </a:cubicBezTo>
                <a:cubicBezTo>
                  <a:pt x="436" y="93"/>
                  <a:pt x="436" y="93"/>
                  <a:pt x="435" y="93"/>
                </a:cubicBezTo>
                <a:cubicBezTo>
                  <a:pt x="434" y="93"/>
                  <a:pt x="435" y="93"/>
                  <a:pt x="435" y="93"/>
                </a:cubicBezTo>
                <a:cubicBezTo>
                  <a:pt x="434" y="94"/>
                  <a:pt x="434" y="93"/>
                  <a:pt x="433" y="94"/>
                </a:cubicBezTo>
                <a:cubicBezTo>
                  <a:pt x="433" y="94"/>
                  <a:pt x="432" y="95"/>
                  <a:pt x="432" y="95"/>
                </a:cubicBezTo>
                <a:cubicBezTo>
                  <a:pt x="431" y="96"/>
                  <a:pt x="432" y="96"/>
                  <a:pt x="432" y="96"/>
                </a:cubicBezTo>
                <a:cubicBezTo>
                  <a:pt x="432" y="96"/>
                  <a:pt x="431" y="96"/>
                  <a:pt x="431" y="97"/>
                </a:cubicBezTo>
                <a:cubicBezTo>
                  <a:pt x="432" y="98"/>
                  <a:pt x="432" y="98"/>
                  <a:pt x="431" y="99"/>
                </a:cubicBezTo>
                <a:cubicBezTo>
                  <a:pt x="431" y="99"/>
                  <a:pt x="431" y="100"/>
                  <a:pt x="431" y="100"/>
                </a:cubicBezTo>
                <a:cubicBezTo>
                  <a:pt x="430" y="100"/>
                  <a:pt x="431" y="101"/>
                  <a:pt x="431" y="101"/>
                </a:cubicBezTo>
                <a:cubicBezTo>
                  <a:pt x="431" y="102"/>
                  <a:pt x="432" y="103"/>
                  <a:pt x="433" y="104"/>
                </a:cubicBezTo>
                <a:cubicBezTo>
                  <a:pt x="434" y="104"/>
                  <a:pt x="435" y="104"/>
                  <a:pt x="436" y="103"/>
                </a:cubicBezTo>
                <a:cubicBezTo>
                  <a:pt x="437" y="102"/>
                  <a:pt x="437" y="103"/>
                  <a:pt x="438" y="103"/>
                </a:cubicBezTo>
                <a:cubicBezTo>
                  <a:pt x="440" y="103"/>
                  <a:pt x="441" y="103"/>
                  <a:pt x="442" y="103"/>
                </a:cubicBezTo>
                <a:cubicBezTo>
                  <a:pt x="442" y="103"/>
                  <a:pt x="442" y="103"/>
                  <a:pt x="442" y="103"/>
                </a:cubicBezTo>
                <a:cubicBezTo>
                  <a:pt x="443" y="103"/>
                  <a:pt x="443" y="102"/>
                  <a:pt x="443" y="102"/>
                </a:cubicBezTo>
                <a:cubicBezTo>
                  <a:pt x="443" y="102"/>
                  <a:pt x="444" y="102"/>
                  <a:pt x="444" y="102"/>
                </a:cubicBezTo>
                <a:cubicBezTo>
                  <a:pt x="444" y="102"/>
                  <a:pt x="445" y="100"/>
                  <a:pt x="445" y="100"/>
                </a:cubicBezTo>
                <a:cubicBezTo>
                  <a:pt x="446" y="100"/>
                  <a:pt x="447" y="101"/>
                  <a:pt x="447" y="100"/>
                </a:cubicBezTo>
                <a:cubicBezTo>
                  <a:pt x="449" y="99"/>
                  <a:pt x="448" y="100"/>
                  <a:pt x="450" y="100"/>
                </a:cubicBezTo>
                <a:cubicBezTo>
                  <a:pt x="451" y="100"/>
                  <a:pt x="452" y="99"/>
                  <a:pt x="452" y="98"/>
                </a:cubicBezTo>
                <a:cubicBezTo>
                  <a:pt x="452" y="97"/>
                  <a:pt x="451" y="98"/>
                  <a:pt x="451" y="97"/>
                </a:cubicBezTo>
                <a:cubicBezTo>
                  <a:pt x="451" y="96"/>
                  <a:pt x="451" y="97"/>
                  <a:pt x="451" y="96"/>
                </a:cubicBezTo>
                <a:cubicBezTo>
                  <a:pt x="451" y="96"/>
                  <a:pt x="451" y="96"/>
                  <a:pt x="450" y="96"/>
                </a:cubicBezTo>
                <a:cubicBezTo>
                  <a:pt x="450" y="95"/>
                  <a:pt x="450" y="96"/>
                  <a:pt x="450" y="96"/>
                </a:cubicBezTo>
                <a:close/>
                <a:moveTo>
                  <a:pt x="497" y="683"/>
                </a:moveTo>
                <a:cubicBezTo>
                  <a:pt x="496" y="682"/>
                  <a:pt x="495" y="681"/>
                  <a:pt x="495" y="680"/>
                </a:cubicBezTo>
                <a:cubicBezTo>
                  <a:pt x="496" y="680"/>
                  <a:pt x="496" y="680"/>
                  <a:pt x="496" y="681"/>
                </a:cubicBezTo>
                <a:cubicBezTo>
                  <a:pt x="496" y="681"/>
                  <a:pt x="496" y="682"/>
                  <a:pt x="496" y="682"/>
                </a:cubicBezTo>
                <a:cubicBezTo>
                  <a:pt x="496" y="682"/>
                  <a:pt x="497" y="682"/>
                  <a:pt x="497" y="683"/>
                </a:cubicBezTo>
                <a:cubicBezTo>
                  <a:pt x="496" y="683"/>
                  <a:pt x="497" y="683"/>
                  <a:pt x="497" y="683"/>
                </a:cubicBezTo>
                <a:close/>
                <a:moveTo>
                  <a:pt x="488" y="667"/>
                </a:moveTo>
                <a:cubicBezTo>
                  <a:pt x="488" y="667"/>
                  <a:pt x="488" y="667"/>
                  <a:pt x="488" y="667"/>
                </a:cubicBezTo>
                <a:cubicBezTo>
                  <a:pt x="487" y="667"/>
                  <a:pt x="487" y="666"/>
                  <a:pt x="486" y="666"/>
                </a:cubicBezTo>
                <a:cubicBezTo>
                  <a:pt x="486" y="666"/>
                  <a:pt x="485" y="665"/>
                  <a:pt x="485" y="665"/>
                </a:cubicBezTo>
                <a:cubicBezTo>
                  <a:pt x="484" y="664"/>
                  <a:pt x="484" y="664"/>
                  <a:pt x="483" y="665"/>
                </a:cubicBezTo>
                <a:cubicBezTo>
                  <a:pt x="483" y="664"/>
                  <a:pt x="483" y="664"/>
                  <a:pt x="483" y="663"/>
                </a:cubicBezTo>
                <a:cubicBezTo>
                  <a:pt x="483" y="662"/>
                  <a:pt x="483" y="662"/>
                  <a:pt x="484" y="662"/>
                </a:cubicBezTo>
                <a:cubicBezTo>
                  <a:pt x="485" y="661"/>
                  <a:pt x="484" y="662"/>
                  <a:pt x="485" y="662"/>
                </a:cubicBezTo>
                <a:cubicBezTo>
                  <a:pt x="485" y="662"/>
                  <a:pt x="485" y="663"/>
                  <a:pt x="485" y="663"/>
                </a:cubicBezTo>
                <a:cubicBezTo>
                  <a:pt x="486" y="663"/>
                  <a:pt x="485" y="664"/>
                  <a:pt x="485" y="664"/>
                </a:cubicBezTo>
                <a:cubicBezTo>
                  <a:pt x="485" y="665"/>
                  <a:pt x="486" y="665"/>
                  <a:pt x="487" y="665"/>
                </a:cubicBezTo>
                <a:cubicBezTo>
                  <a:pt x="487" y="665"/>
                  <a:pt x="487" y="665"/>
                  <a:pt x="488" y="666"/>
                </a:cubicBezTo>
                <a:cubicBezTo>
                  <a:pt x="488" y="666"/>
                  <a:pt x="488" y="666"/>
                  <a:pt x="488" y="667"/>
                </a:cubicBezTo>
                <a:close/>
                <a:moveTo>
                  <a:pt x="475" y="896"/>
                </a:moveTo>
                <a:cubicBezTo>
                  <a:pt x="474" y="896"/>
                  <a:pt x="474" y="896"/>
                  <a:pt x="474" y="895"/>
                </a:cubicBezTo>
                <a:cubicBezTo>
                  <a:pt x="474" y="895"/>
                  <a:pt x="475" y="895"/>
                  <a:pt x="475" y="894"/>
                </a:cubicBezTo>
                <a:cubicBezTo>
                  <a:pt x="475" y="893"/>
                  <a:pt x="475" y="893"/>
                  <a:pt x="476" y="893"/>
                </a:cubicBezTo>
                <a:cubicBezTo>
                  <a:pt x="476" y="893"/>
                  <a:pt x="475" y="893"/>
                  <a:pt x="476" y="893"/>
                </a:cubicBezTo>
                <a:cubicBezTo>
                  <a:pt x="476" y="893"/>
                  <a:pt x="476" y="893"/>
                  <a:pt x="476" y="893"/>
                </a:cubicBezTo>
                <a:cubicBezTo>
                  <a:pt x="478" y="894"/>
                  <a:pt x="476" y="895"/>
                  <a:pt x="475" y="896"/>
                </a:cubicBezTo>
                <a:close/>
                <a:moveTo>
                  <a:pt x="473" y="891"/>
                </a:moveTo>
                <a:cubicBezTo>
                  <a:pt x="474" y="892"/>
                  <a:pt x="475" y="892"/>
                  <a:pt x="476" y="892"/>
                </a:cubicBezTo>
                <a:cubicBezTo>
                  <a:pt x="475" y="893"/>
                  <a:pt x="473" y="892"/>
                  <a:pt x="473" y="891"/>
                </a:cubicBezTo>
                <a:cubicBezTo>
                  <a:pt x="473" y="892"/>
                  <a:pt x="473" y="891"/>
                  <a:pt x="473" y="891"/>
                </a:cubicBezTo>
                <a:close/>
                <a:moveTo>
                  <a:pt x="470" y="895"/>
                </a:moveTo>
                <a:cubicBezTo>
                  <a:pt x="470" y="894"/>
                  <a:pt x="471" y="893"/>
                  <a:pt x="472" y="893"/>
                </a:cubicBezTo>
                <a:cubicBezTo>
                  <a:pt x="472" y="894"/>
                  <a:pt x="472" y="894"/>
                  <a:pt x="472" y="895"/>
                </a:cubicBezTo>
                <a:cubicBezTo>
                  <a:pt x="471" y="895"/>
                  <a:pt x="471" y="895"/>
                  <a:pt x="470" y="895"/>
                </a:cubicBezTo>
                <a:cubicBezTo>
                  <a:pt x="470" y="894"/>
                  <a:pt x="470" y="895"/>
                  <a:pt x="470" y="895"/>
                </a:cubicBezTo>
                <a:close/>
                <a:moveTo>
                  <a:pt x="414" y="514"/>
                </a:moveTo>
                <a:cubicBezTo>
                  <a:pt x="413" y="514"/>
                  <a:pt x="412" y="513"/>
                  <a:pt x="411" y="513"/>
                </a:cubicBezTo>
                <a:cubicBezTo>
                  <a:pt x="410" y="513"/>
                  <a:pt x="410" y="513"/>
                  <a:pt x="410" y="512"/>
                </a:cubicBezTo>
                <a:cubicBezTo>
                  <a:pt x="409" y="512"/>
                  <a:pt x="409" y="510"/>
                  <a:pt x="408" y="511"/>
                </a:cubicBezTo>
                <a:cubicBezTo>
                  <a:pt x="408" y="510"/>
                  <a:pt x="408" y="509"/>
                  <a:pt x="409" y="508"/>
                </a:cubicBezTo>
                <a:cubicBezTo>
                  <a:pt x="409" y="508"/>
                  <a:pt x="410" y="509"/>
                  <a:pt x="410" y="509"/>
                </a:cubicBezTo>
                <a:cubicBezTo>
                  <a:pt x="411" y="511"/>
                  <a:pt x="412" y="509"/>
                  <a:pt x="412" y="511"/>
                </a:cubicBezTo>
                <a:cubicBezTo>
                  <a:pt x="412" y="511"/>
                  <a:pt x="413" y="512"/>
                  <a:pt x="413" y="512"/>
                </a:cubicBezTo>
                <a:cubicBezTo>
                  <a:pt x="414" y="513"/>
                  <a:pt x="414" y="513"/>
                  <a:pt x="414" y="514"/>
                </a:cubicBezTo>
                <a:cubicBezTo>
                  <a:pt x="412" y="513"/>
                  <a:pt x="414" y="514"/>
                  <a:pt x="414" y="514"/>
                </a:cubicBezTo>
                <a:close/>
                <a:moveTo>
                  <a:pt x="407" y="507"/>
                </a:moveTo>
                <a:cubicBezTo>
                  <a:pt x="406" y="507"/>
                  <a:pt x="405" y="506"/>
                  <a:pt x="405" y="505"/>
                </a:cubicBezTo>
                <a:cubicBezTo>
                  <a:pt x="406" y="505"/>
                  <a:pt x="407" y="505"/>
                  <a:pt x="407" y="506"/>
                </a:cubicBezTo>
                <a:cubicBezTo>
                  <a:pt x="408" y="506"/>
                  <a:pt x="407" y="507"/>
                  <a:pt x="407" y="507"/>
                </a:cubicBezTo>
                <a:cubicBezTo>
                  <a:pt x="406" y="507"/>
                  <a:pt x="407" y="507"/>
                  <a:pt x="407" y="507"/>
                </a:cubicBezTo>
                <a:close/>
                <a:moveTo>
                  <a:pt x="350" y="275"/>
                </a:moveTo>
                <a:cubicBezTo>
                  <a:pt x="349" y="275"/>
                  <a:pt x="349" y="275"/>
                  <a:pt x="348" y="275"/>
                </a:cubicBezTo>
                <a:cubicBezTo>
                  <a:pt x="348" y="275"/>
                  <a:pt x="347" y="272"/>
                  <a:pt x="347" y="271"/>
                </a:cubicBezTo>
                <a:cubicBezTo>
                  <a:pt x="347" y="270"/>
                  <a:pt x="347" y="270"/>
                  <a:pt x="347" y="269"/>
                </a:cubicBezTo>
                <a:cubicBezTo>
                  <a:pt x="346" y="269"/>
                  <a:pt x="346" y="269"/>
                  <a:pt x="346" y="268"/>
                </a:cubicBezTo>
                <a:cubicBezTo>
                  <a:pt x="345" y="268"/>
                  <a:pt x="345" y="268"/>
                  <a:pt x="345" y="267"/>
                </a:cubicBezTo>
                <a:cubicBezTo>
                  <a:pt x="345" y="267"/>
                  <a:pt x="344" y="267"/>
                  <a:pt x="344" y="267"/>
                </a:cubicBezTo>
                <a:cubicBezTo>
                  <a:pt x="343" y="266"/>
                  <a:pt x="343" y="264"/>
                  <a:pt x="344" y="264"/>
                </a:cubicBezTo>
                <a:cubicBezTo>
                  <a:pt x="345" y="263"/>
                  <a:pt x="346" y="265"/>
                  <a:pt x="346" y="266"/>
                </a:cubicBezTo>
                <a:cubicBezTo>
                  <a:pt x="346" y="266"/>
                  <a:pt x="347" y="266"/>
                  <a:pt x="347" y="266"/>
                </a:cubicBezTo>
                <a:cubicBezTo>
                  <a:pt x="347" y="266"/>
                  <a:pt x="347" y="267"/>
                  <a:pt x="348" y="268"/>
                </a:cubicBezTo>
                <a:cubicBezTo>
                  <a:pt x="348" y="269"/>
                  <a:pt x="348" y="269"/>
                  <a:pt x="349" y="269"/>
                </a:cubicBezTo>
                <a:cubicBezTo>
                  <a:pt x="349" y="269"/>
                  <a:pt x="349" y="270"/>
                  <a:pt x="349" y="271"/>
                </a:cubicBezTo>
                <a:cubicBezTo>
                  <a:pt x="349" y="272"/>
                  <a:pt x="350" y="272"/>
                  <a:pt x="351" y="273"/>
                </a:cubicBezTo>
                <a:cubicBezTo>
                  <a:pt x="351" y="274"/>
                  <a:pt x="350" y="274"/>
                  <a:pt x="350" y="275"/>
                </a:cubicBezTo>
                <a:close/>
                <a:moveTo>
                  <a:pt x="343" y="264"/>
                </a:moveTo>
                <a:cubicBezTo>
                  <a:pt x="342" y="264"/>
                  <a:pt x="341" y="264"/>
                  <a:pt x="341" y="264"/>
                </a:cubicBezTo>
                <a:cubicBezTo>
                  <a:pt x="341" y="264"/>
                  <a:pt x="340" y="263"/>
                  <a:pt x="340" y="263"/>
                </a:cubicBezTo>
                <a:cubicBezTo>
                  <a:pt x="340" y="262"/>
                  <a:pt x="340" y="262"/>
                  <a:pt x="340" y="261"/>
                </a:cubicBezTo>
                <a:cubicBezTo>
                  <a:pt x="341" y="260"/>
                  <a:pt x="340" y="260"/>
                  <a:pt x="340" y="259"/>
                </a:cubicBezTo>
                <a:cubicBezTo>
                  <a:pt x="340" y="257"/>
                  <a:pt x="339" y="258"/>
                  <a:pt x="339" y="257"/>
                </a:cubicBezTo>
                <a:cubicBezTo>
                  <a:pt x="338" y="256"/>
                  <a:pt x="338" y="256"/>
                  <a:pt x="337" y="256"/>
                </a:cubicBezTo>
                <a:cubicBezTo>
                  <a:pt x="337" y="256"/>
                  <a:pt x="337" y="256"/>
                  <a:pt x="337" y="255"/>
                </a:cubicBezTo>
                <a:cubicBezTo>
                  <a:pt x="338" y="255"/>
                  <a:pt x="339" y="255"/>
                  <a:pt x="340" y="255"/>
                </a:cubicBezTo>
                <a:cubicBezTo>
                  <a:pt x="340" y="254"/>
                  <a:pt x="339" y="253"/>
                  <a:pt x="340" y="253"/>
                </a:cubicBezTo>
                <a:cubicBezTo>
                  <a:pt x="341" y="254"/>
                  <a:pt x="341" y="255"/>
                  <a:pt x="341" y="255"/>
                </a:cubicBezTo>
                <a:cubicBezTo>
                  <a:pt x="341" y="256"/>
                  <a:pt x="342" y="256"/>
                  <a:pt x="342" y="256"/>
                </a:cubicBezTo>
                <a:cubicBezTo>
                  <a:pt x="343" y="257"/>
                  <a:pt x="343" y="258"/>
                  <a:pt x="343" y="259"/>
                </a:cubicBezTo>
                <a:cubicBezTo>
                  <a:pt x="343" y="260"/>
                  <a:pt x="342" y="262"/>
                  <a:pt x="343" y="264"/>
                </a:cubicBezTo>
                <a:cubicBezTo>
                  <a:pt x="341" y="264"/>
                  <a:pt x="343" y="264"/>
                  <a:pt x="343" y="264"/>
                </a:cubicBezTo>
                <a:close/>
                <a:moveTo>
                  <a:pt x="344" y="253"/>
                </a:moveTo>
                <a:cubicBezTo>
                  <a:pt x="344" y="253"/>
                  <a:pt x="344" y="253"/>
                  <a:pt x="344" y="253"/>
                </a:cubicBezTo>
                <a:cubicBezTo>
                  <a:pt x="345" y="252"/>
                  <a:pt x="345" y="252"/>
                  <a:pt x="345" y="251"/>
                </a:cubicBezTo>
                <a:cubicBezTo>
                  <a:pt x="346" y="251"/>
                  <a:pt x="346" y="249"/>
                  <a:pt x="346" y="249"/>
                </a:cubicBezTo>
                <a:cubicBezTo>
                  <a:pt x="347" y="249"/>
                  <a:pt x="348" y="249"/>
                  <a:pt x="349" y="249"/>
                </a:cubicBezTo>
                <a:cubicBezTo>
                  <a:pt x="349" y="248"/>
                  <a:pt x="349" y="248"/>
                  <a:pt x="349" y="247"/>
                </a:cubicBezTo>
                <a:cubicBezTo>
                  <a:pt x="349" y="247"/>
                  <a:pt x="349" y="246"/>
                  <a:pt x="350" y="246"/>
                </a:cubicBezTo>
                <a:cubicBezTo>
                  <a:pt x="350" y="247"/>
                  <a:pt x="350" y="248"/>
                  <a:pt x="350" y="248"/>
                </a:cubicBezTo>
                <a:cubicBezTo>
                  <a:pt x="350" y="248"/>
                  <a:pt x="351" y="248"/>
                  <a:pt x="351" y="248"/>
                </a:cubicBezTo>
                <a:cubicBezTo>
                  <a:pt x="351" y="249"/>
                  <a:pt x="350" y="250"/>
                  <a:pt x="350" y="251"/>
                </a:cubicBezTo>
                <a:cubicBezTo>
                  <a:pt x="351" y="251"/>
                  <a:pt x="351" y="252"/>
                  <a:pt x="351" y="252"/>
                </a:cubicBezTo>
                <a:cubicBezTo>
                  <a:pt x="351" y="252"/>
                  <a:pt x="351" y="252"/>
                  <a:pt x="351" y="252"/>
                </a:cubicBezTo>
                <a:cubicBezTo>
                  <a:pt x="351" y="253"/>
                  <a:pt x="351" y="254"/>
                  <a:pt x="352" y="254"/>
                </a:cubicBezTo>
                <a:cubicBezTo>
                  <a:pt x="352" y="255"/>
                  <a:pt x="352" y="255"/>
                  <a:pt x="352" y="256"/>
                </a:cubicBezTo>
                <a:cubicBezTo>
                  <a:pt x="352" y="256"/>
                  <a:pt x="353" y="256"/>
                  <a:pt x="353" y="257"/>
                </a:cubicBezTo>
                <a:cubicBezTo>
                  <a:pt x="353" y="257"/>
                  <a:pt x="353" y="257"/>
                  <a:pt x="353" y="257"/>
                </a:cubicBezTo>
                <a:cubicBezTo>
                  <a:pt x="353" y="258"/>
                  <a:pt x="353" y="258"/>
                  <a:pt x="354" y="258"/>
                </a:cubicBezTo>
                <a:cubicBezTo>
                  <a:pt x="354" y="258"/>
                  <a:pt x="354" y="259"/>
                  <a:pt x="354" y="259"/>
                </a:cubicBezTo>
                <a:cubicBezTo>
                  <a:pt x="356" y="260"/>
                  <a:pt x="355" y="260"/>
                  <a:pt x="355" y="261"/>
                </a:cubicBezTo>
                <a:cubicBezTo>
                  <a:pt x="355" y="261"/>
                  <a:pt x="355" y="261"/>
                  <a:pt x="355" y="262"/>
                </a:cubicBezTo>
                <a:cubicBezTo>
                  <a:pt x="355" y="262"/>
                  <a:pt x="355" y="262"/>
                  <a:pt x="356" y="262"/>
                </a:cubicBezTo>
                <a:cubicBezTo>
                  <a:pt x="356" y="262"/>
                  <a:pt x="356" y="263"/>
                  <a:pt x="356" y="264"/>
                </a:cubicBezTo>
                <a:cubicBezTo>
                  <a:pt x="356" y="264"/>
                  <a:pt x="357" y="264"/>
                  <a:pt x="357" y="264"/>
                </a:cubicBezTo>
                <a:cubicBezTo>
                  <a:pt x="357" y="265"/>
                  <a:pt x="357" y="265"/>
                  <a:pt x="358" y="266"/>
                </a:cubicBezTo>
                <a:cubicBezTo>
                  <a:pt x="359" y="266"/>
                  <a:pt x="359" y="266"/>
                  <a:pt x="360" y="266"/>
                </a:cubicBezTo>
                <a:cubicBezTo>
                  <a:pt x="360" y="267"/>
                  <a:pt x="360" y="268"/>
                  <a:pt x="359" y="268"/>
                </a:cubicBezTo>
                <a:cubicBezTo>
                  <a:pt x="359" y="269"/>
                  <a:pt x="359" y="269"/>
                  <a:pt x="359" y="270"/>
                </a:cubicBezTo>
                <a:cubicBezTo>
                  <a:pt x="359" y="271"/>
                  <a:pt x="359" y="270"/>
                  <a:pt x="360" y="270"/>
                </a:cubicBezTo>
                <a:cubicBezTo>
                  <a:pt x="360" y="271"/>
                  <a:pt x="360" y="271"/>
                  <a:pt x="360" y="272"/>
                </a:cubicBezTo>
                <a:cubicBezTo>
                  <a:pt x="360" y="272"/>
                  <a:pt x="360" y="272"/>
                  <a:pt x="360" y="272"/>
                </a:cubicBezTo>
                <a:cubicBezTo>
                  <a:pt x="360" y="272"/>
                  <a:pt x="358" y="272"/>
                  <a:pt x="358" y="272"/>
                </a:cubicBezTo>
                <a:cubicBezTo>
                  <a:pt x="358" y="273"/>
                  <a:pt x="359" y="273"/>
                  <a:pt x="358" y="273"/>
                </a:cubicBezTo>
                <a:cubicBezTo>
                  <a:pt x="356" y="273"/>
                  <a:pt x="357" y="273"/>
                  <a:pt x="356" y="272"/>
                </a:cubicBezTo>
                <a:cubicBezTo>
                  <a:pt x="356" y="271"/>
                  <a:pt x="355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7"/>
                  <a:pt x="356" y="266"/>
                </a:cubicBezTo>
                <a:cubicBezTo>
                  <a:pt x="356" y="266"/>
                  <a:pt x="353" y="266"/>
                  <a:pt x="355" y="266"/>
                </a:cubicBezTo>
                <a:cubicBezTo>
                  <a:pt x="355" y="265"/>
                  <a:pt x="355" y="264"/>
                  <a:pt x="354" y="264"/>
                </a:cubicBezTo>
                <a:cubicBezTo>
                  <a:pt x="352" y="264"/>
                  <a:pt x="352" y="264"/>
                  <a:pt x="352" y="262"/>
                </a:cubicBezTo>
                <a:cubicBezTo>
                  <a:pt x="352" y="262"/>
                  <a:pt x="353" y="262"/>
                  <a:pt x="353" y="261"/>
                </a:cubicBezTo>
                <a:cubicBezTo>
                  <a:pt x="352" y="261"/>
                  <a:pt x="352" y="261"/>
                  <a:pt x="352" y="260"/>
                </a:cubicBezTo>
                <a:cubicBezTo>
                  <a:pt x="351" y="260"/>
                  <a:pt x="351" y="261"/>
                  <a:pt x="350" y="260"/>
                </a:cubicBezTo>
                <a:cubicBezTo>
                  <a:pt x="349" y="259"/>
                  <a:pt x="349" y="259"/>
                  <a:pt x="348" y="258"/>
                </a:cubicBezTo>
                <a:cubicBezTo>
                  <a:pt x="347" y="258"/>
                  <a:pt x="345" y="257"/>
                  <a:pt x="346" y="256"/>
                </a:cubicBezTo>
                <a:cubicBezTo>
                  <a:pt x="346" y="255"/>
                  <a:pt x="347" y="255"/>
                  <a:pt x="347" y="255"/>
                </a:cubicBezTo>
                <a:cubicBezTo>
                  <a:pt x="347" y="255"/>
                  <a:pt x="345" y="255"/>
                  <a:pt x="345" y="255"/>
                </a:cubicBezTo>
                <a:cubicBezTo>
                  <a:pt x="345" y="255"/>
                  <a:pt x="344" y="253"/>
                  <a:pt x="344" y="253"/>
                </a:cubicBezTo>
                <a:close/>
                <a:moveTo>
                  <a:pt x="333" y="222"/>
                </a:moveTo>
                <a:cubicBezTo>
                  <a:pt x="332" y="222"/>
                  <a:pt x="333" y="222"/>
                  <a:pt x="333" y="223"/>
                </a:cubicBezTo>
                <a:cubicBezTo>
                  <a:pt x="332" y="224"/>
                  <a:pt x="331" y="223"/>
                  <a:pt x="332" y="225"/>
                </a:cubicBezTo>
                <a:cubicBezTo>
                  <a:pt x="332" y="225"/>
                  <a:pt x="333" y="225"/>
                  <a:pt x="332" y="226"/>
                </a:cubicBezTo>
                <a:cubicBezTo>
                  <a:pt x="332" y="226"/>
                  <a:pt x="331" y="226"/>
                  <a:pt x="331" y="227"/>
                </a:cubicBezTo>
                <a:cubicBezTo>
                  <a:pt x="331" y="227"/>
                  <a:pt x="332" y="228"/>
                  <a:pt x="331" y="228"/>
                </a:cubicBezTo>
                <a:cubicBezTo>
                  <a:pt x="330" y="228"/>
                  <a:pt x="331" y="230"/>
                  <a:pt x="330" y="230"/>
                </a:cubicBezTo>
                <a:cubicBezTo>
                  <a:pt x="330" y="231"/>
                  <a:pt x="329" y="231"/>
                  <a:pt x="328" y="231"/>
                </a:cubicBezTo>
                <a:cubicBezTo>
                  <a:pt x="328" y="231"/>
                  <a:pt x="328" y="230"/>
                  <a:pt x="328" y="230"/>
                </a:cubicBezTo>
                <a:cubicBezTo>
                  <a:pt x="328" y="230"/>
                  <a:pt x="328" y="228"/>
                  <a:pt x="328" y="228"/>
                </a:cubicBezTo>
                <a:cubicBezTo>
                  <a:pt x="328" y="226"/>
                  <a:pt x="327" y="226"/>
                  <a:pt x="327" y="225"/>
                </a:cubicBezTo>
                <a:cubicBezTo>
                  <a:pt x="328" y="225"/>
                  <a:pt x="328" y="225"/>
                  <a:pt x="328" y="225"/>
                </a:cubicBezTo>
                <a:cubicBezTo>
                  <a:pt x="328" y="224"/>
                  <a:pt x="328" y="224"/>
                  <a:pt x="329" y="223"/>
                </a:cubicBezTo>
                <a:cubicBezTo>
                  <a:pt x="329" y="223"/>
                  <a:pt x="329" y="223"/>
                  <a:pt x="329" y="222"/>
                </a:cubicBezTo>
                <a:cubicBezTo>
                  <a:pt x="329" y="221"/>
                  <a:pt x="330" y="222"/>
                  <a:pt x="330" y="221"/>
                </a:cubicBezTo>
                <a:cubicBezTo>
                  <a:pt x="330" y="220"/>
                  <a:pt x="331" y="220"/>
                  <a:pt x="332" y="220"/>
                </a:cubicBezTo>
                <a:cubicBezTo>
                  <a:pt x="332" y="221"/>
                  <a:pt x="332" y="221"/>
                  <a:pt x="334" y="221"/>
                </a:cubicBezTo>
                <a:cubicBezTo>
                  <a:pt x="333" y="221"/>
                  <a:pt x="333" y="222"/>
                  <a:pt x="333" y="222"/>
                </a:cubicBezTo>
                <a:close/>
                <a:moveTo>
                  <a:pt x="326" y="233"/>
                </a:moveTo>
                <a:cubicBezTo>
                  <a:pt x="326" y="234"/>
                  <a:pt x="325" y="233"/>
                  <a:pt x="325" y="233"/>
                </a:cubicBezTo>
                <a:cubicBezTo>
                  <a:pt x="325" y="233"/>
                  <a:pt x="325" y="232"/>
                  <a:pt x="325" y="232"/>
                </a:cubicBezTo>
                <a:cubicBezTo>
                  <a:pt x="325" y="232"/>
                  <a:pt x="325" y="232"/>
                  <a:pt x="325" y="232"/>
                </a:cubicBezTo>
                <a:cubicBezTo>
                  <a:pt x="326" y="232"/>
                  <a:pt x="326" y="232"/>
                  <a:pt x="327" y="232"/>
                </a:cubicBezTo>
                <a:cubicBezTo>
                  <a:pt x="326" y="232"/>
                  <a:pt x="326" y="233"/>
                  <a:pt x="326" y="233"/>
                </a:cubicBezTo>
                <a:close/>
                <a:moveTo>
                  <a:pt x="327" y="216"/>
                </a:moveTo>
                <a:cubicBezTo>
                  <a:pt x="328" y="217"/>
                  <a:pt x="328" y="217"/>
                  <a:pt x="328" y="218"/>
                </a:cubicBezTo>
                <a:cubicBezTo>
                  <a:pt x="327" y="219"/>
                  <a:pt x="327" y="221"/>
                  <a:pt x="326" y="219"/>
                </a:cubicBezTo>
                <a:cubicBezTo>
                  <a:pt x="326" y="219"/>
                  <a:pt x="325" y="218"/>
                  <a:pt x="325" y="218"/>
                </a:cubicBezTo>
                <a:cubicBezTo>
                  <a:pt x="325" y="217"/>
                  <a:pt x="327" y="217"/>
                  <a:pt x="327" y="216"/>
                </a:cubicBezTo>
                <a:cubicBezTo>
                  <a:pt x="327" y="216"/>
                  <a:pt x="327" y="216"/>
                  <a:pt x="327" y="216"/>
                </a:cubicBezTo>
                <a:close/>
                <a:moveTo>
                  <a:pt x="306" y="208"/>
                </a:moveTo>
                <a:cubicBezTo>
                  <a:pt x="306" y="207"/>
                  <a:pt x="305" y="208"/>
                  <a:pt x="304" y="208"/>
                </a:cubicBezTo>
                <a:cubicBezTo>
                  <a:pt x="303" y="210"/>
                  <a:pt x="303" y="209"/>
                  <a:pt x="302" y="210"/>
                </a:cubicBezTo>
                <a:cubicBezTo>
                  <a:pt x="301" y="210"/>
                  <a:pt x="300" y="210"/>
                  <a:pt x="300" y="211"/>
                </a:cubicBezTo>
                <a:cubicBezTo>
                  <a:pt x="299" y="211"/>
                  <a:pt x="299" y="212"/>
                  <a:pt x="298" y="212"/>
                </a:cubicBezTo>
                <a:cubicBezTo>
                  <a:pt x="298" y="212"/>
                  <a:pt x="298" y="212"/>
                  <a:pt x="298" y="212"/>
                </a:cubicBezTo>
                <a:cubicBezTo>
                  <a:pt x="297" y="212"/>
                  <a:pt x="297" y="213"/>
                  <a:pt x="296" y="213"/>
                </a:cubicBezTo>
                <a:cubicBezTo>
                  <a:pt x="296" y="213"/>
                  <a:pt x="295" y="214"/>
                  <a:pt x="294" y="214"/>
                </a:cubicBezTo>
                <a:cubicBezTo>
                  <a:pt x="293" y="215"/>
                  <a:pt x="293" y="216"/>
                  <a:pt x="292" y="216"/>
                </a:cubicBezTo>
                <a:cubicBezTo>
                  <a:pt x="292" y="217"/>
                  <a:pt x="292" y="218"/>
                  <a:pt x="292" y="218"/>
                </a:cubicBezTo>
                <a:cubicBezTo>
                  <a:pt x="291" y="218"/>
                  <a:pt x="290" y="218"/>
                  <a:pt x="289" y="218"/>
                </a:cubicBezTo>
                <a:cubicBezTo>
                  <a:pt x="289" y="218"/>
                  <a:pt x="289" y="217"/>
                  <a:pt x="288" y="217"/>
                </a:cubicBezTo>
                <a:cubicBezTo>
                  <a:pt x="288" y="217"/>
                  <a:pt x="288" y="216"/>
                  <a:pt x="288" y="216"/>
                </a:cubicBezTo>
                <a:cubicBezTo>
                  <a:pt x="288" y="216"/>
                  <a:pt x="290" y="215"/>
                  <a:pt x="290" y="215"/>
                </a:cubicBezTo>
                <a:cubicBezTo>
                  <a:pt x="291" y="213"/>
                  <a:pt x="291" y="213"/>
                  <a:pt x="293" y="212"/>
                </a:cubicBezTo>
                <a:cubicBezTo>
                  <a:pt x="293" y="212"/>
                  <a:pt x="295" y="210"/>
                  <a:pt x="295" y="210"/>
                </a:cubicBezTo>
                <a:cubicBezTo>
                  <a:pt x="295" y="208"/>
                  <a:pt x="296" y="208"/>
                  <a:pt x="297" y="207"/>
                </a:cubicBezTo>
                <a:cubicBezTo>
                  <a:pt x="298" y="207"/>
                  <a:pt x="299" y="207"/>
                  <a:pt x="300" y="208"/>
                </a:cubicBezTo>
                <a:cubicBezTo>
                  <a:pt x="300" y="208"/>
                  <a:pt x="300" y="209"/>
                  <a:pt x="300" y="208"/>
                </a:cubicBezTo>
                <a:cubicBezTo>
                  <a:pt x="300" y="208"/>
                  <a:pt x="300" y="208"/>
                  <a:pt x="301" y="208"/>
                </a:cubicBezTo>
                <a:cubicBezTo>
                  <a:pt x="301" y="208"/>
                  <a:pt x="302" y="208"/>
                  <a:pt x="302" y="208"/>
                </a:cubicBezTo>
                <a:cubicBezTo>
                  <a:pt x="302" y="208"/>
                  <a:pt x="302" y="207"/>
                  <a:pt x="303" y="207"/>
                </a:cubicBezTo>
                <a:cubicBezTo>
                  <a:pt x="303" y="207"/>
                  <a:pt x="305" y="207"/>
                  <a:pt x="305" y="208"/>
                </a:cubicBezTo>
                <a:cubicBezTo>
                  <a:pt x="305" y="208"/>
                  <a:pt x="306" y="207"/>
                  <a:pt x="307" y="208"/>
                </a:cubicBezTo>
                <a:cubicBezTo>
                  <a:pt x="308" y="208"/>
                  <a:pt x="309" y="208"/>
                  <a:pt x="309" y="208"/>
                </a:cubicBezTo>
                <a:cubicBezTo>
                  <a:pt x="309" y="209"/>
                  <a:pt x="307" y="209"/>
                  <a:pt x="306" y="208"/>
                </a:cubicBezTo>
                <a:close/>
                <a:moveTo>
                  <a:pt x="287" y="188"/>
                </a:moveTo>
                <a:cubicBezTo>
                  <a:pt x="287" y="189"/>
                  <a:pt x="287" y="189"/>
                  <a:pt x="286" y="190"/>
                </a:cubicBezTo>
                <a:cubicBezTo>
                  <a:pt x="286" y="190"/>
                  <a:pt x="286" y="190"/>
                  <a:pt x="285" y="190"/>
                </a:cubicBezTo>
                <a:cubicBezTo>
                  <a:pt x="285" y="190"/>
                  <a:pt x="284" y="191"/>
                  <a:pt x="284" y="191"/>
                </a:cubicBezTo>
                <a:cubicBezTo>
                  <a:pt x="284" y="192"/>
                  <a:pt x="283" y="191"/>
                  <a:pt x="283" y="192"/>
                </a:cubicBezTo>
                <a:cubicBezTo>
                  <a:pt x="283" y="192"/>
                  <a:pt x="284" y="192"/>
                  <a:pt x="283" y="192"/>
                </a:cubicBezTo>
                <a:cubicBezTo>
                  <a:pt x="283" y="193"/>
                  <a:pt x="281" y="194"/>
                  <a:pt x="281" y="194"/>
                </a:cubicBezTo>
                <a:cubicBezTo>
                  <a:pt x="280" y="194"/>
                  <a:pt x="280" y="193"/>
                  <a:pt x="279" y="193"/>
                </a:cubicBezTo>
                <a:cubicBezTo>
                  <a:pt x="278" y="193"/>
                  <a:pt x="277" y="193"/>
                  <a:pt x="277" y="194"/>
                </a:cubicBezTo>
                <a:cubicBezTo>
                  <a:pt x="277" y="194"/>
                  <a:pt x="276" y="195"/>
                  <a:pt x="276" y="195"/>
                </a:cubicBezTo>
                <a:cubicBezTo>
                  <a:pt x="276" y="196"/>
                  <a:pt x="274" y="196"/>
                  <a:pt x="274" y="197"/>
                </a:cubicBezTo>
                <a:cubicBezTo>
                  <a:pt x="274" y="197"/>
                  <a:pt x="273" y="196"/>
                  <a:pt x="272" y="197"/>
                </a:cubicBezTo>
                <a:cubicBezTo>
                  <a:pt x="272" y="197"/>
                  <a:pt x="272" y="197"/>
                  <a:pt x="272" y="197"/>
                </a:cubicBezTo>
                <a:cubicBezTo>
                  <a:pt x="271" y="197"/>
                  <a:pt x="270" y="197"/>
                  <a:pt x="270" y="197"/>
                </a:cubicBezTo>
                <a:cubicBezTo>
                  <a:pt x="269" y="197"/>
                  <a:pt x="269" y="197"/>
                  <a:pt x="268" y="197"/>
                </a:cubicBezTo>
                <a:cubicBezTo>
                  <a:pt x="268" y="197"/>
                  <a:pt x="266" y="198"/>
                  <a:pt x="266" y="198"/>
                </a:cubicBezTo>
                <a:cubicBezTo>
                  <a:pt x="266" y="198"/>
                  <a:pt x="266" y="197"/>
                  <a:pt x="265" y="197"/>
                </a:cubicBezTo>
                <a:cubicBezTo>
                  <a:pt x="264" y="197"/>
                  <a:pt x="265" y="197"/>
                  <a:pt x="264" y="196"/>
                </a:cubicBezTo>
                <a:cubicBezTo>
                  <a:pt x="264" y="195"/>
                  <a:pt x="264" y="195"/>
                  <a:pt x="263" y="195"/>
                </a:cubicBezTo>
                <a:cubicBezTo>
                  <a:pt x="263" y="195"/>
                  <a:pt x="262" y="195"/>
                  <a:pt x="262" y="195"/>
                </a:cubicBezTo>
                <a:cubicBezTo>
                  <a:pt x="262" y="195"/>
                  <a:pt x="260" y="194"/>
                  <a:pt x="260" y="194"/>
                </a:cubicBezTo>
                <a:cubicBezTo>
                  <a:pt x="260" y="194"/>
                  <a:pt x="259" y="193"/>
                  <a:pt x="259" y="193"/>
                </a:cubicBezTo>
                <a:cubicBezTo>
                  <a:pt x="258" y="193"/>
                  <a:pt x="258" y="193"/>
                  <a:pt x="258" y="192"/>
                </a:cubicBezTo>
                <a:cubicBezTo>
                  <a:pt x="259" y="192"/>
                  <a:pt x="259" y="192"/>
                  <a:pt x="260" y="192"/>
                </a:cubicBezTo>
                <a:cubicBezTo>
                  <a:pt x="260" y="193"/>
                  <a:pt x="260" y="193"/>
                  <a:pt x="260" y="193"/>
                </a:cubicBezTo>
                <a:cubicBezTo>
                  <a:pt x="261" y="193"/>
                  <a:pt x="262" y="192"/>
                  <a:pt x="262" y="193"/>
                </a:cubicBezTo>
                <a:cubicBezTo>
                  <a:pt x="264" y="193"/>
                  <a:pt x="266" y="191"/>
                  <a:pt x="268" y="190"/>
                </a:cubicBezTo>
                <a:cubicBezTo>
                  <a:pt x="269" y="190"/>
                  <a:pt x="269" y="189"/>
                  <a:pt x="270" y="189"/>
                </a:cubicBezTo>
                <a:cubicBezTo>
                  <a:pt x="271" y="189"/>
                  <a:pt x="272" y="189"/>
                  <a:pt x="272" y="189"/>
                </a:cubicBezTo>
                <a:cubicBezTo>
                  <a:pt x="273" y="188"/>
                  <a:pt x="273" y="188"/>
                  <a:pt x="272" y="187"/>
                </a:cubicBezTo>
                <a:cubicBezTo>
                  <a:pt x="272" y="187"/>
                  <a:pt x="272" y="187"/>
                  <a:pt x="271" y="187"/>
                </a:cubicBezTo>
                <a:cubicBezTo>
                  <a:pt x="271" y="186"/>
                  <a:pt x="270" y="186"/>
                  <a:pt x="270" y="185"/>
                </a:cubicBezTo>
                <a:cubicBezTo>
                  <a:pt x="270" y="185"/>
                  <a:pt x="270" y="184"/>
                  <a:pt x="270" y="184"/>
                </a:cubicBezTo>
                <a:cubicBezTo>
                  <a:pt x="269" y="184"/>
                  <a:pt x="270" y="184"/>
                  <a:pt x="270" y="184"/>
                </a:cubicBezTo>
                <a:cubicBezTo>
                  <a:pt x="269" y="183"/>
                  <a:pt x="269" y="184"/>
                  <a:pt x="269" y="183"/>
                </a:cubicBezTo>
                <a:cubicBezTo>
                  <a:pt x="269" y="183"/>
                  <a:pt x="269" y="183"/>
                  <a:pt x="269" y="182"/>
                </a:cubicBezTo>
                <a:cubicBezTo>
                  <a:pt x="269" y="182"/>
                  <a:pt x="268" y="181"/>
                  <a:pt x="267" y="180"/>
                </a:cubicBezTo>
                <a:cubicBezTo>
                  <a:pt x="268" y="180"/>
                  <a:pt x="268" y="180"/>
                  <a:pt x="269" y="180"/>
                </a:cubicBezTo>
                <a:cubicBezTo>
                  <a:pt x="269" y="180"/>
                  <a:pt x="269" y="181"/>
                  <a:pt x="270" y="181"/>
                </a:cubicBezTo>
                <a:cubicBezTo>
                  <a:pt x="270" y="181"/>
                  <a:pt x="270" y="181"/>
                  <a:pt x="271" y="181"/>
                </a:cubicBezTo>
                <a:cubicBezTo>
                  <a:pt x="271" y="181"/>
                  <a:pt x="271" y="181"/>
                  <a:pt x="272" y="181"/>
                </a:cubicBezTo>
                <a:cubicBezTo>
                  <a:pt x="272" y="182"/>
                  <a:pt x="271" y="182"/>
                  <a:pt x="272" y="182"/>
                </a:cubicBezTo>
                <a:cubicBezTo>
                  <a:pt x="274" y="182"/>
                  <a:pt x="274" y="182"/>
                  <a:pt x="274" y="183"/>
                </a:cubicBezTo>
                <a:cubicBezTo>
                  <a:pt x="273" y="183"/>
                  <a:pt x="273" y="185"/>
                  <a:pt x="274" y="185"/>
                </a:cubicBezTo>
                <a:cubicBezTo>
                  <a:pt x="274" y="185"/>
                  <a:pt x="274" y="186"/>
                  <a:pt x="274" y="186"/>
                </a:cubicBezTo>
                <a:cubicBezTo>
                  <a:pt x="275" y="187"/>
                  <a:pt x="275" y="187"/>
                  <a:pt x="276" y="187"/>
                </a:cubicBezTo>
                <a:cubicBezTo>
                  <a:pt x="278" y="187"/>
                  <a:pt x="280" y="187"/>
                  <a:pt x="282" y="187"/>
                </a:cubicBezTo>
                <a:cubicBezTo>
                  <a:pt x="283" y="187"/>
                  <a:pt x="283" y="187"/>
                  <a:pt x="284" y="186"/>
                </a:cubicBezTo>
                <a:cubicBezTo>
                  <a:pt x="285" y="186"/>
                  <a:pt x="285" y="186"/>
                  <a:pt x="286" y="185"/>
                </a:cubicBezTo>
                <a:cubicBezTo>
                  <a:pt x="286" y="185"/>
                  <a:pt x="286" y="185"/>
                  <a:pt x="286" y="185"/>
                </a:cubicBezTo>
                <a:cubicBezTo>
                  <a:pt x="286" y="184"/>
                  <a:pt x="286" y="184"/>
                  <a:pt x="287" y="184"/>
                </a:cubicBezTo>
                <a:cubicBezTo>
                  <a:pt x="288" y="183"/>
                  <a:pt x="289" y="183"/>
                  <a:pt x="290" y="182"/>
                </a:cubicBezTo>
                <a:cubicBezTo>
                  <a:pt x="290" y="181"/>
                  <a:pt x="291" y="181"/>
                  <a:pt x="291" y="181"/>
                </a:cubicBezTo>
                <a:cubicBezTo>
                  <a:pt x="292" y="181"/>
                  <a:pt x="291" y="180"/>
                  <a:pt x="292" y="180"/>
                </a:cubicBezTo>
                <a:cubicBezTo>
                  <a:pt x="292" y="180"/>
                  <a:pt x="293" y="180"/>
                  <a:pt x="293" y="180"/>
                </a:cubicBezTo>
                <a:cubicBezTo>
                  <a:pt x="294" y="180"/>
                  <a:pt x="293" y="180"/>
                  <a:pt x="294" y="180"/>
                </a:cubicBezTo>
                <a:cubicBezTo>
                  <a:pt x="295" y="180"/>
                  <a:pt x="298" y="180"/>
                  <a:pt x="298" y="181"/>
                </a:cubicBezTo>
                <a:cubicBezTo>
                  <a:pt x="297" y="181"/>
                  <a:pt x="296" y="181"/>
                  <a:pt x="295" y="180"/>
                </a:cubicBezTo>
                <a:cubicBezTo>
                  <a:pt x="295" y="181"/>
                  <a:pt x="296" y="182"/>
                  <a:pt x="296" y="182"/>
                </a:cubicBezTo>
                <a:cubicBezTo>
                  <a:pt x="295" y="182"/>
                  <a:pt x="294" y="182"/>
                  <a:pt x="294" y="184"/>
                </a:cubicBezTo>
                <a:cubicBezTo>
                  <a:pt x="294" y="184"/>
                  <a:pt x="294" y="184"/>
                  <a:pt x="293" y="184"/>
                </a:cubicBezTo>
                <a:cubicBezTo>
                  <a:pt x="293" y="184"/>
                  <a:pt x="292" y="184"/>
                  <a:pt x="292" y="185"/>
                </a:cubicBezTo>
                <a:cubicBezTo>
                  <a:pt x="292" y="185"/>
                  <a:pt x="292" y="185"/>
                  <a:pt x="291" y="186"/>
                </a:cubicBezTo>
                <a:cubicBezTo>
                  <a:pt x="291" y="186"/>
                  <a:pt x="290" y="187"/>
                  <a:pt x="290" y="187"/>
                </a:cubicBezTo>
                <a:cubicBezTo>
                  <a:pt x="289" y="187"/>
                  <a:pt x="289" y="187"/>
                  <a:pt x="289" y="187"/>
                </a:cubicBezTo>
                <a:cubicBezTo>
                  <a:pt x="288" y="187"/>
                  <a:pt x="288" y="187"/>
                  <a:pt x="288" y="188"/>
                </a:cubicBezTo>
                <a:cubicBezTo>
                  <a:pt x="287" y="188"/>
                  <a:pt x="287" y="188"/>
                  <a:pt x="287" y="188"/>
                </a:cubicBezTo>
                <a:close/>
                <a:moveTo>
                  <a:pt x="283" y="336"/>
                </a:moveTo>
                <a:cubicBezTo>
                  <a:pt x="282" y="336"/>
                  <a:pt x="281" y="334"/>
                  <a:pt x="280" y="333"/>
                </a:cubicBezTo>
                <a:cubicBezTo>
                  <a:pt x="280" y="333"/>
                  <a:pt x="279" y="333"/>
                  <a:pt x="280" y="332"/>
                </a:cubicBezTo>
                <a:cubicBezTo>
                  <a:pt x="280" y="331"/>
                  <a:pt x="280" y="330"/>
                  <a:pt x="280" y="330"/>
                </a:cubicBezTo>
                <a:cubicBezTo>
                  <a:pt x="281" y="330"/>
                  <a:pt x="280" y="332"/>
                  <a:pt x="281" y="332"/>
                </a:cubicBezTo>
                <a:cubicBezTo>
                  <a:pt x="282" y="332"/>
                  <a:pt x="282" y="332"/>
                  <a:pt x="282" y="332"/>
                </a:cubicBezTo>
                <a:cubicBezTo>
                  <a:pt x="283" y="332"/>
                  <a:pt x="283" y="331"/>
                  <a:pt x="283" y="331"/>
                </a:cubicBezTo>
                <a:cubicBezTo>
                  <a:pt x="283" y="332"/>
                  <a:pt x="283" y="333"/>
                  <a:pt x="284" y="333"/>
                </a:cubicBezTo>
                <a:cubicBezTo>
                  <a:pt x="285" y="334"/>
                  <a:pt x="284" y="335"/>
                  <a:pt x="283" y="336"/>
                </a:cubicBezTo>
                <a:close/>
                <a:moveTo>
                  <a:pt x="257" y="163"/>
                </a:moveTo>
                <a:cubicBezTo>
                  <a:pt x="256" y="165"/>
                  <a:pt x="254" y="164"/>
                  <a:pt x="252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3"/>
                  <a:pt x="251" y="163"/>
                  <a:pt x="250" y="163"/>
                </a:cubicBezTo>
                <a:cubicBezTo>
                  <a:pt x="250" y="163"/>
                  <a:pt x="249" y="164"/>
                  <a:pt x="249" y="164"/>
                </a:cubicBezTo>
                <a:cubicBezTo>
                  <a:pt x="249" y="165"/>
                  <a:pt x="249" y="165"/>
                  <a:pt x="251" y="166"/>
                </a:cubicBezTo>
                <a:cubicBezTo>
                  <a:pt x="251" y="166"/>
                  <a:pt x="252" y="167"/>
                  <a:pt x="253" y="167"/>
                </a:cubicBezTo>
                <a:cubicBezTo>
                  <a:pt x="254" y="167"/>
                  <a:pt x="253" y="167"/>
                  <a:pt x="253" y="168"/>
                </a:cubicBezTo>
                <a:cubicBezTo>
                  <a:pt x="253" y="168"/>
                  <a:pt x="253" y="167"/>
                  <a:pt x="252" y="167"/>
                </a:cubicBezTo>
                <a:cubicBezTo>
                  <a:pt x="251" y="167"/>
                  <a:pt x="251" y="167"/>
                  <a:pt x="251" y="167"/>
                </a:cubicBezTo>
                <a:cubicBezTo>
                  <a:pt x="249" y="167"/>
                  <a:pt x="247" y="168"/>
                  <a:pt x="245" y="168"/>
                </a:cubicBezTo>
                <a:cubicBezTo>
                  <a:pt x="245" y="168"/>
                  <a:pt x="244" y="168"/>
                  <a:pt x="244" y="169"/>
                </a:cubicBezTo>
                <a:cubicBezTo>
                  <a:pt x="244" y="169"/>
                  <a:pt x="244" y="169"/>
                  <a:pt x="243" y="169"/>
                </a:cubicBezTo>
                <a:cubicBezTo>
                  <a:pt x="242" y="170"/>
                  <a:pt x="242" y="170"/>
                  <a:pt x="242" y="171"/>
                </a:cubicBezTo>
                <a:cubicBezTo>
                  <a:pt x="242" y="171"/>
                  <a:pt x="241" y="171"/>
                  <a:pt x="241" y="171"/>
                </a:cubicBezTo>
                <a:cubicBezTo>
                  <a:pt x="241" y="170"/>
                  <a:pt x="241" y="170"/>
                  <a:pt x="241" y="169"/>
                </a:cubicBezTo>
                <a:cubicBezTo>
                  <a:pt x="241" y="169"/>
                  <a:pt x="242" y="169"/>
                  <a:pt x="242" y="169"/>
                </a:cubicBezTo>
                <a:cubicBezTo>
                  <a:pt x="242" y="169"/>
                  <a:pt x="243" y="169"/>
                  <a:pt x="243" y="168"/>
                </a:cubicBezTo>
                <a:cubicBezTo>
                  <a:pt x="243" y="168"/>
                  <a:pt x="244" y="168"/>
                  <a:pt x="244" y="167"/>
                </a:cubicBezTo>
                <a:cubicBezTo>
                  <a:pt x="245" y="167"/>
                  <a:pt x="248" y="166"/>
                  <a:pt x="248" y="166"/>
                </a:cubicBezTo>
                <a:cubicBezTo>
                  <a:pt x="248" y="165"/>
                  <a:pt x="246" y="165"/>
                  <a:pt x="245" y="165"/>
                </a:cubicBezTo>
                <a:cubicBezTo>
                  <a:pt x="245" y="165"/>
                  <a:pt x="244" y="165"/>
                  <a:pt x="243" y="165"/>
                </a:cubicBezTo>
                <a:cubicBezTo>
                  <a:pt x="243" y="165"/>
                  <a:pt x="243" y="165"/>
                  <a:pt x="243" y="165"/>
                </a:cubicBezTo>
                <a:cubicBezTo>
                  <a:pt x="242" y="166"/>
                  <a:pt x="241" y="166"/>
                  <a:pt x="241" y="167"/>
                </a:cubicBezTo>
                <a:cubicBezTo>
                  <a:pt x="241" y="167"/>
                  <a:pt x="241" y="167"/>
                  <a:pt x="240" y="168"/>
                </a:cubicBezTo>
                <a:cubicBezTo>
                  <a:pt x="240" y="168"/>
                  <a:pt x="240" y="169"/>
                  <a:pt x="240" y="169"/>
                </a:cubicBezTo>
                <a:cubicBezTo>
                  <a:pt x="240" y="170"/>
                  <a:pt x="239" y="170"/>
                  <a:pt x="239" y="170"/>
                </a:cubicBezTo>
                <a:cubicBezTo>
                  <a:pt x="238" y="170"/>
                  <a:pt x="237" y="170"/>
                  <a:pt x="235" y="169"/>
                </a:cubicBezTo>
                <a:cubicBezTo>
                  <a:pt x="234" y="169"/>
                  <a:pt x="234" y="169"/>
                  <a:pt x="234" y="168"/>
                </a:cubicBezTo>
                <a:cubicBezTo>
                  <a:pt x="233" y="168"/>
                  <a:pt x="232" y="168"/>
                  <a:pt x="233" y="167"/>
                </a:cubicBezTo>
                <a:cubicBezTo>
                  <a:pt x="233" y="167"/>
                  <a:pt x="233" y="167"/>
                  <a:pt x="234" y="167"/>
                </a:cubicBezTo>
                <a:cubicBezTo>
                  <a:pt x="234" y="165"/>
                  <a:pt x="233" y="165"/>
                  <a:pt x="234" y="164"/>
                </a:cubicBezTo>
                <a:cubicBezTo>
                  <a:pt x="234" y="164"/>
                  <a:pt x="236" y="163"/>
                  <a:pt x="236" y="163"/>
                </a:cubicBezTo>
                <a:cubicBezTo>
                  <a:pt x="236" y="162"/>
                  <a:pt x="236" y="162"/>
                  <a:pt x="236" y="161"/>
                </a:cubicBezTo>
                <a:cubicBezTo>
                  <a:pt x="235" y="161"/>
                  <a:pt x="234" y="160"/>
                  <a:pt x="234" y="159"/>
                </a:cubicBezTo>
                <a:cubicBezTo>
                  <a:pt x="236" y="159"/>
                  <a:pt x="238" y="160"/>
                  <a:pt x="240" y="160"/>
                </a:cubicBezTo>
                <a:cubicBezTo>
                  <a:pt x="240" y="160"/>
                  <a:pt x="240" y="159"/>
                  <a:pt x="240" y="159"/>
                </a:cubicBezTo>
                <a:cubicBezTo>
                  <a:pt x="240" y="158"/>
                  <a:pt x="239" y="160"/>
                  <a:pt x="239" y="158"/>
                </a:cubicBezTo>
                <a:cubicBezTo>
                  <a:pt x="238" y="157"/>
                  <a:pt x="238" y="157"/>
                  <a:pt x="236" y="157"/>
                </a:cubicBezTo>
                <a:cubicBezTo>
                  <a:pt x="236" y="157"/>
                  <a:pt x="235" y="157"/>
                  <a:pt x="234" y="157"/>
                </a:cubicBezTo>
                <a:cubicBezTo>
                  <a:pt x="234" y="157"/>
                  <a:pt x="234" y="156"/>
                  <a:pt x="234" y="156"/>
                </a:cubicBezTo>
                <a:cubicBezTo>
                  <a:pt x="233" y="156"/>
                  <a:pt x="233" y="156"/>
                  <a:pt x="232" y="156"/>
                </a:cubicBezTo>
                <a:cubicBezTo>
                  <a:pt x="232" y="156"/>
                  <a:pt x="232" y="156"/>
                  <a:pt x="232" y="156"/>
                </a:cubicBezTo>
                <a:cubicBezTo>
                  <a:pt x="231" y="156"/>
                  <a:pt x="231" y="156"/>
                  <a:pt x="230" y="156"/>
                </a:cubicBezTo>
                <a:cubicBezTo>
                  <a:pt x="230" y="157"/>
                  <a:pt x="229" y="156"/>
                  <a:pt x="228" y="156"/>
                </a:cubicBezTo>
                <a:cubicBezTo>
                  <a:pt x="228" y="156"/>
                  <a:pt x="228" y="155"/>
                  <a:pt x="228" y="155"/>
                </a:cubicBezTo>
                <a:cubicBezTo>
                  <a:pt x="229" y="155"/>
                  <a:pt x="230" y="155"/>
                  <a:pt x="231" y="155"/>
                </a:cubicBezTo>
                <a:cubicBezTo>
                  <a:pt x="232" y="154"/>
                  <a:pt x="232" y="154"/>
                  <a:pt x="233" y="154"/>
                </a:cubicBezTo>
                <a:cubicBezTo>
                  <a:pt x="233" y="154"/>
                  <a:pt x="234" y="155"/>
                  <a:pt x="235" y="155"/>
                </a:cubicBezTo>
                <a:cubicBezTo>
                  <a:pt x="235" y="155"/>
                  <a:pt x="237" y="154"/>
                  <a:pt x="237" y="154"/>
                </a:cubicBezTo>
                <a:cubicBezTo>
                  <a:pt x="237" y="154"/>
                  <a:pt x="238" y="154"/>
                  <a:pt x="239" y="154"/>
                </a:cubicBezTo>
                <a:cubicBezTo>
                  <a:pt x="240" y="154"/>
                  <a:pt x="239" y="153"/>
                  <a:pt x="240" y="153"/>
                </a:cubicBezTo>
                <a:cubicBezTo>
                  <a:pt x="240" y="153"/>
                  <a:pt x="241" y="153"/>
                  <a:pt x="241" y="153"/>
                </a:cubicBezTo>
                <a:cubicBezTo>
                  <a:pt x="241" y="153"/>
                  <a:pt x="245" y="152"/>
                  <a:pt x="245" y="152"/>
                </a:cubicBezTo>
                <a:cubicBezTo>
                  <a:pt x="246" y="152"/>
                  <a:pt x="246" y="152"/>
                  <a:pt x="247" y="152"/>
                </a:cubicBezTo>
                <a:cubicBezTo>
                  <a:pt x="247" y="152"/>
                  <a:pt x="248" y="152"/>
                  <a:pt x="248" y="152"/>
                </a:cubicBezTo>
                <a:cubicBezTo>
                  <a:pt x="249" y="152"/>
                  <a:pt x="249" y="152"/>
                  <a:pt x="249" y="152"/>
                </a:cubicBezTo>
                <a:cubicBezTo>
                  <a:pt x="250" y="152"/>
                  <a:pt x="250" y="153"/>
                  <a:pt x="251" y="153"/>
                </a:cubicBezTo>
                <a:cubicBezTo>
                  <a:pt x="251" y="153"/>
                  <a:pt x="253" y="153"/>
                  <a:pt x="253" y="154"/>
                </a:cubicBezTo>
                <a:cubicBezTo>
                  <a:pt x="252" y="154"/>
                  <a:pt x="251" y="154"/>
                  <a:pt x="250" y="154"/>
                </a:cubicBezTo>
                <a:cubicBezTo>
                  <a:pt x="249" y="154"/>
                  <a:pt x="248" y="154"/>
                  <a:pt x="248" y="155"/>
                </a:cubicBezTo>
                <a:cubicBezTo>
                  <a:pt x="247" y="155"/>
                  <a:pt x="247" y="155"/>
                  <a:pt x="246" y="155"/>
                </a:cubicBezTo>
                <a:cubicBezTo>
                  <a:pt x="247" y="156"/>
                  <a:pt x="247" y="156"/>
                  <a:pt x="248" y="156"/>
                </a:cubicBezTo>
                <a:cubicBezTo>
                  <a:pt x="249" y="156"/>
                  <a:pt x="250" y="157"/>
                  <a:pt x="251" y="157"/>
                </a:cubicBezTo>
                <a:cubicBezTo>
                  <a:pt x="252" y="157"/>
                  <a:pt x="253" y="158"/>
                  <a:pt x="254" y="158"/>
                </a:cubicBezTo>
                <a:cubicBezTo>
                  <a:pt x="255" y="158"/>
                  <a:pt x="256" y="158"/>
                  <a:pt x="257" y="157"/>
                </a:cubicBezTo>
                <a:cubicBezTo>
                  <a:pt x="258" y="157"/>
                  <a:pt x="258" y="157"/>
                  <a:pt x="259" y="158"/>
                </a:cubicBezTo>
                <a:cubicBezTo>
                  <a:pt x="259" y="159"/>
                  <a:pt x="258" y="160"/>
                  <a:pt x="258" y="161"/>
                </a:cubicBezTo>
                <a:cubicBezTo>
                  <a:pt x="257" y="161"/>
                  <a:pt x="257" y="161"/>
                  <a:pt x="257" y="162"/>
                </a:cubicBezTo>
                <a:cubicBezTo>
                  <a:pt x="257" y="162"/>
                  <a:pt x="258" y="163"/>
                  <a:pt x="258" y="163"/>
                </a:cubicBezTo>
                <a:cubicBezTo>
                  <a:pt x="258" y="163"/>
                  <a:pt x="257" y="163"/>
                  <a:pt x="257" y="163"/>
                </a:cubicBezTo>
                <a:cubicBezTo>
                  <a:pt x="257" y="164"/>
                  <a:pt x="257" y="163"/>
                  <a:pt x="257" y="163"/>
                </a:cubicBezTo>
                <a:close/>
                <a:moveTo>
                  <a:pt x="257" y="180"/>
                </a:moveTo>
                <a:cubicBezTo>
                  <a:pt x="257" y="181"/>
                  <a:pt x="255" y="180"/>
                  <a:pt x="255" y="180"/>
                </a:cubicBezTo>
                <a:cubicBezTo>
                  <a:pt x="253" y="180"/>
                  <a:pt x="252" y="182"/>
                  <a:pt x="251" y="182"/>
                </a:cubicBezTo>
                <a:cubicBezTo>
                  <a:pt x="250" y="182"/>
                  <a:pt x="250" y="182"/>
                  <a:pt x="250" y="181"/>
                </a:cubicBezTo>
                <a:cubicBezTo>
                  <a:pt x="250" y="181"/>
                  <a:pt x="250" y="181"/>
                  <a:pt x="249" y="181"/>
                </a:cubicBezTo>
                <a:cubicBezTo>
                  <a:pt x="249" y="181"/>
                  <a:pt x="248" y="181"/>
                  <a:pt x="248" y="181"/>
                </a:cubicBezTo>
                <a:cubicBezTo>
                  <a:pt x="247" y="181"/>
                  <a:pt x="247" y="180"/>
                  <a:pt x="247" y="180"/>
                </a:cubicBezTo>
                <a:cubicBezTo>
                  <a:pt x="247" y="180"/>
                  <a:pt x="246" y="181"/>
                  <a:pt x="245" y="181"/>
                </a:cubicBezTo>
                <a:cubicBezTo>
                  <a:pt x="245" y="180"/>
                  <a:pt x="244" y="180"/>
                  <a:pt x="244" y="180"/>
                </a:cubicBezTo>
                <a:cubicBezTo>
                  <a:pt x="243" y="180"/>
                  <a:pt x="244" y="180"/>
                  <a:pt x="244" y="180"/>
                </a:cubicBezTo>
                <a:cubicBezTo>
                  <a:pt x="245" y="180"/>
                  <a:pt x="246" y="179"/>
                  <a:pt x="247" y="179"/>
                </a:cubicBezTo>
                <a:cubicBezTo>
                  <a:pt x="248" y="179"/>
                  <a:pt x="247" y="178"/>
                  <a:pt x="248" y="178"/>
                </a:cubicBezTo>
                <a:cubicBezTo>
                  <a:pt x="249" y="178"/>
                  <a:pt x="250" y="178"/>
                  <a:pt x="251" y="178"/>
                </a:cubicBezTo>
                <a:cubicBezTo>
                  <a:pt x="252" y="178"/>
                  <a:pt x="252" y="178"/>
                  <a:pt x="252" y="179"/>
                </a:cubicBezTo>
                <a:cubicBezTo>
                  <a:pt x="252" y="179"/>
                  <a:pt x="252" y="180"/>
                  <a:pt x="252" y="180"/>
                </a:cubicBezTo>
                <a:cubicBezTo>
                  <a:pt x="254" y="180"/>
                  <a:pt x="256" y="179"/>
                  <a:pt x="257" y="179"/>
                </a:cubicBezTo>
                <a:cubicBezTo>
                  <a:pt x="257" y="180"/>
                  <a:pt x="257" y="180"/>
                  <a:pt x="257" y="180"/>
                </a:cubicBezTo>
                <a:close/>
                <a:moveTo>
                  <a:pt x="235" y="295"/>
                </a:moveTo>
                <a:cubicBezTo>
                  <a:pt x="234" y="295"/>
                  <a:pt x="234" y="296"/>
                  <a:pt x="233" y="296"/>
                </a:cubicBezTo>
                <a:cubicBezTo>
                  <a:pt x="233" y="297"/>
                  <a:pt x="233" y="297"/>
                  <a:pt x="232" y="297"/>
                </a:cubicBezTo>
                <a:cubicBezTo>
                  <a:pt x="232" y="296"/>
                  <a:pt x="233" y="295"/>
                  <a:pt x="234" y="295"/>
                </a:cubicBezTo>
                <a:cubicBezTo>
                  <a:pt x="235" y="295"/>
                  <a:pt x="235" y="295"/>
                  <a:pt x="235" y="295"/>
                </a:cubicBezTo>
                <a:cubicBezTo>
                  <a:pt x="234" y="295"/>
                  <a:pt x="235" y="295"/>
                  <a:pt x="235" y="295"/>
                </a:cubicBezTo>
                <a:close/>
                <a:moveTo>
                  <a:pt x="205" y="253"/>
                </a:moveTo>
                <a:cubicBezTo>
                  <a:pt x="204" y="253"/>
                  <a:pt x="205" y="252"/>
                  <a:pt x="205" y="253"/>
                </a:cubicBezTo>
                <a:close/>
                <a:moveTo>
                  <a:pt x="196" y="133"/>
                </a:moveTo>
                <a:cubicBezTo>
                  <a:pt x="194" y="133"/>
                  <a:pt x="196" y="131"/>
                  <a:pt x="196" y="133"/>
                </a:cubicBezTo>
                <a:close/>
                <a:moveTo>
                  <a:pt x="174" y="212"/>
                </a:moveTo>
                <a:cubicBezTo>
                  <a:pt x="174" y="212"/>
                  <a:pt x="173" y="212"/>
                  <a:pt x="173" y="212"/>
                </a:cubicBezTo>
                <a:cubicBezTo>
                  <a:pt x="173" y="211"/>
                  <a:pt x="173" y="211"/>
                  <a:pt x="174" y="211"/>
                </a:cubicBezTo>
                <a:cubicBezTo>
                  <a:pt x="174" y="211"/>
                  <a:pt x="174" y="210"/>
                  <a:pt x="174" y="211"/>
                </a:cubicBezTo>
                <a:cubicBezTo>
                  <a:pt x="174" y="211"/>
                  <a:pt x="174" y="211"/>
                  <a:pt x="174" y="212"/>
                </a:cubicBezTo>
                <a:close/>
                <a:moveTo>
                  <a:pt x="171" y="217"/>
                </a:moveTo>
                <a:cubicBezTo>
                  <a:pt x="171" y="217"/>
                  <a:pt x="171" y="217"/>
                  <a:pt x="171" y="217"/>
                </a:cubicBezTo>
                <a:cubicBezTo>
                  <a:pt x="171" y="216"/>
                  <a:pt x="170" y="216"/>
                  <a:pt x="170" y="216"/>
                </a:cubicBezTo>
                <a:cubicBezTo>
                  <a:pt x="170" y="215"/>
                  <a:pt x="169" y="215"/>
                  <a:pt x="169" y="215"/>
                </a:cubicBezTo>
                <a:cubicBezTo>
                  <a:pt x="168" y="215"/>
                  <a:pt x="168" y="215"/>
                  <a:pt x="167" y="215"/>
                </a:cubicBezTo>
                <a:cubicBezTo>
                  <a:pt x="167" y="215"/>
                  <a:pt x="167" y="214"/>
                  <a:pt x="167" y="213"/>
                </a:cubicBezTo>
                <a:cubicBezTo>
                  <a:pt x="167" y="213"/>
                  <a:pt x="167" y="213"/>
                  <a:pt x="167" y="213"/>
                </a:cubicBezTo>
                <a:cubicBezTo>
                  <a:pt x="168" y="213"/>
                  <a:pt x="170" y="213"/>
                  <a:pt x="170" y="214"/>
                </a:cubicBezTo>
                <a:cubicBezTo>
                  <a:pt x="170" y="215"/>
                  <a:pt x="171" y="216"/>
                  <a:pt x="171" y="217"/>
                </a:cubicBezTo>
                <a:close/>
                <a:moveTo>
                  <a:pt x="65" y="211"/>
                </a:moveTo>
                <a:cubicBezTo>
                  <a:pt x="65" y="211"/>
                  <a:pt x="65" y="212"/>
                  <a:pt x="65" y="210"/>
                </a:cubicBezTo>
                <a:cubicBezTo>
                  <a:pt x="65" y="211"/>
                  <a:pt x="65" y="211"/>
                  <a:pt x="65" y="211"/>
                </a:cubicBezTo>
                <a:close/>
                <a:moveTo>
                  <a:pt x="366" y="105"/>
                </a:moveTo>
                <a:cubicBezTo>
                  <a:pt x="366" y="104"/>
                  <a:pt x="366" y="104"/>
                  <a:pt x="366" y="103"/>
                </a:cubicBezTo>
                <a:cubicBezTo>
                  <a:pt x="367" y="103"/>
                  <a:pt x="367" y="103"/>
                  <a:pt x="368" y="104"/>
                </a:cubicBezTo>
                <a:cubicBezTo>
                  <a:pt x="368" y="104"/>
                  <a:pt x="367" y="104"/>
                  <a:pt x="366" y="105"/>
                </a:cubicBezTo>
                <a:cubicBezTo>
                  <a:pt x="366" y="104"/>
                  <a:pt x="366" y="105"/>
                  <a:pt x="366" y="105"/>
                </a:cubicBezTo>
                <a:close/>
                <a:moveTo>
                  <a:pt x="381" y="298"/>
                </a:moveTo>
                <a:cubicBezTo>
                  <a:pt x="381" y="298"/>
                  <a:pt x="382" y="298"/>
                  <a:pt x="382" y="297"/>
                </a:cubicBezTo>
                <a:cubicBezTo>
                  <a:pt x="382" y="297"/>
                  <a:pt x="382" y="297"/>
                  <a:pt x="382" y="296"/>
                </a:cubicBezTo>
                <a:cubicBezTo>
                  <a:pt x="383" y="296"/>
                  <a:pt x="383" y="296"/>
                  <a:pt x="384" y="296"/>
                </a:cubicBezTo>
                <a:cubicBezTo>
                  <a:pt x="384" y="295"/>
                  <a:pt x="385" y="295"/>
                  <a:pt x="385" y="295"/>
                </a:cubicBezTo>
                <a:cubicBezTo>
                  <a:pt x="386" y="295"/>
                  <a:pt x="386" y="294"/>
                  <a:pt x="387" y="294"/>
                </a:cubicBezTo>
                <a:cubicBezTo>
                  <a:pt x="387" y="293"/>
                  <a:pt x="388" y="293"/>
                  <a:pt x="388" y="293"/>
                </a:cubicBezTo>
                <a:cubicBezTo>
                  <a:pt x="389" y="293"/>
                  <a:pt x="388" y="293"/>
                  <a:pt x="389" y="293"/>
                </a:cubicBezTo>
                <a:cubicBezTo>
                  <a:pt x="390" y="292"/>
                  <a:pt x="390" y="291"/>
                  <a:pt x="391" y="291"/>
                </a:cubicBezTo>
                <a:cubicBezTo>
                  <a:pt x="391" y="291"/>
                  <a:pt x="391" y="292"/>
                  <a:pt x="392" y="291"/>
                </a:cubicBezTo>
                <a:cubicBezTo>
                  <a:pt x="392" y="290"/>
                  <a:pt x="392" y="290"/>
                  <a:pt x="392" y="290"/>
                </a:cubicBezTo>
                <a:cubicBezTo>
                  <a:pt x="393" y="290"/>
                  <a:pt x="392" y="289"/>
                  <a:pt x="392" y="289"/>
                </a:cubicBezTo>
                <a:cubicBezTo>
                  <a:pt x="392" y="288"/>
                  <a:pt x="393" y="288"/>
                  <a:pt x="393" y="288"/>
                </a:cubicBezTo>
                <a:cubicBezTo>
                  <a:pt x="393" y="288"/>
                  <a:pt x="394" y="288"/>
                  <a:pt x="395" y="288"/>
                </a:cubicBezTo>
                <a:cubicBezTo>
                  <a:pt x="395" y="287"/>
                  <a:pt x="396" y="288"/>
                  <a:pt x="396" y="287"/>
                </a:cubicBezTo>
                <a:cubicBezTo>
                  <a:pt x="396" y="286"/>
                  <a:pt x="396" y="286"/>
                  <a:pt x="397" y="286"/>
                </a:cubicBezTo>
                <a:cubicBezTo>
                  <a:pt x="397" y="286"/>
                  <a:pt x="397" y="287"/>
                  <a:pt x="397" y="287"/>
                </a:cubicBezTo>
                <a:cubicBezTo>
                  <a:pt x="397" y="287"/>
                  <a:pt x="397" y="287"/>
                  <a:pt x="398" y="287"/>
                </a:cubicBezTo>
                <a:cubicBezTo>
                  <a:pt x="398" y="286"/>
                  <a:pt x="398" y="287"/>
                  <a:pt x="398" y="286"/>
                </a:cubicBezTo>
                <a:cubicBezTo>
                  <a:pt x="397" y="285"/>
                  <a:pt x="398" y="285"/>
                  <a:pt x="398" y="285"/>
                </a:cubicBezTo>
                <a:cubicBezTo>
                  <a:pt x="399" y="285"/>
                  <a:pt x="400" y="285"/>
                  <a:pt x="401" y="285"/>
                </a:cubicBezTo>
                <a:cubicBezTo>
                  <a:pt x="401" y="285"/>
                  <a:pt x="402" y="285"/>
                  <a:pt x="402" y="285"/>
                </a:cubicBezTo>
                <a:cubicBezTo>
                  <a:pt x="403" y="285"/>
                  <a:pt x="403" y="286"/>
                  <a:pt x="404" y="285"/>
                </a:cubicBezTo>
                <a:cubicBezTo>
                  <a:pt x="404" y="285"/>
                  <a:pt x="405" y="285"/>
                  <a:pt x="405" y="285"/>
                </a:cubicBezTo>
                <a:cubicBezTo>
                  <a:pt x="405" y="286"/>
                  <a:pt x="405" y="286"/>
                  <a:pt x="406" y="287"/>
                </a:cubicBezTo>
                <a:cubicBezTo>
                  <a:pt x="406" y="287"/>
                  <a:pt x="406" y="287"/>
                  <a:pt x="406" y="287"/>
                </a:cubicBezTo>
                <a:cubicBezTo>
                  <a:pt x="406" y="287"/>
                  <a:pt x="406" y="288"/>
                  <a:pt x="406" y="288"/>
                </a:cubicBezTo>
                <a:cubicBezTo>
                  <a:pt x="406" y="289"/>
                  <a:pt x="406" y="288"/>
                  <a:pt x="406" y="289"/>
                </a:cubicBezTo>
                <a:cubicBezTo>
                  <a:pt x="406" y="289"/>
                  <a:pt x="406" y="289"/>
                  <a:pt x="407" y="289"/>
                </a:cubicBezTo>
                <a:cubicBezTo>
                  <a:pt x="408" y="290"/>
                  <a:pt x="408" y="291"/>
                  <a:pt x="409" y="291"/>
                </a:cubicBezTo>
                <a:cubicBezTo>
                  <a:pt x="409" y="292"/>
                  <a:pt x="407" y="291"/>
                  <a:pt x="409" y="292"/>
                </a:cubicBezTo>
                <a:cubicBezTo>
                  <a:pt x="410" y="292"/>
                  <a:pt x="410" y="292"/>
                  <a:pt x="411" y="292"/>
                </a:cubicBezTo>
                <a:cubicBezTo>
                  <a:pt x="411" y="291"/>
                  <a:pt x="413" y="292"/>
                  <a:pt x="413" y="293"/>
                </a:cubicBezTo>
                <a:cubicBezTo>
                  <a:pt x="412" y="294"/>
                  <a:pt x="413" y="295"/>
                  <a:pt x="415" y="296"/>
                </a:cubicBezTo>
                <a:cubicBezTo>
                  <a:pt x="414" y="296"/>
                  <a:pt x="414" y="296"/>
                  <a:pt x="414" y="297"/>
                </a:cubicBezTo>
                <a:cubicBezTo>
                  <a:pt x="414" y="298"/>
                  <a:pt x="414" y="298"/>
                  <a:pt x="415" y="298"/>
                </a:cubicBezTo>
                <a:cubicBezTo>
                  <a:pt x="415" y="299"/>
                  <a:pt x="415" y="300"/>
                  <a:pt x="415" y="300"/>
                </a:cubicBezTo>
                <a:cubicBezTo>
                  <a:pt x="415" y="302"/>
                  <a:pt x="416" y="301"/>
                  <a:pt x="417" y="301"/>
                </a:cubicBezTo>
                <a:cubicBezTo>
                  <a:pt x="418" y="302"/>
                  <a:pt x="418" y="303"/>
                  <a:pt x="419" y="303"/>
                </a:cubicBezTo>
                <a:cubicBezTo>
                  <a:pt x="420" y="303"/>
                  <a:pt x="420" y="304"/>
                  <a:pt x="420" y="303"/>
                </a:cubicBezTo>
                <a:cubicBezTo>
                  <a:pt x="420" y="303"/>
                  <a:pt x="421" y="304"/>
                  <a:pt x="421" y="304"/>
                </a:cubicBezTo>
                <a:cubicBezTo>
                  <a:pt x="421" y="304"/>
                  <a:pt x="424" y="303"/>
                  <a:pt x="424" y="304"/>
                </a:cubicBezTo>
                <a:cubicBezTo>
                  <a:pt x="424" y="304"/>
                  <a:pt x="424" y="304"/>
                  <a:pt x="424" y="304"/>
                </a:cubicBezTo>
                <a:cubicBezTo>
                  <a:pt x="425" y="304"/>
                  <a:pt x="424" y="304"/>
                  <a:pt x="425" y="304"/>
                </a:cubicBezTo>
                <a:cubicBezTo>
                  <a:pt x="425" y="304"/>
                  <a:pt x="426" y="304"/>
                  <a:pt x="426" y="304"/>
                </a:cubicBezTo>
                <a:cubicBezTo>
                  <a:pt x="427" y="304"/>
                  <a:pt x="427" y="304"/>
                  <a:pt x="428" y="305"/>
                </a:cubicBezTo>
                <a:cubicBezTo>
                  <a:pt x="429" y="306"/>
                  <a:pt x="430" y="305"/>
                  <a:pt x="431" y="305"/>
                </a:cubicBezTo>
                <a:cubicBezTo>
                  <a:pt x="432" y="305"/>
                  <a:pt x="432" y="305"/>
                  <a:pt x="433" y="305"/>
                </a:cubicBezTo>
                <a:cubicBezTo>
                  <a:pt x="433" y="305"/>
                  <a:pt x="433" y="305"/>
                  <a:pt x="433" y="305"/>
                </a:cubicBezTo>
                <a:cubicBezTo>
                  <a:pt x="433" y="306"/>
                  <a:pt x="433" y="306"/>
                  <a:pt x="433" y="30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34" y="306"/>
                  <a:pt x="435" y="307"/>
                  <a:pt x="435" y="307"/>
                </a:cubicBezTo>
                <a:cubicBezTo>
                  <a:pt x="435" y="307"/>
                  <a:pt x="435" y="307"/>
                  <a:pt x="435" y="307"/>
                </a:cubicBezTo>
                <a:cubicBezTo>
                  <a:pt x="435" y="308"/>
                  <a:pt x="436" y="307"/>
                  <a:pt x="437" y="307"/>
                </a:cubicBezTo>
                <a:cubicBezTo>
                  <a:pt x="437" y="309"/>
                  <a:pt x="437" y="310"/>
                  <a:pt x="437" y="311"/>
                </a:cubicBezTo>
                <a:cubicBezTo>
                  <a:pt x="438" y="312"/>
                  <a:pt x="438" y="312"/>
                  <a:pt x="439" y="312"/>
                </a:cubicBezTo>
                <a:cubicBezTo>
                  <a:pt x="439" y="312"/>
                  <a:pt x="438" y="313"/>
                  <a:pt x="438" y="314"/>
                </a:cubicBezTo>
                <a:cubicBezTo>
                  <a:pt x="438" y="313"/>
                  <a:pt x="437" y="313"/>
                  <a:pt x="436" y="314"/>
                </a:cubicBezTo>
                <a:cubicBezTo>
                  <a:pt x="436" y="314"/>
                  <a:pt x="437" y="315"/>
                  <a:pt x="437" y="315"/>
                </a:cubicBezTo>
                <a:cubicBezTo>
                  <a:pt x="437" y="315"/>
                  <a:pt x="437" y="316"/>
                  <a:pt x="436" y="316"/>
                </a:cubicBezTo>
                <a:cubicBezTo>
                  <a:pt x="436" y="316"/>
                  <a:pt x="435" y="316"/>
                  <a:pt x="435" y="315"/>
                </a:cubicBezTo>
                <a:cubicBezTo>
                  <a:pt x="435" y="314"/>
                  <a:pt x="433" y="315"/>
                  <a:pt x="433" y="314"/>
                </a:cubicBezTo>
                <a:cubicBezTo>
                  <a:pt x="433" y="314"/>
                  <a:pt x="432" y="314"/>
                  <a:pt x="432" y="314"/>
                </a:cubicBezTo>
                <a:cubicBezTo>
                  <a:pt x="432" y="313"/>
                  <a:pt x="432" y="314"/>
                  <a:pt x="432" y="313"/>
                </a:cubicBezTo>
                <a:cubicBezTo>
                  <a:pt x="431" y="312"/>
                  <a:pt x="431" y="314"/>
                  <a:pt x="430" y="314"/>
                </a:cubicBezTo>
                <a:cubicBezTo>
                  <a:pt x="430" y="314"/>
                  <a:pt x="429" y="315"/>
                  <a:pt x="429" y="316"/>
                </a:cubicBezTo>
                <a:cubicBezTo>
                  <a:pt x="429" y="315"/>
                  <a:pt x="428" y="316"/>
                  <a:pt x="428" y="316"/>
                </a:cubicBezTo>
                <a:cubicBezTo>
                  <a:pt x="428" y="317"/>
                  <a:pt x="428" y="318"/>
                  <a:pt x="428" y="319"/>
                </a:cubicBezTo>
                <a:cubicBezTo>
                  <a:pt x="428" y="319"/>
                  <a:pt x="428" y="319"/>
                  <a:pt x="428" y="319"/>
                </a:cubicBezTo>
                <a:cubicBezTo>
                  <a:pt x="428" y="320"/>
                  <a:pt x="428" y="321"/>
                  <a:pt x="428" y="323"/>
                </a:cubicBezTo>
                <a:cubicBezTo>
                  <a:pt x="427" y="323"/>
                  <a:pt x="426" y="323"/>
                  <a:pt x="425" y="324"/>
                </a:cubicBezTo>
                <a:cubicBezTo>
                  <a:pt x="424" y="323"/>
                  <a:pt x="424" y="319"/>
                  <a:pt x="423" y="318"/>
                </a:cubicBezTo>
                <a:cubicBezTo>
                  <a:pt x="422" y="318"/>
                  <a:pt x="422" y="318"/>
                  <a:pt x="421" y="318"/>
                </a:cubicBezTo>
                <a:cubicBezTo>
                  <a:pt x="421" y="318"/>
                  <a:pt x="421" y="318"/>
                  <a:pt x="420" y="319"/>
                </a:cubicBezTo>
                <a:cubicBezTo>
                  <a:pt x="420" y="319"/>
                  <a:pt x="419" y="320"/>
                  <a:pt x="418" y="320"/>
                </a:cubicBezTo>
                <a:cubicBezTo>
                  <a:pt x="417" y="319"/>
                  <a:pt x="420" y="316"/>
                  <a:pt x="420" y="315"/>
                </a:cubicBezTo>
                <a:cubicBezTo>
                  <a:pt x="421" y="313"/>
                  <a:pt x="420" y="313"/>
                  <a:pt x="420" y="312"/>
                </a:cubicBezTo>
                <a:cubicBezTo>
                  <a:pt x="420" y="311"/>
                  <a:pt x="419" y="312"/>
                  <a:pt x="419" y="311"/>
                </a:cubicBezTo>
                <a:cubicBezTo>
                  <a:pt x="419" y="311"/>
                  <a:pt x="420" y="310"/>
                  <a:pt x="420" y="310"/>
                </a:cubicBezTo>
                <a:cubicBezTo>
                  <a:pt x="419" y="310"/>
                  <a:pt x="419" y="309"/>
                  <a:pt x="419" y="309"/>
                </a:cubicBezTo>
                <a:cubicBezTo>
                  <a:pt x="418" y="308"/>
                  <a:pt x="418" y="308"/>
                  <a:pt x="417" y="308"/>
                </a:cubicBezTo>
                <a:cubicBezTo>
                  <a:pt x="417" y="308"/>
                  <a:pt x="416" y="308"/>
                  <a:pt x="416" y="308"/>
                </a:cubicBezTo>
                <a:cubicBezTo>
                  <a:pt x="415" y="307"/>
                  <a:pt x="415" y="306"/>
                  <a:pt x="414" y="307"/>
                </a:cubicBezTo>
                <a:cubicBezTo>
                  <a:pt x="413" y="307"/>
                  <a:pt x="413" y="307"/>
                  <a:pt x="413" y="308"/>
                </a:cubicBezTo>
                <a:cubicBezTo>
                  <a:pt x="413" y="309"/>
                  <a:pt x="413" y="309"/>
                  <a:pt x="412" y="309"/>
                </a:cubicBezTo>
                <a:cubicBezTo>
                  <a:pt x="411" y="309"/>
                  <a:pt x="410" y="310"/>
                  <a:pt x="410" y="311"/>
                </a:cubicBezTo>
                <a:cubicBezTo>
                  <a:pt x="410" y="312"/>
                  <a:pt x="409" y="311"/>
                  <a:pt x="408" y="311"/>
                </a:cubicBezTo>
                <a:cubicBezTo>
                  <a:pt x="407" y="311"/>
                  <a:pt x="407" y="315"/>
                  <a:pt x="407" y="316"/>
                </a:cubicBezTo>
                <a:cubicBezTo>
                  <a:pt x="407" y="317"/>
                  <a:pt x="407" y="316"/>
                  <a:pt x="406" y="317"/>
                </a:cubicBezTo>
                <a:cubicBezTo>
                  <a:pt x="405" y="317"/>
                  <a:pt x="406" y="319"/>
                  <a:pt x="406" y="320"/>
                </a:cubicBezTo>
                <a:cubicBezTo>
                  <a:pt x="406" y="321"/>
                  <a:pt x="406" y="321"/>
                  <a:pt x="406" y="322"/>
                </a:cubicBezTo>
                <a:cubicBezTo>
                  <a:pt x="406" y="324"/>
                  <a:pt x="406" y="322"/>
                  <a:pt x="406" y="322"/>
                </a:cubicBezTo>
                <a:cubicBezTo>
                  <a:pt x="406" y="322"/>
                  <a:pt x="406" y="323"/>
                  <a:pt x="406" y="323"/>
                </a:cubicBezTo>
                <a:cubicBezTo>
                  <a:pt x="406" y="323"/>
                  <a:pt x="407" y="323"/>
                  <a:pt x="407" y="323"/>
                </a:cubicBezTo>
                <a:cubicBezTo>
                  <a:pt x="407" y="325"/>
                  <a:pt x="407" y="326"/>
                  <a:pt x="406" y="327"/>
                </a:cubicBezTo>
                <a:cubicBezTo>
                  <a:pt x="405" y="329"/>
                  <a:pt x="405" y="329"/>
                  <a:pt x="405" y="330"/>
                </a:cubicBezTo>
                <a:cubicBezTo>
                  <a:pt x="405" y="331"/>
                  <a:pt x="403" y="332"/>
                  <a:pt x="402" y="332"/>
                </a:cubicBezTo>
                <a:cubicBezTo>
                  <a:pt x="400" y="332"/>
                  <a:pt x="400" y="330"/>
                  <a:pt x="400" y="328"/>
                </a:cubicBezTo>
                <a:cubicBezTo>
                  <a:pt x="400" y="328"/>
                  <a:pt x="399" y="328"/>
                  <a:pt x="399" y="328"/>
                </a:cubicBezTo>
                <a:cubicBezTo>
                  <a:pt x="399" y="327"/>
                  <a:pt x="399" y="326"/>
                  <a:pt x="399" y="326"/>
                </a:cubicBezTo>
                <a:cubicBezTo>
                  <a:pt x="399" y="326"/>
                  <a:pt x="399" y="326"/>
                  <a:pt x="399" y="326"/>
                </a:cubicBezTo>
                <a:cubicBezTo>
                  <a:pt x="399" y="325"/>
                  <a:pt x="399" y="325"/>
                  <a:pt x="399" y="325"/>
                </a:cubicBezTo>
                <a:cubicBezTo>
                  <a:pt x="399" y="324"/>
                  <a:pt x="399" y="325"/>
                  <a:pt x="399" y="325"/>
                </a:cubicBezTo>
                <a:cubicBezTo>
                  <a:pt x="399" y="324"/>
                  <a:pt x="399" y="324"/>
                  <a:pt x="399" y="323"/>
                </a:cubicBezTo>
                <a:cubicBezTo>
                  <a:pt x="399" y="322"/>
                  <a:pt x="400" y="324"/>
                  <a:pt x="399" y="322"/>
                </a:cubicBezTo>
                <a:cubicBezTo>
                  <a:pt x="400" y="322"/>
                  <a:pt x="399" y="321"/>
                  <a:pt x="399" y="321"/>
                </a:cubicBezTo>
                <a:cubicBezTo>
                  <a:pt x="400" y="321"/>
                  <a:pt x="400" y="318"/>
                  <a:pt x="400" y="318"/>
                </a:cubicBezTo>
                <a:cubicBezTo>
                  <a:pt x="400" y="318"/>
                  <a:pt x="400" y="318"/>
                  <a:pt x="400" y="318"/>
                </a:cubicBezTo>
                <a:cubicBezTo>
                  <a:pt x="400" y="317"/>
                  <a:pt x="401" y="317"/>
                  <a:pt x="401" y="316"/>
                </a:cubicBezTo>
                <a:cubicBezTo>
                  <a:pt x="402" y="314"/>
                  <a:pt x="402" y="313"/>
                  <a:pt x="402" y="311"/>
                </a:cubicBezTo>
                <a:cubicBezTo>
                  <a:pt x="401" y="311"/>
                  <a:pt x="401" y="312"/>
                  <a:pt x="400" y="313"/>
                </a:cubicBezTo>
                <a:cubicBezTo>
                  <a:pt x="400" y="314"/>
                  <a:pt x="400" y="315"/>
                  <a:pt x="398" y="315"/>
                </a:cubicBezTo>
                <a:cubicBezTo>
                  <a:pt x="398" y="313"/>
                  <a:pt x="399" y="313"/>
                  <a:pt x="400" y="312"/>
                </a:cubicBezTo>
                <a:cubicBezTo>
                  <a:pt x="401" y="311"/>
                  <a:pt x="401" y="311"/>
                  <a:pt x="401" y="310"/>
                </a:cubicBezTo>
                <a:cubicBezTo>
                  <a:pt x="401" y="309"/>
                  <a:pt x="401" y="310"/>
                  <a:pt x="401" y="309"/>
                </a:cubicBezTo>
                <a:cubicBezTo>
                  <a:pt x="402" y="308"/>
                  <a:pt x="402" y="308"/>
                  <a:pt x="402" y="307"/>
                </a:cubicBezTo>
                <a:cubicBezTo>
                  <a:pt x="402" y="307"/>
                  <a:pt x="402" y="307"/>
                  <a:pt x="402" y="307"/>
                </a:cubicBezTo>
                <a:cubicBezTo>
                  <a:pt x="403" y="307"/>
                  <a:pt x="403" y="307"/>
                  <a:pt x="403" y="306"/>
                </a:cubicBezTo>
                <a:cubicBezTo>
                  <a:pt x="404" y="305"/>
                  <a:pt x="404" y="307"/>
                  <a:pt x="404" y="307"/>
                </a:cubicBezTo>
                <a:cubicBezTo>
                  <a:pt x="406" y="307"/>
                  <a:pt x="404" y="306"/>
                  <a:pt x="406" y="305"/>
                </a:cubicBezTo>
                <a:cubicBezTo>
                  <a:pt x="407" y="305"/>
                  <a:pt x="408" y="306"/>
                  <a:pt x="409" y="305"/>
                </a:cubicBezTo>
                <a:cubicBezTo>
                  <a:pt x="409" y="305"/>
                  <a:pt x="409" y="305"/>
                  <a:pt x="409" y="305"/>
                </a:cubicBezTo>
                <a:cubicBezTo>
                  <a:pt x="410" y="304"/>
                  <a:pt x="410" y="304"/>
                  <a:pt x="411" y="304"/>
                </a:cubicBezTo>
                <a:cubicBezTo>
                  <a:pt x="412" y="305"/>
                  <a:pt x="413" y="305"/>
                  <a:pt x="414" y="305"/>
                </a:cubicBezTo>
                <a:cubicBezTo>
                  <a:pt x="414" y="304"/>
                  <a:pt x="414" y="304"/>
                  <a:pt x="415" y="304"/>
                </a:cubicBezTo>
                <a:cubicBezTo>
                  <a:pt x="416" y="304"/>
                  <a:pt x="416" y="305"/>
                  <a:pt x="416" y="305"/>
                </a:cubicBezTo>
                <a:cubicBezTo>
                  <a:pt x="416" y="305"/>
                  <a:pt x="417" y="305"/>
                  <a:pt x="417" y="305"/>
                </a:cubicBezTo>
                <a:cubicBezTo>
                  <a:pt x="417" y="304"/>
                  <a:pt x="417" y="304"/>
                  <a:pt x="416" y="303"/>
                </a:cubicBezTo>
                <a:cubicBezTo>
                  <a:pt x="416" y="302"/>
                  <a:pt x="416" y="302"/>
                  <a:pt x="415" y="302"/>
                </a:cubicBezTo>
                <a:cubicBezTo>
                  <a:pt x="414" y="302"/>
                  <a:pt x="413" y="302"/>
                  <a:pt x="413" y="303"/>
                </a:cubicBezTo>
                <a:cubicBezTo>
                  <a:pt x="413" y="301"/>
                  <a:pt x="413" y="300"/>
                  <a:pt x="412" y="299"/>
                </a:cubicBezTo>
                <a:cubicBezTo>
                  <a:pt x="411" y="300"/>
                  <a:pt x="411" y="300"/>
                  <a:pt x="409" y="301"/>
                </a:cubicBezTo>
                <a:cubicBezTo>
                  <a:pt x="408" y="301"/>
                  <a:pt x="407" y="301"/>
                  <a:pt x="407" y="302"/>
                </a:cubicBezTo>
                <a:cubicBezTo>
                  <a:pt x="406" y="302"/>
                  <a:pt x="404" y="302"/>
                  <a:pt x="404" y="302"/>
                </a:cubicBezTo>
                <a:cubicBezTo>
                  <a:pt x="403" y="302"/>
                  <a:pt x="403" y="302"/>
                  <a:pt x="402" y="302"/>
                </a:cubicBezTo>
                <a:cubicBezTo>
                  <a:pt x="401" y="302"/>
                  <a:pt x="401" y="302"/>
                  <a:pt x="401" y="301"/>
                </a:cubicBezTo>
                <a:cubicBezTo>
                  <a:pt x="401" y="300"/>
                  <a:pt x="400" y="300"/>
                  <a:pt x="400" y="298"/>
                </a:cubicBezTo>
                <a:cubicBezTo>
                  <a:pt x="398" y="298"/>
                  <a:pt x="397" y="299"/>
                  <a:pt x="396" y="299"/>
                </a:cubicBezTo>
                <a:cubicBezTo>
                  <a:pt x="396" y="299"/>
                  <a:pt x="396" y="299"/>
                  <a:pt x="395" y="299"/>
                </a:cubicBezTo>
                <a:cubicBezTo>
                  <a:pt x="396" y="298"/>
                  <a:pt x="396" y="297"/>
                  <a:pt x="396" y="297"/>
                </a:cubicBezTo>
                <a:cubicBezTo>
                  <a:pt x="397" y="297"/>
                  <a:pt x="396" y="297"/>
                  <a:pt x="397" y="297"/>
                </a:cubicBezTo>
                <a:cubicBezTo>
                  <a:pt x="398" y="297"/>
                  <a:pt x="398" y="296"/>
                  <a:pt x="399" y="296"/>
                </a:cubicBezTo>
                <a:cubicBezTo>
                  <a:pt x="399" y="294"/>
                  <a:pt x="399" y="294"/>
                  <a:pt x="397" y="295"/>
                </a:cubicBezTo>
                <a:cubicBezTo>
                  <a:pt x="397" y="295"/>
                  <a:pt x="396" y="296"/>
                  <a:pt x="395" y="296"/>
                </a:cubicBezTo>
                <a:cubicBezTo>
                  <a:pt x="394" y="296"/>
                  <a:pt x="395" y="296"/>
                  <a:pt x="394" y="297"/>
                </a:cubicBezTo>
                <a:cubicBezTo>
                  <a:pt x="394" y="297"/>
                  <a:pt x="394" y="297"/>
                  <a:pt x="394" y="297"/>
                </a:cubicBezTo>
                <a:cubicBezTo>
                  <a:pt x="393" y="298"/>
                  <a:pt x="393" y="298"/>
                  <a:pt x="392" y="299"/>
                </a:cubicBezTo>
                <a:cubicBezTo>
                  <a:pt x="391" y="299"/>
                  <a:pt x="391" y="299"/>
                  <a:pt x="390" y="299"/>
                </a:cubicBezTo>
                <a:cubicBezTo>
                  <a:pt x="389" y="299"/>
                  <a:pt x="389" y="299"/>
                  <a:pt x="388" y="300"/>
                </a:cubicBezTo>
                <a:cubicBezTo>
                  <a:pt x="388" y="301"/>
                  <a:pt x="387" y="300"/>
                  <a:pt x="387" y="300"/>
                </a:cubicBezTo>
                <a:cubicBezTo>
                  <a:pt x="386" y="300"/>
                  <a:pt x="386" y="301"/>
                  <a:pt x="386" y="300"/>
                </a:cubicBezTo>
                <a:cubicBezTo>
                  <a:pt x="386" y="299"/>
                  <a:pt x="385" y="300"/>
                  <a:pt x="385" y="299"/>
                </a:cubicBezTo>
                <a:cubicBezTo>
                  <a:pt x="384" y="299"/>
                  <a:pt x="382" y="299"/>
                  <a:pt x="381" y="299"/>
                </a:cubicBezTo>
                <a:cubicBezTo>
                  <a:pt x="381" y="299"/>
                  <a:pt x="380" y="299"/>
                  <a:pt x="380" y="299"/>
                </a:cubicBezTo>
                <a:cubicBezTo>
                  <a:pt x="380" y="299"/>
                  <a:pt x="380" y="298"/>
                  <a:pt x="381" y="298"/>
                </a:cubicBezTo>
                <a:close/>
                <a:moveTo>
                  <a:pt x="395" y="278"/>
                </a:moveTo>
                <a:cubicBezTo>
                  <a:pt x="395" y="277"/>
                  <a:pt x="395" y="277"/>
                  <a:pt x="396" y="276"/>
                </a:cubicBezTo>
                <a:cubicBezTo>
                  <a:pt x="397" y="275"/>
                  <a:pt x="398" y="276"/>
                  <a:pt x="399" y="277"/>
                </a:cubicBezTo>
                <a:cubicBezTo>
                  <a:pt x="399" y="278"/>
                  <a:pt x="399" y="278"/>
                  <a:pt x="400" y="279"/>
                </a:cubicBezTo>
                <a:cubicBezTo>
                  <a:pt x="400" y="279"/>
                  <a:pt x="400" y="280"/>
                  <a:pt x="400" y="280"/>
                </a:cubicBezTo>
                <a:cubicBezTo>
                  <a:pt x="400" y="281"/>
                  <a:pt x="400" y="281"/>
                  <a:pt x="399" y="281"/>
                </a:cubicBezTo>
                <a:cubicBezTo>
                  <a:pt x="398" y="281"/>
                  <a:pt x="398" y="281"/>
                  <a:pt x="398" y="281"/>
                </a:cubicBezTo>
                <a:cubicBezTo>
                  <a:pt x="398" y="280"/>
                  <a:pt x="397" y="281"/>
                  <a:pt x="396" y="281"/>
                </a:cubicBezTo>
                <a:cubicBezTo>
                  <a:pt x="396" y="280"/>
                  <a:pt x="396" y="280"/>
                  <a:pt x="396" y="279"/>
                </a:cubicBezTo>
                <a:cubicBezTo>
                  <a:pt x="395" y="279"/>
                  <a:pt x="396" y="280"/>
                  <a:pt x="396" y="280"/>
                </a:cubicBezTo>
                <a:cubicBezTo>
                  <a:pt x="395" y="281"/>
                  <a:pt x="395" y="280"/>
                  <a:pt x="395" y="279"/>
                </a:cubicBezTo>
                <a:cubicBezTo>
                  <a:pt x="395" y="279"/>
                  <a:pt x="395" y="278"/>
                  <a:pt x="395" y="278"/>
                </a:cubicBezTo>
                <a:close/>
                <a:moveTo>
                  <a:pt x="434" y="302"/>
                </a:moveTo>
                <a:cubicBezTo>
                  <a:pt x="434" y="302"/>
                  <a:pt x="436" y="302"/>
                  <a:pt x="436" y="302"/>
                </a:cubicBezTo>
                <a:cubicBezTo>
                  <a:pt x="437" y="302"/>
                  <a:pt x="437" y="302"/>
                  <a:pt x="438" y="302"/>
                </a:cubicBezTo>
                <a:cubicBezTo>
                  <a:pt x="438" y="302"/>
                  <a:pt x="438" y="304"/>
                  <a:pt x="437" y="304"/>
                </a:cubicBezTo>
                <a:cubicBezTo>
                  <a:pt x="436" y="304"/>
                  <a:pt x="437" y="303"/>
                  <a:pt x="436" y="303"/>
                </a:cubicBezTo>
                <a:cubicBezTo>
                  <a:pt x="435" y="303"/>
                  <a:pt x="433" y="303"/>
                  <a:pt x="434" y="302"/>
                </a:cubicBezTo>
                <a:close/>
                <a:moveTo>
                  <a:pt x="440" y="314"/>
                </a:moveTo>
                <a:cubicBezTo>
                  <a:pt x="441" y="314"/>
                  <a:pt x="440" y="315"/>
                  <a:pt x="440" y="315"/>
                </a:cubicBezTo>
                <a:cubicBezTo>
                  <a:pt x="440" y="316"/>
                  <a:pt x="439" y="318"/>
                  <a:pt x="439" y="317"/>
                </a:cubicBezTo>
                <a:cubicBezTo>
                  <a:pt x="438" y="316"/>
                  <a:pt x="439" y="315"/>
                  <a:pt x="440" y="314"/>
                </a:cubicBezTo>
                <a:close/>
                <a:moveTo>
                  <a:pt x="441" y="319"/>
                </a:moveTo>
                <a:cubicBezTo>
                  <a:pt x="443" y="319"/>
                  <a:pt x="445" y="319"/>
                  <a:pt x="447" y="319"/>
                </a:cubicBezTo>
                <a:cubicBezTo>
                  <a:pt x="448" y="319"/>
                  <a:pt x="448" y="320"/>
                  <a:pt x="449" y="320"/>
                </a:cubicBezTo>
                <a:cubicBezTo>
                  <a:pt x="449" y="320"/>
                  <a:pt x="449" y="320"/>
                  <a:pt x="449" y="320"/>
                </a:cubicBezTo>
                <a:cubicBezTo>
                  <a:pt x="450" y="320"/>
                  <a:pt x="450" y="320"/>
                  <a:pt x="450" y="319"/>
                </a:cubicBezTo>
                <a:cubicBezTo>
                  <a:pt x="451" y="319"/>
                  <a:pt x="451" y="319"/>
                  <a:pt x="451" y="318"/>
                </a:cubicBezTo>
                <a:cubicBezTo>
                  <a:pt x="451" y="319"/>
                  <a:pt x="450" y="319"/>
                  <a:pt x="449" y="319"/>
                </a:cubicBezTo>
                <a:cubicBezTo>
                  <a:pt x="449" y="319"/>
                  <a:pt x="449" y="318"/>
                  <a:pt x="449" y="318"/>
                </a:cubicBezTo>
                <a:cubicBezTo>
                  <a:pt x="448" y="318"/>
                  <a:pt x="448" y="318"/>
                  <a:pt x="448" y="318"/>
                </a:cubicBezTo>
                <a:cubicBezTo>
                  <a:pt x="445" y="316"/>
                  <a:pt x="449" y="317"/>
                  <a:pt x="450" y="316"/>
                </a:cubicBezTo>
                <a:cubicBezTo>
                  <a:pt x="450" y="317"/>
                  <a:pt x="452" y="317"/>
                  <a:pt x="452" y="317"/>
                </a:cubicBezTo>
                <a:cubicBezTo>
                  <a:pt x="453" y="317"/>
                  <a:pt x="453" y="317"/>
                  <a:pt x="454" y="316"/>
                </a:cubicBezTo>
                <a:cubicBezTo>
                  <a:pt x="455" y="316"/>
                  <a:pt x="456" y="314"/>
                  <a:pt x="457" y="314"/>
                </a:cubicBezTo>
                <a:cubicBezTo>
                  <a:pt x="457" y="315"/>
                  <a:pt x="457" y="316"/>
                  <a:pt x="457" y="316"/>
                </a:cubicBezTo>
                <a:cubicBezTo>
                  <a:pt x="456" y="317"/>
                  <a:pt x="456" y="317"/>
                  <a:pt x="455" y="317"/>
                </a:cubicBezTo>
                <a:cubicBezTo>
                  <a:pt x="455" y="317"/>
                  <a:pt x="455" y="318"/>
                  <a:pt x="455" y="318"/>
                </a:cubicBezTo>
                <a:cubicBezTo>
                  <a:pt x="455" y="318"/>
                  <a:pt x="456" y="319"/>
                  <a:pt x="455" y="319"/>
                </a:cubicBezTo>
                <a:cubicBezTo>
                  <a:pt x="455" y="319"/>
                  <a:pt x="454" y="320"/>
                  <a:pt x="454" y="320"/>
                </a:cubicBezTo>
                <a:cubicBezTo>
                  <a:pt x="454" y="320"/>
                  <a:pt x="455" y="321"/>
                  <a:pt x="455" y="321"/>
                </a:cubicBezTo>
                <a:cubicBezTo>
                  <a:pt x="454" y="321"/>
                  <a:pt x="455" y="322"/>
                  <a:pt x="454" y="322"/>
                </a:cubicBezTo>
                <a:cubicBezTo>
                  <a:pt x="453" y="322"/>
                  <a:pt x="452" y="322"/>
                  <a:pt x="452" y="322"/>
                </a:cubicBezTo>
                <a:cubicBezTo>
                  <a:pt x="451" y="322"/>
                  <a:pt x="451" y="322"/>
                  <a:pt x="451" y="323"/>
                </a:cubicBezTo>
                <a:cubicBezTo>
                  <a:pt x="450" y="323"/>
                  <a:pt x="449" y="323"/>
                  <a:pt x="449" y="323"/>
                </a:cubicBezTo>
                <a:cubicBezTo>
                  <a:pt x="448" y="323"/>
                  <a:pt x="448" y="323"/>
                  <a:pt x="447" y="323"/>
                </a:cubicBezTo>
                <a:cubicBezTo>
                  <a:pt x="446" y="323"/>
                  <a:pt x="446" y="323"/>
                  <a:pt x="446" y="323"/>
                </a:cubicBezTo>
                <a:cubicBezTo>
                  <a:pt x="446" y="323"/>
                  <a:pt x="446" y="323"/>
                  <a:pt x="446" y="323"/>
                </a:cubicBezTo>
                <a:cubicBezTo>
                  <a:pt x="444" y="322"/>
                  <a:pt x="444" y="323"/>
                  <a:pt x="443" y="323"/>
                </a:cubicBezTo>
                <a:cubicBezTo>
                  <a:pt x="442" y="323"/>
                  <a:pt x="441" y="323"/>
                  <a:pt x="440" y="323"/>
                </a:cubicBezTo>
                <a:cubicBezTo>
                  <a:pt x="440" y="324"/>
                  <a:pt x="441" y="324"/>
                  <a:pt x="441" y="325"/>
                </a:cubicBezTo>
                <a:cubicBezTo>
                  <a:pt x="441" y="326"/>
                  <a:pt x="441" y="326"/>
                  <a:pt x="440" y="326"/>
                </a:cubicBezTo>
                <a:cubicBezTo>
                  <a:pt x="440" y="326"/>
                  <a:pt x="440" y="326"/>
                  <a:pt x="440" y="327"/>
                </a:cubicBezTo>
                <a:cubicBezTo>
                  <a:pt x="440" y="327"/>
                  <a:pt x="439" y="328"/>
                  <a:pt x="439" y="328"/>
                </a:cubicBezTo>
                <a:cubicBezTo>
                  <a:pt x="438" y="329"/>
                  <a:pt x="438" y="329"/>
                  <a:pt x="438" y="329"/>
                </a:cubicBezTo>
                <a:cubicBezTo>
                  <a:pt x="437" y="329"/>
                  <a:pt x="437" y="329"/>
                  <a:pt x="437" y="329"/>
                </a:cubicBezTo>
                <a:cubicBezTo>
                  <a:pt x="437" y="329"/>
                  <a:pt x="436" y="329"/>
                  <a:pt x="436" y="329"/>
                </a:cubicBezTo>
                <a:cubicBezTo>
                  <a:pt x="436" y="329"/>
                  <a:pt x="436" y="330"/>
                  <a:pt x="436" y="330"/>
                </a:cubicBezTo>
                <a:cubicBezTo>
                  <a:pt x="436" y="330"/>
                  <a:pt x="435" y="329"/>
                  <a:pt x="435" y="330"/>
                </a:cubicBezTo>
                <a:cubicBezTo>
                  <a:pt x="434" y="330"/>
                  <a:pt x="435" y="330"/>
                  <a:pt x="434" y="330"/>
                </a:cubicBezTo>
                <a:cubicBezTo>
                  <a:pt x="434" y="330"/>
                  <a:pt x="433" y="331"/>
                  <a:pt x="433" y="331"/>
                </a:cubicBezTo>
                <a:cubicBezTo>
                  <a:pt x="432" y="331"/>
                  <a:pt x="435" y="331"/>
                  <a:pt x="432" y="331"/>
                </a:cubicBezTo>
                <a:cubicBezTo>
                  <a:pt x="432" y="331"/>
                  <a:pt x="431" y="331"/>
                  <a:pt x="430" y="331"/>
                </a:cubicBezTo>
                <a:cubicBezTo>
                  <a:pt x="429" y="331"/>
                  <a:pt x="429" y="333"/>
                  <a:pt x="428" y="334"/>
                </a:cubicBezTo>
                <a:cubicBezTo>
                  <a:pt x="427" y="334"/>
                  <a:pt x="427" y="334"/>
                  <a:pt x="426" y="334"/>
                </a:cubicBezTo>
                <a:cubicBezTo>
                  <a:pt x="426" y="334"/>
                  <a:pt x="425" y="334"/>
                  <a:pt x="425" y="334"/>
                </a:cubicBezTo>
                <a:cubicBezTo>
                  <a:pt x="425" y="334"/>
                  <a:pt x="425" y="335"/>
                  <a:pt x="425" y="335"/>
                </a:cubicBezTo>
                <a:cubicBezTo>
                  <a:pt x="425" y="335"/>
                  <a:pt x="424" y="335"/>
                  <a:pt x="423" y="335"/>
                </a:cubicBezTo>
                <a:cubicBezTo>
                  <a:pt x="423" y="335"/>
                  <a:pt x="423" y="335"/>
                  <a:pt x="422" y="335"/>
                </a:cubicBezTo>
                <a:cubicBezTo>
                  <a:pt x="422" y="335"/>
                  <a:pt x="422" y="335"/>
                  <a:pt x="422" y="334"/>
                </a:cubicBezTo>
                <a:cubicBezTo>
                  <a:pt x="422" y="334"/>
                  <a:pt x="421" y="334"/>
                  <a:pt x="422" y="334"/>
                </a:cubicBezTo>
                <a:cubicBezTo>
                  <a:pt x="423" y="334"/>
                  <a:pt x="423" y="333"/>
                  <a:pt x="423" y="333"/>
                </a:cubicBezTo>
                <a:cubicBezTo>
                  <a:pt x="422" y="333"/>
                  <a:pt x="422" y="333"/>
                  <a:pt x="422" y="333"/>
                </a:cubicBezTo>
                <a:cubicBezTo>
                  <a:pt x="421" y="333"/>
                  <a:pt x="421" y="332"/>
                  <a:pt x="421" y="332"/>
                </a:cubicBezTo>
                <a:cubicBezTo>
                  <a:pt x="421" y="332"/>
                  <a:pt x="420" y="332"/>
                  <a:pt x="420" y="333"/>
                </a:cubicBezTo>
                <a:cubicBezTo>
                  <a:pt x="420" y="332"/>
                  <a:pt x="420" y="331"/>
                  <a:pt x="420" y="331"/>
                </a:cubicBezTo>
                <a:cubicBezTo>
                  <a:pt x="420" y="330"/>
                  <a:pt x="421" y="330"/>
                  <a:pt x="421" y="330"/>
                </a:cubicBezTo>
                <a:cubicBezTo>
                  <a:pt x="422" y="330"/>
                  <a:pt x="423" y="328"/>
                  <a:pt x="423" y="327"/>
                </a:cubicBezTo>
                <a:cubicBezTo>
                  <a:pt x="423" y="326"/>
                  <a:pt x="423" y="326"/>
                  <a:pt x="424" y="326"/>
                </a:cubicBezTo>
                <a:cubicBezTo>
                  <a:pt x="424" y="327"/>
                  <a:pt x="424" y="328"/>
                  <a:pt x="423" y="328"/>
                </a:cubicBezTo>
                <a:cubicBezTo>
                  <a:pt x="422" y="329"/>
                  <a:pt x="422" y="330"/>
                  <a:pt x="423" y="330"/>
                </a:cubicBezTo>
                <a:cubicBezTo>
                  <a:pt x="423" y="330"/>
                  <a:pt x="424" y="330"/>
                  <a:pt x="425" y="330"/>
                </a:cubicBezTo>
                <a:cubicBezTo>
                  <a:pt x="424" y="330"/>
                  <a:pt x="427" y="329"/>
                  <a:pt x="426" y="330"/>
                </a:cubicBezTo>
                <a:cubicBezTo>
                  <a:pt x="426" y="329"/>
                  <a:pt x="426" y="329"/>
                  <a:pt x="426" y="329"/>
                </a:cubicBezTo>
                <a:cubicBezTo>
                  <a:pt x="427" y="329"/>
                  <a:pt x="428" y="329"/>
                  <a:pt x="428" y="328"/>
                </a:cubicBezTo>
                <a:cubicBezTo>
                  <a:pt x="428" y="328"/>
                  <a:pt x="429" y="327"/>
                  <a:pt x="429" y="327"/>
                </a:cubicBezTo>
                <a:cubicBezTo>
                  <a:pt x="430" y="327"/>
                  <a:pt x="430" y="327"/>
                  <a:pt x="430" y="327"/>
                </a:cubicBezTo>
                <a:cubicBezTo>
                  <a:pt x="431" y="326"/>
                  <a:pt x="432" y="326"/>
                  <a:pt x="433" y="326"/>
                </a:cubicBezTo>
                <a:cubicBezTo>
                  <a:pt x="434" y="326"/>
                  <a:pt x="435" y="324"/>
                  <a:pt x="436" y="324"/>
                </a:cubicBezTo>
                <a:cubicBezTo>
                  <a:pt x="437" y="324"/>
                  <a:pt x="438" y="324"/>
                  <a:pt x="438" y="324"/>
                </a:cubicBezTo>
                <a:cubicBezTo>
                  <a:pt x="439" y="324"/>
                  <a:pt x="440" y="324"/>
                  <a:pt x="439" y="323"/>
                </a:cubicBezTo>
                <a:cubicBezTo>
                  <a:pt x="439" y="322"/>
                  <a:pt x="438" y="323"/>
                  <a:pt x="438" y="322"/>
                </a:cubicBezTo>
                <a:cubicBezTo>
                  <a:pt x="437" y="322"/>
                  <a:pt x="439" y="321"/>
                  <a:pt x="439" y="321"/>
                </a:cubicBezTo>
                <a:cubicBezTo>
                  <a:pt x="439" y="321"/>
                  <a:pt x="439" y="320"/>
                  <a:pt x="439" y="320"/>
                </a:cubicBezTo>
                <a:cubicBezTo>
                  <a:pt x="440" y="320"/>
                  <a:pt x="441" y="320"/>
                  <a:pt x="441" y="319"/>
                </a:cubicBezTo>
                <a:close/>
                <a:moveTo>
                  <a:pt x="382" y="406"/>
                </a:moveTo>
                <a:cubicBezTo>
                  <a:pt x="382" y="406"/>
                  <a:pt x="381" y="405"/>
                  <a:pt x="381" y="404"/>
                </a:cubicBezTo>
                <a:cubicBezTo>
                  <a:pt x="382" y="404"/>
                  <a:pt x="382" y="404"/>
                  <a:pt x="382" y="405"/>
                </a:cubicBezTo>
                <a:cubicBezTo>
                  <a:pt x="382" y="406"/>
                  <a:pt x="382" y="406"/>
                  <a:pt x="382" y="406"/>
                </a:cubicBezTo>
                <a:cubicBezTo>
                  <a:pt x="382" y="406"/>
                  <a:pt x="382" y="406"/>
                  <a:pt x="382" y="406"/>
                </a:cubicBezTo>
                <a:close/>
                <a:moveTo>
                  <a:pt x="462" y="233"/>
                </a:moveTo>
                <a:cubicBezTo>
                  <a:pt x="463" y="233"/>
                  <a:pt x="464" y="234"/>
                  <a:pt x="464" y="234"/>
                </a:cubicBezTo>
                <a:cubicBezTo>
                  <a:pt x="465" y="234"/>
                  <a:pt x="465" y="235"/>
                  <a:pt x="464" y="235"/>
                </a:cubicBezTo>
                <a:cubicBezTo>
                  <a:pt x="464" y="235"/>
                  <a:pt x="464" y="235"/>
                  <a:pt x="463" y="235"/>
                </a:cubicBezTo>
                <a:cubicBezTo>
                  <a:pt x="461" y="235"/>
                  <a:pt x="462" y="234"/>
                  <a:pt x="462" y="233"/>
                </a:cubicBezTo>
                <a:cubicBezTo>
                  <a:pt x="464" y="233"/>
                  <a:pt x="462" y="233"/>
                  <a:pt x="462" y="233"/>
                </a:cubicBezTo>
                <a:close/>
                <a:moveTo>
                  <a:pt x="467" y="308"/>
                </a:moveTo>
                <a:cubicBezTo>
                  <a:pt x="467" y="309"/>
                  <a:pt x="466" y="309"/>
                  <a:pt x="465" y="310"/>
                </a:cubicBezTo>
                <a:cubicBezTo>
                  <a:pt x="465" y="310"/>
                  <a:pt x="464" y="311"/>
                  <a:pt x="464" y="311"/>
                </a:cubicBezTo>
                <a:cubicBezTo>
                  <a:pt x="463" y="311"/>
                  <a:pt x="463" y="311"/>
                  <a:pt x="464" y="310"/>
                </a:cubicBezTo>
                <a:cubicBezTo>
                  <a:pt x="464" y="310"/>
                  <a:pt x="465" y="310"/>
                  <a:pt x="465" y="309"/>
                </a:cubicBezTo>
                <a:cubicBezTo>
                  <a:pt x="465" y="309"/>
                  <a:pt x="463" y="309"/>
                  <a:pt x="463" y="308"/>
                </a:cubicBezTo>
                <a:cubicBezTo>
                  <a:pt x="463" y="308"/>
                  <a:pt x="464" y="308"/>
                  <a:pt x="464" y="308"/>
                </a:cubicBezTo>
                <a:cubicBezTo>
                  <a:pt x="465" y="308"/>
                  <a:pt x="467" y="308"/>
                  <a:pt x="466" y="309"/>
                </a:cubicBezTo>
                <a:cubicBezTo>
                  <a:pt x="467" y="309"/>
                  <a:pt x="467" y="309"/>
                  <a:pt x="467" y="308"/>
                </a:cubicBezTo>
                <a:cubicBezTo>
                  <a:pt x="467" y="310"/>
                  <a:pt x="467" y="308"/>
                  <a:pt x="467" y="308"/>
                </a:cubicBezTo>
                <a:close/>
                <a:moveTo>
                  <a:pt x="467" y="272"/>
                </a:moveTo>
                <a:cubicBezTo>
                  <a:pt x="468" y="272"/>
                  <a:pt x="468" y="272"/>
                  <a:pt x="469" y="271"/>
                </a:cubicBezTo>
                <a:cubicBezTo>
                  <a:pt x="470" y="270"/>
                  <a:pt x="470" y="270"/>
                  <a:pt x="471" y="269"/>
                </a:cubicBezTo>
                <a:cubicBezTo>
                  <a:pt x="472" y="269"/>
                  <a:pt x="472" y="268"/>
                  <a:pt x="473" y="268"/>
                </a:cubicBezTo>
                <a:cubicBezTo>
                  <a:pt x="473" y="268"/>
                  <a:pt x="474" y="268"/>
                  <a:pt x="474" y="269"/>
                </a:cubicBezTo>
                <a:cubicBezTo>
                  <a:pt x="473" y="270"/>
                  <a:pt x="473" y="270"/>
                  <a:pt x="472" y="271"/>
                </a:cubicBezTo>
                <a:cubicBezTo>
                  <a:pt x="472" y="271"/>
                  <a:pt x="471" y="271"/>
                  <a:pt x="471" y="272"/>
                </a:cubicBezTo>
                <a:cubicBezTo>
                  <a:pt x="471" y="272"/>
                  <a:pt x="471" y="272"/>
                  <a:pt x="470" y="272"/>
                </a:cubicBezTo>
                <a:cubicBezTo>
                  <a:pt x="470" y="272"/>
                  <a:pt x="471" y="272"/>
                  <a:pt x="470" y="273"/>
                </a:cubicBezTo>
                <a:cubicBezTo>
                  <a:pt x="470" y="273"/>
                  <a:pt x="470" y="273"/>
                  <a:pt x="470" y="273"/>
                </a:cubicBezTo>
                <a:cubicBezTo>
                  <a:pt x="469" y="273"/>
                  <a:pt x="467" y="273"/>
                  <a:pt x="467" y="272"/>
                </a:cubicBezTo>
                <a:cubicBezTo>
                  <a:pt x="467" y="272"/>
                  <a:pt x="467" y="272"/>
                  <a:pt x="467" y="272"/>
                </a:cubicBezTo>
                <a:close/>
                <a:moveTo>
                  <a:pt x="468" y="238"/>
                </a:moveTo>
                <a:cubicBezTo>
                  <a:pt x="468" y="238"/>
                  <a:pt x="469" y="237"/>
                  <a:pt x="469" y="237"/>
                </a:cubicBezTo>
                <a:cubicBezTo>
                  <a:pt x="469" y="238"/>
                  <a:pt x="469" y="238"/>
                  <a:pt x="469" y="239"/>
                </a:cubicBezTo>
                <a:cubicBezTo>
                  <a:pt x="468" y="239"/>
                  <a:pt x="468" y="239"/>
                  <a:pt x="468" y="238"/>
                </a:cubicBezTo>
                <a:close/>
                <a:moveTo>
                  <a:pt x="470" y="245"/>
                </a:moveTo>
                <a:cubicBezTo>
                  <a:pt x="470" y="245"/>
                  <a:pt x="469" y="246"/>
                  <a:pt x="469" y="245"/>
                </a:cubicBezTo>
                <a:cubicBezTo>
                  <a:pt x="469" y="245"/>
                  <a:pt x="469" y="245"/>
                  <a:pt x="469" y="245"/>
                </a:cubicBezTo>
                <a:cubicBezTo>
                  <a:pt x="470" y="245"/>
                  <a:pt x="470" y="245"/>
                  <a:pt x="470" y="245"/>
                </a:cubicBezTo>
                <a:cubicBezTo>
                  <a:pt x="470" y="245"/>
                  <a:pt x="470" y="245"/>
                  <a:pt x="470" y="245"/>
                </a:cubicBezTo>
                <a:close/>
                <a:moveTo>
                  <a:pt x="474" y="270"/>
                </a:moveTo>
                <a:cubicBezTo>
                  <a:pt x="475" y="270"/>
                  <a:pt x="476" y="270"/>
                  <a:pt x="476" y="270"/>
                </a:cubicBezTo>
                <a:cubicBezTo>
                  <a:pt x="477" y="271"/>
                  <a:pt x="476" y="270"/>
                  <a:pt x="475" y="271"/>
                </a:cubicBezTo>
                <a:cubicBezTo>
                  <a:pt x="475" y="271"/>
                  <a:pt x="475" y="271"/>
                  <a:pt x="474" y="271"/>
                </a:cubicBezTo>
                <a:cubicBezTo>
                  <a:pt x="474" y="271"/>
                  <a:pt x="474" y="270"/>
                  <a:pt x="474" y="270"/>
                </a:cubicBezTo>
                <a:cubicBezTo>
                  <a:pt x="475" y="270"/>
                  <a:pt x="474" y="270"/>
                  <a:pt x="474" y="270"/>
                </a:cubicBezTo>
                <a:close/>
                <a:moveTo>
                  <a:pt x="469" y="316"/>
                </a:moveTo>
                <a:cubicBezTo>
                  <a:pt x="469" y="316"/>
                  <a:pt x="469" y="316"/>
                  <a:pt x="469" y="316"/>
                </a:cubicBezTo>
                <a:cubicBezTo>
                  <a:pt x="469" y="315"/>
                  <a:pt x="469" y="312"/>
                  <a:pt x="469" y="313"/>
                </a:cubicBezTo>
                <a:cubicBezTo>
                  <a:pt x="470" y="314"/>
                  <a:pt x="469" y="315"/>
                  <a:pt x="469" y="316"/>
                </a:cubicBezTo>
                <a:close/>
                <a:moveTo>
                  <a:pt x="488" y="257"/>
                </a:moveTo>
                <a:cubicBezTo>
                  <a:pt x="489" y="258"/>
                  <a:pt x="489" y="258"/>
                  <a:pt x="489" y="259"/>
                </a:cubicBezTo>
                <a:cubicBezTo>
                  <a:pt x="488" y="260"/>
                  <a:pt x="488" y="260"/>
                  <a:pt x="488" y="261"/>
                </a:cubicBezTo>
                <a:cubicBezTo>
                  <a:pt x="487" y="260"/>
                  <a:pt x="487" y="260"/>
                  <a:pt x="486" y="261"/>
                </a:cubicBezTo>
                <a:cubicBezTo>
                  <a:pt x="486" y="261"/>
                  <a:pt x="486" y="261"/>
                  <a:pt x="485" y="261"/>
                </a:cubicBezTo>
                <a:cubicBezTo>
                  <a:pt x="486" y="259"/>
                  <a:pt x="487" y="258"/>
                  <a:pt x="488" y="257"/>
                </a:cubicBezTo>
                <a:cubicBezTo>
                  <a:pt x="488" y="257"/>
                  <a:pt x="488" y="257"/>
                  <a:pt x="488" y="257"/>
                </a:cubicBezTo>
                <a:close/>
                <a:moveTo>
                  <a:pt x="491" y="250"/>
                </a:moveTo>
                <a:cubicBezTo>
                  <a:pt x="492" y="250"/>
                  <a:pt x="492" y="250"/>
                  <a:pt x="492" y="248"/>
                </a:cubicBezTo>
                <a:cubicBezTo>
                  <a:pt x="492" y="248"/>
                  <a:pt x="493" y="248"/>
                  <a:pt x="493" y="248"/>
                </a:cubicBezTo>
                <a:cubicBezTo>
                  <a:pt x="493" y="249"/>
                  <a:pt x="493" y="250"/>
                  <a:pt x="493" y="250"/>
                </a:cubicBezTo>
                <a:cubicBezTo>
                  <a:pt x="493" y="251"/>
                  <a:pt x="492" y="251"/>
                  <a:pt x="492" y="251"/>
                </a:cubicBezTo>
                <a:cubicBezTo>
                  <a:pt x="492" y="251"/>
                  <a:pt x="492" y="252"/>
                  <a:pt x="492" y="252"/>
                </a:cubicBezTo>
                <a:cubicBezTo>
                  <a:pt x="492" y="252"/>
                  <a:pt x="492" y="252"/>
                  <a:pt x="491" y="252"/>
                </a:cubicBezTo>
                <a:cubicBezTo>
                  <a:pt x="491" y="252"/>
                  <a:pt x="491" y="253"/>
                  <a:pt x="491" y="253"/>
                </a:cubicBezTo>
                <a:cubicBezTo>
                  <a:pt x="490" y="253"/>
                  <a:pt x="491" y="251"/>
                  <a:pt x="491" y="250"/>
                </a:cubicBezTo>
                <a:cubicBezTo>
                  <a:pt x="491" y="250"/>
                  <a:pt x="491" y="250"/>
                  <a:pt x="491" y="250"/>
                </a:cubicBezTo>
                <a:close/>
                <a:moveTo>
                  <a:pt x="503" y="243"/>
                </a:moveTo>
                <a:cubicBezTo>
                  <a:pt x="503" y="243"/>
                  <a:pt x="503" y="243"/>
                  <a:pt x="503" y="244"/>
                </a:cubicBezTo>
                <a:cubicBezTo>
                  <a:pt x="503" y="244"/>
                  <a:pt x="502" y="242"/>
                  <a:pt x="502" y="242"/>
                </a:cubicBezTo>
                <a:cubicBezTo>
                  <a:pt x="502" y="242"/>
                  <a:pt x="502" y="242"/>
                  <a:pt x="503" y="243"/>
                </a:cubicBezTo>
                <a:close/>
                <a:moveTo>
                  <a:pt x="514" y="254"/>
                </a:moveTo>
                <a:cubicBezTo>
                  <a:pt x="514" y="256"/>
                  <a:pt x="513" y="256"/>
                  <a:pt x="512" y="256"/>
                </a:cubicBezTo>
                <a:cubicBezTo>
                  <a:pt x="512" y="255"/>
                  <a:pt x="511" y="254"/>
                  <a:pt x="511" y="253"/>
                </a:cubicBezTo>
                <a:cubicBezTo>
                  <a:pt x="512" y="253"/>
                  <a:pt x="512" y="254"/>
                  <a:pt x="514" y="254"/>
                </a:cubicBezTo>
                <a:close/>
                <a:moveTo>
                  <a:pt x="495" y="305"/>
                </a:moveTo>
                <a:cubicBezTo>
                  <a:pt x="496" y="305"/>
                  <a:pt x="494" y="307"/>
                  <a:pt x="495" y="305"/>
                </a:cubicBezTo>
                <a:close/>
                <a:moveTo>
                  <a:pt x="652" y="621"/>
                </a:moveTo>
                <a:cubicBezTo>
                  <a:pt x="652" y="620"/>
                  <a:pt x="653" y="616"/>
                  <a:pt x="651" y="616"/>
                </a:cubicBezTo>
                <a:cubicBezTo>
                  <a:pt x="651" y="615"/>
                  <a:pt x="652" y="615"/>
                  <a:pt x="652" y="613"/>
                </a:cubicBezTo>
                <a:cubicBezTo>
                  <a:pt x="651" y="612"/>
                  <a:pt x="650" y="612"/>
                  <a:pt x="650" y="610"/>
                </a:cubicBezTo>
                <a:cubicBezTo>
                  <a:pt x="650" y="610"/>
                  <a:pt x="649" y="610"/>
                  <a:pt x="649" y="609"/>
                </a:cubicBezTo>
                <a:cubicBezTo>
                  <a:pt x="649" y="609"/>
                  <a:pt x="649" y="609"/>
                  <a:pt x="649" y="609"/>
                </a:cubicBezTo>
                <a:cubicBezTo>
                  <a:pt x="649" y="608"/>
                  <a:pt x="649" y="609"/>
                  <a:pt x="649" y="608"/>
                </a:cubicBezTo>
                <a:cubicBezTo>
                  <a:pt x="648" y="608"/>
                  <a:pt x="649" y="607"/>
                  <a:pt x="648" y="607"/>
                </a:cubicBezTo>
                <a:cubicBezTo>
                  <a:pt x="648" y="606"/>
                  <a:pt x="648" y="607"/>
                  <a:pt x="648" y="606"/>
                </a:cubicBezTo>
                <a:cubicBezTo>
                  <a:pt x="648" y="606"/>
                  <a:pt x="647" y="606"/>
                  <a:pt x="647" y="606"/>
                </a:cubicBezTo>
                <a:cubicBezTo>
                  <a:pt x="646" y="605"/>
                  <a:pt x="645" y="604"/>
                  <a:pt x="644" y="605"/>
                </a:cubicBezTo>
                <a:cubicBezTo>
                  <a:pt x="643" y="605"/>
                  <a:pt x="643" y="605"/>
                  <a:pt x="643" y="605"/>
                </a:cubicBezTo>
                <a:cubicBezTo>
                  <a:pt x="643" y="604"/>
                  <a:pt x="643" y="604"/>
                  <a:pt x="643" y="604"/>
                </a:cubicBezTo>
                <a:cubicBezTo>
                  <a:pt x="642" y="604"/>
                  <a:pt x="641" y="604"/>
                  <a:pt x="641" y="604"/>
                </a:cubicBezTo>
                <a:cubicBezTo>
                  <a:pt x="640" y="604"/>
                  <a:pt x="640" y="605"/>
                  <a:pt x="640" y="605"/>
                </a:cubicBezTo>
                <a:cubicBezTo>
                  <a:pt x="640" y="604"/>
                  <a:pt x="640" y="604"/>
                  <a:pt x="640" y="604"/>
                </a:cubicBezTo>
                <a:cubicBezTo>
                  <a:pt x="639" y="603"/>
                  <a:pt x="639" y="603"/>
                  <a:pt x="638" y="602"/>
                </a:cubicBezTo>
                <a:cubicBezTo>
                  <a:pt x="638" y="601"/>
                  <a:pt x="638" y="601"/>
                  <a:pt x="637" y="601"/>
                </a:cubicBezTo>
                <a:cubicBezTo>
                  <a:pt x="637" y="601"/>
                  <a:pt x="637" y="600"/>
                  <a:pt x="636" y="600"/>
                </a:cubicBezTo>
                <a:cubicBezTo>
                  <a:pt x="635" y="599"/>
                  <a:pt x="634" y="598"/>
                  <a:pt x="634" y="598"/>
                </a:cubicBezTo>
                <a:cubicBezTo>
                  <a:pt x="633" y="597"/>
                  <a:pt x="633" y="597"/>
                  <a:pt x="633" y="597"/>
                </a:cubicBezTo>
                <a:cubicBezTo>
                  <a:pt x="632" y="597"/>
                  <a:pt x="632" y="596"/>
                  <a:pt x="632" y="596"/>
                </a:cubicBezTo>
                <a:cubicBezTo>
                  <a:pt x="632" y="596"/>
                  <a:pt x="631" y="596"/>
                  <a:pt x="631" y="596"/>
                </a:cubicBezTo>
                <a:cubicBezTo>
                  <a:pt x="631" y="595"/>
                  <a:pt x="631" y="595"/>
                  <a:pt x="630" y="595"/>
                </a:cubicBezTo>
                <a:cubicBezTo>
                  <a:pt x="630" y="595"/>
                  <a:pt x="630" y="595"/>
                  <a:pt x="630" y="595"/>
                </a:cubicBezTo>
                <a:cubicBezTo>
                  <a:pt x="630" y="595"/>
                  <a:pt x="629" y="595"/>
                  <a:pt x="629" y="595"/>
                </a:cubicBezTo>
                <a:cubicBezTo>
                  <a:pt x="629" y="595"/>
                  <a:pt x="629" y="595"/>
                  <a:pt x="629" y="595"/>
                </a:cubicBezTo>
                <a:cubicBezTo>
                  <a:pt x="629" y="595"/>
                  <a:pt x="628" y="595"/>
                  <a:pt x="628" y="595"/>
                </a:cubicBezTo>
                <a:cubicBezTo>
                  <a:pt x="628" y="595"/>
                  <a:pt x="628" y="594"/>
                  <a:pt x="628" y="594"/>
                </a:cubicBezTo>
                <a:cubicBezTo>
                  <a:pt x="627" y="594"/>
                  <a:pt x="627" y="593"/>
                  <a:pt x="626" y="593"/>
                </a:cubicBezTo>
                <a:cubicBezTo>
                  <a:pt x="625" y="593"/>
                  <a:pt x="624" y="594"/>
                  <a:pt x="624" y="594"/>
                </a:cubicBezTo>
                <a:cubicBezTo>
                  <a:pt x="623" y="594"/>
                  <a:pt x="623" y="593"/>
                  <a:pt x="623" y="593"/>
                </a:cubicBezTo>
                <a:cubicBezTo>
                  <a:pt x="622" y="593"/>
                  <a:pt x="622" y="593"/>
                  <a:pt x="622" y="593"/>
                </a:cubicBezTo>
                <a:cubicBezTo>
                  <a:pt x="621" y="593"/>
                  <a:pt x="622" y="593"/>
                  <a:pt x="621" y="593"/>
                </a:cubicBezTo>
                <a:cubicBezTo>
                  <a:pt x="621" y="593"/>
                  <a:pt x="620" y="593"/>
                  <a:pt x="620" y="593"/>
                </a:cubicBezTo>
                <a:cubicBezTo>
                  <a:pt x="620" y="593"/>
                  <a:pt x="619" y="593"/>
                  <a:pt x="619" y="593"/>
                </a:cubicBezTo>
                <a:cubicBezTo>
                  <a:pt x="619" y="593"/>
                  <a:pt x="619" y="592"/>
                  <a:pt x="618" y="592"/>
                </a:cubicBezTo>
                <a:cubicBezTo>
                  <a:pt x="618" y="592"/>
                  <a:pt x="616" y="591"/>
                  <a:pt x="616" y="593"/>
                </a:cubicBezTo>
                <a:cubicBezTo>
                  <a:pt x="616" y="593"/>
                  <a:pt x="616" y="593"/>
                  <a:pt x="615" y="593"/>
                </a:cubicBezTo>
                <a:cubicBezTo>
                  <a:pt x="615" y="593"/>
                  <a:pt x="615" y="592"/>
                  <a:pt x="615" y="592"/>
                </a:cubicBezTo>
                <a:cubicBezTo>
                  <a:pt x="614" y="592"/>
                  <a:pt x="614" y="590"/>
                  <a:pt x="613" y="590"/>
                </a:cubicBezTo>
                <a:cubicBezTo>
                  <a:pt x="613" y="590"/>
                  <a:pt x="611" y="590"/>
                  <a:pt x="611" y="590"/>
                </a:cubicBezTo>
                <a:cubicBezTo>
                  <a:pt x="611" y="591"/>
                  <a:pt x="611" y="590"/>
                  <a:pt x="610" y="590"/>
                </a:cubicBezTo>
                <a:cubicBezTo>
                  <a:pt x="609" y="590"/>
                  <a:pt x="609" y="593"/>
                  <a:pt x="608" y="593"/>
                </a:cubicBezTo>
                <a:cubicBezTo>
                  <a:pt x="608" y="593"/>
                  <a:pt x="606" y="593"/>
                  <a:pt x="606" y="592"/>
                </a:cubicBezTo>
                <a:cubicBezTo>
                  <a:pt x="606" y="592"/>
                  <a:pt x="607" y="591"/>
                  <a:pt x="606" y="591"/>
                </a:cubicBezTo>
                <a:cubicBezTo>
                  <a:pt x="606" y="591"/>
                  <a:pt x="606" y="590"/>
                  <a:pt x="606" y="590"/>
                </a:cubicBezTo>
                <a:cubicBezTo>
                  <a:pt x="606" y="590"/>
                  <a:pt x="605" y="590"/>
                  <a:pt x="605" y="590"/>
                </a:cubicBezTo>
                <a:cubicBezTo>
                  <a:pt x="605" y="589"/>
                  <a:pt x="606" y="589"/>
                  <a:pt x="606" y="589"/>
                </a:cubicBezTo>
                <a:cubicBezTo>
                  <a:pt x="605" y="588"/>
                  <a:pt x="605" y="588"/>
                  <a:pt x="604" y="587"/>
                </a:cubicBezTo>
                <a:cubicBezTo>
                  <a:pt x="604" y="586"/>
                  <a:pt x="604" y="586"/>
                  <a:pt x="604" y="585"/>
                </a:cubicBezTo>
                <a:cubicBezTo>
                  <a:pt x="603" y="585"/>
                  <a:pt x="603" y="585"/>
                  <a:pt x="602" y="585"/>
                </a:cubicBezTo>
                <a:cubicBezTo>
                  <a:pt x="601" y="585"/>
                  <a:pt x="601" y="586"/>
                  <a:pt x="601" y="586"/>
                </a:cubicBezTo>
                <a:cubicBezTo>
                  <a:pt x="601" y="586"/>
                  <a:pt x="601" y="585"/>
                  <a:pt x="601" y="585"/>
                </a:cubicBezTo>
                <a:cubicBezTo>
                  <a:pt x="601" y="584"/>
                  <a:pt x="601" y="583"/>
                  <a:pt x="600" y="584"/>
                </a:cubicBezTo>
                <a:cubicBezTo>
                  <a:pt x="599" y="584"/>
                  <a:pt x="598" y="583"/>
                  <a:pt x="598" y="582"/>
                </a:cubicBezTo>
                <a:cubicBezTo>
                  <a:pt x="598" y="582"/>
                  <a:pt x="597" y="583"/>
                  <a:pt x="596" y="582"/>
                </a:cubicBezTo>
                <a:cubicBezTo>
                  <a:pt x="596" y="581"/>
                  <a:pt x="596" y="582"/>
                  <a:pt x="595" y="582"/>
                </a:cubicBezTo>
                <a:cubicBezTo>
                  <a:pt x="595" y="580"/>
                  <a:pt x="594" y="580"/>
                  <a:pt x="593" y="580"/>
                </a:cubicBezTo>
                <a:cubicBezTo>
                  <a:pt x="591" y="580"/>
                  <a:pt x="590" y="580"/>
                  <a:pt x="589" y="580"/>
                </a:cubicBezTo>
                <a:cubicBezTo>
                  <a:pt x="589" y="580"/>
                  <a:pt x="589" y="581"/>
                  <a:pt x="589" y="581"/>
                </a:cubicBezTo>
                <a:cubicBezTo>
                  <a:pt x="588" y="582"/>
                  <a:pt x="586" y="582"/>
                  <a:pt x="587" y="583"/>
                </a:cubicBezTo>
                <a:cubicBezTo>
                  <a:pt x="587" y="583"/>
                  <a:pt x="588" y="584"/>
                  <a:pt x="587" y="584"/>
                </a:cubicBezTo>
                <a:cubicBezTo>
                  <a:pt x="587" y="584"/>
                  <a:pt x="586" y="584"/>
                  <a:pt x="586" y="584"/>
                </a:cubicBezTo>
                <a:cubicBezTo>
                  <a:pt x="586" y="584"/>
                  <a:pt x="585" y="586"/>
                  <a:pt x="584" y="586"/>
                </a:cubicBezTo>
                <a:cubicBezTo>
                  <a:pt x="584" y="586"/>
                  <a:pt x="584" y="587"/>
                  <a:pt x="584" y="587"/>
                </a:cubicBezTo>
                <a:cubicBezTo>
                  <a:pt x="583" y="587"/>
                  <a:pt x="583" y="587"/>
                  <a:pt x="583" y="587"/>
                </a:cubicBezTo>
                <a:cubicBezTo>
                  <a:pt x="583" y="586"/>
                  <a:pt x="581" y="587"/>
                  <a:pt x="581" y="587"/>
                </a:cubicBezTo>
                <a:cubicBezTo>
                  <a:pt x="581" y="586"/>
                  <a:pt x="581" y="586"/>
                  <a:pt x="580" y="586"/>
                </a:cubicBezTo>
                <a:cubicBezTo>
                  <a:pt x="580" y="586"/>
                  <a:pt x="579" y="586"/>
                  <a:pt x="579" y="586"/>
                </a:cubicBezTo>
                <a:cubicBezTo>
                  <a:pt x="579" y="586"/>
                  <a:pt x="579" y="587"/>
                  <a:pt x="579" y="587"/>
                </a:cubicBezTo>
                <a:cubicBezTo>
                  <a:pt x="579" y="587"/>
                  <a:pt x="578" y="587"/>
                  <a:pt x="577" y="587"/>
                </a:cubicBezTo>
                <a:cubicBezTo>
                  <a:pt x="577" y="587"/>
                  <a:pt x="575" y="585"/>
                  <a:pt x="575" y="584"/>
                </a:cubicBezTo>
                <a:cubicBezTo>
                  <a:pt x="575" y="583"/>
                  <a:pt x="575" y="584"/>
                  <a:pt x="575" y="583"/>
                </a:cubicBezTo>
                <a:cubicBezTo>
                  <a:pt x="575" y="583"/>
                  <a:pt x="575" y="583"/>
                  <a:pt x="575" y="582"/>
                </a:cubicBezTo>
                <a:cubicBezTo>
                  <a:pt x="575" y="582"/>
                  <a:pt x="574" y="582"/>
                  <a:pt x="574" y="582"/>
                </a:cubicBezTo>
                <a:cubicBezTo>
                  <a:pt x="574" y="581"/>
                  <a:pt x="573" y="582"/>
                  <a:pt x="574" y="582"/>
                </a:cubicBezTo>
                <a:cubicBezTo>
                  <a:pt x="573" y="583"/>
                  <a:pt x="573" y="583"/>
                  <a:pt x="572" y="583"/>
                </a:cubicBezTo>
                <a:cubicBezTo>
                  <a:pt x="571" y="584"/>
                  <a:pt x="571" y="583"/>
                  <a:pt x="572" y="584"/>
                </a:cubicBezTo>
                <a:cubicBezTo>
                  <a:pt x="571" y="584"/>
                  <a:pt x="572" y="589"/>
                  <a:pt x="570" y="589"/>
                </a:cubicBezTo>
                <a:cubicBezTo>
                  <a:pt x="570" y="589"/>
                  <a:pt x="570" y="588"/>
                  <a:pt x="570" y="588"/>
                </a:cubicBezTo>
                <a:cubicBezTo>
                  <a:pt x="570" y="587"/>
                  <a:pt x="571" y="589"/>
                  <a:pt x="571" y="587"/>
                </a:cubicBezTo>
                <a:cubicBezTo>
                  <a:pt x="571" y="586"/>
                  <a:pt x="571" y="585"/>
                  <a:pt x="570" y="584"/>
                </a:cubicBezTo>
                <a:cubicBezTo>
                  <a:pt x="570" y="583"/>
                  <a:pt x="570" y="583"/>
                  <a:pt x="569" y="583"/>
                </a:cubicBezTo>
                <a:cubicBezTo>
                  <a:pt x="568" y="583"/>
                  <a:pt x="568" y="584"/>
                  <a:pt x="567" y="584"/>
                </a:cubicBezTo>
                <a:cubicBezTo>
                  <a:pt x="567" y="584"/>
                  <a:pt x="567" y="584"/>
                  <a:pt x="566" y="584"/>
                </a:cubicBezTo>
                <a:cubicBezTo>
                  <a:pt x="566" y="584"/>
                  <a:pt x="566" y="584"/>
                  <a:pt x="566" y="584"/>
                </a:cubicBezTo>
                <a:cubicBezTo>
                  <a:pt x="566" y="584"/>
                  <a:pt x="566" y="584"/>
                  <a:pt x="566" y="584"/>
                </a:cubicBezTo>
                <a:cubicBezTo>
                  <a:pt x="566" y="584"/>
                  <a:pt x="566" y="584"/>
                  <a:pt x="566" y="584"/>
                </a:cubicBezTo>
                <a:cubicBezTo>
                  <a:pt x="566" y="585"/>
                  <a:pt x="565" y="585"/>
                  <a:pt x="565" y="585"/>
                </a:cubicBezTo>
                <a:cubicBezTo>
                  <a:pt x="564" y="585"/>
                  <a:pt x="564" y="585"/>
                  <a:pt x="563" y="585"/>
                </a:cubicBezTo>
                <a:cubicBezTo>
                  <a:pt x="561" y="585"/>
                  <a:pt x="563" y="585"/>
                  <a:pt x="563" y="585"/>
                </a:cubicBezTo>
                <a:cubicBezTo>
                  <a:pt x="562" y="585"/>
                  <a:pt x="562" y="585"/>
                  <a:pt x="562" y="585"/>
                </a:cubicBezTo>
                <a:cubicBezTo>
                  <a:pt x="561" y="586"/>
                  <a:pt x="563" y="585"/>
                  <a:pt x="561" y="586"/>
                </a:cubicBezTo>
                <a:cubicBezTo>
                  <a:pt x="560" y="586"/>
                  <a:pt x="561" y="586"/>
                  <a:pt x="561" y="587"/>
                </a:cubicBezTo>
                <a:cubicBezTo>
                  <a:pt x="560" y="588"/>
                  <a:pt x="559" y="589"/>
                  <a:pt x="558" y="589"/>
                </a:cubicBezTo>
                <a:cubicBezTo>
                  <a:pt x="557" y="589"/>
                  <a:pt x="555" y="589"/>
                  <a:pt x="553" y="589"/>
                </a:cubicBezTo>
                <a:cubicBezTo>
                  <a:pt x="552" y="589"/>
                  <a:pt x="551" y="589"/>
                  <a:pt x="551" y="589"/>
                </a:cubicBezTo>
                <a:cubicBezTo>
                  <a:pt x="550" y="589"/>
                  <a:pt x="550" y="589"/>
                  <a:pt x="550" y="589"/>
                </a:cubicBezTo>
                <a:cubicBezTo>
                  <a:pt x="551" y="589"/>
                  <a:pt x="552" y="588"/>
                  <a:pt x="553" y="588"/>
                </a:cubicBezTo>
                <a:cubicBezTo>
                  <a:pt x="554" y="588"/>
                  <a:pt x="554" y="589"/>
                  <a:pt x="555" y="589"/>
                </a:cubicBezTo>
                <a:cubicBezTo>
                  <a:pt x="556" y="589"/>
                  <a:pt x="557" y="589"/>
                  <a:pt x="558" y="589"/>
                </a:cubicBezTo>
                <a:cubicBezTo>
                  <a:pt x="559" y="589"/>
                  <a:pt x="560" y="587"/>
                  <a:pt x="560" y="586"/>
                </a:cubicBezTo>
                <a:cubicBezTo>
                  <a:pt x="560" y="586"/>
                  <a:pt x="561" y="585"/>
                  <a:pt x="561" y="585"/>
                </a:cubicBezTo>
                <a:cubicBezTo>
                  <a:pt x="562" y="585"/>
                  <a:pt x="561" y="585"/>
                  <a:pt x="562" y="585"/>
                </a:cubicBezTo>
                <a:cubicBezTo>
                  <a:pt x="562" y="585"/>
                  <a:pt x="563" y="585"/>
                  <a:pt x="563" y="585"/>
                </a:cubicBezTo>
                <a:cubicBezTo>
                  <a:pt x="563" y="585"/>
                  <a:pt x="563" y="584"/>
                  <a:pt x="563" y="584"/>
                </a:cubicBezTo>
                <a:cubicBezTo>
                  <a:pt x="564" y="584"/>
                  <a:pt x="565" y="584"/>
                  <a:pt x="565" y="584"/>
                </a:cubicBezTo>
                <a:cubicBezTo>
                  <a:pt x="565" y="584"/>
                  <a:pt x="566" y="584"/>
                  <a:pt x="566" y="584"/>
                </a:cubicBezTo>
                <a:cubicBezTo>
                  <a:pt x="567" y="584"/>
                  <a:pt x="567" y="583"/>
                  <a:pt x="568" y="583"/>
                </a:cubicBezTo>
                <a:cubicBezTo>
                  <a:pt x="569" y="582"/>
                  <a:pt x="569" y="583"/>
                  <a:pt x="570" y="582"/>
                </a:cubicBezTo>
                <a:cubicBezTo>
                  <a:pt x="570" y="581"/>
                  <a:pt x="570" y="580"/>
                  <a:pt x="570" y="580"/>
                </a:cubicBezTo>
                <a:cubicBezTo>
                  <a:pt x="571" y="579"/>
                  <a:pt x="571" y="579"/>
                  <a:pt x="571" y="578"/>
                </a:cubicBezTo>
                <a:cubicBezTo>
                  <a:pt x="572" y="578"/>
                  <a:pt x="572" y="578"/>
                  <a:pt x="572" y="578"/>
                </a:cubicBezTo>
                <a:cubicBezTo>
                  <a:pt x="572" y="578"/>
                  <a:pt x="572" y="578"/>
                  <a:pt x="572" y="577"/>
                </a:cubicBezTo>
                <a:cubicBezTo>
                  <a:pt x="572" y="577"/>
                  <a:pt x="572" y="578"/>
                  <a:pt x="572" y="577"/>
                </a:cubicBezTo>
                <a:cubicBezTo>
                  <a:pt x="572" y="577"/>
                  <a:pt x="572" y="577"/>
                  <a:pt x="572" y="576"/>
                </a:cubicBezTo>
                <a:cubicBezTo>
                  <a:pt x="572" y="576"/>
                  <a:pt x="573" y="576"/>
                  <a:pt x="573" y="576"/>
                </a:cubicBezTo>
                <a:cubicBezTo>
                  <a:pt x="573" y="576"/>
                  <a:pt x="573" y="576"/>
                  <a:pt x="574" y="576"/>
                </a:cubicBezTo>
                <a:cubicBezTo>
                  <a:pt x="574" y="575"/>
                  <a:pt x="575" y="573"/>
                  <a:pt x="576" y="573"/>
                </a:cubicBezTo>
                <a:cubicBezTo>
                  <a:pt x="576" y="573"/>
                  <a:pt x="576" y="574"/>
                  <a:pt x="576" y="574"/>
                </a:cubicBezTo>
                <a:cubicBezTo>
                  <a:pt x="575" y="575"/>
                  <a:pt x="575" y="575"/>
                  <a:pt x="576" y="576"/>
                </a:cubicBezTo>
                <a:cubicBezTo>
                  <a:pt x="576" y="577"/>
                  <a:pt x="577" y="576"/>
                  <a:pt x="578" y="576"/>
                </a:cubicBezTo>
                <a:cubicBezTo>
                  <a:pt x="579" y="576"/>
                  <a:pt x="578" y="576"/>
                  <a:pt x="579" y="576"/>
                </a:cubicBezTo>
                <a:cubicBezTo>
                  <a:pt x="580" y="576"/>
                  <a:pt x="578" y="575"/>
                  <a:pt x="579" y="575"/>
                </a:cubicBezTo>
                <a:cubicBezTo>
                  <a:pt x="578" y="575"/>
                  <a:pt x="578" y="575"/>
                  <a:pt x="578" y="574"/>
                </a:cubicBezTo>
                <a:cubicBezTo>
                  <a:pt x="578" y="573"/>
                  <a:pt x="578" y="573"/>
                  <a:pt x="578" y="572"/>
                </a:cubicBezTo>
                <a:cubicBezTo>
                  <a:pt x="578" y="573"/>
                  <a:pt x="578" y="573"/>
                  <a:pt x="579" y="573"/>
                </a:cubicBezTo>
                <a:cubicBezTo>
                  <a:pt x="579" y="572"/>
                  <a:pt x="580" y="571"/>
                  <a:pt x="580" y="570"/>
                </a:cubicBezTo>
                <a:cubicBezTo>
                  <a:pt x="579" y="570"/>
                  <a:pt x="579" y="570"/>
                  <a:pt x="578" y="570"/>
                </a:cubicBezTo>
                <a:cubicBezTo>
                  <a:pt x="578" y="571"/>
                  <a:pt x="578" y="571"/>
                  <a:pt x="577" y="571"/>
                </a:cubicBezTo>
                <a:cubicBezTo>
                  <a:pt x="577" y="571"/>
                  <a:pt x="577" y="572"/>
                  <a:pt x="578" y="572"/>
                </a:cubicBezTo>
                <a:cubicBezTo>
                  <a:pt x="577" y="572"/>
                  <a:pt x="577" y="572"/>
                  <a:pt x="576" y="572"/>
                </a:cubicBezTo>
                <a:cubicBezTo>
                  <a:pt x="576" y="572"/>
                  <a:pt x="579" y="569"/>
                  <a:pt x="577" y="569"/>
                </a:cubicBezTo>
                <a:cubicBezTo>
                  <a:pt x="575" y="568"/>
                  <a:pt x="578" y="568"/>
                  <a:pt x="579" y="567"/>
                </a:cubicBezTo>
                <a:cubicBezTo>
                  <a:pt x="579" y="566"/>
                  <a:pt x="579" y="565"/>
                  <a:pt x="578" y="565"/>
                </a:cubicBezTo>
                <a:cubicBezTo>
                  <a:pt x="577" y="565"/>
                  <a:pt x="576" y="565"/>
                  <a:pt x="576" y="565"/>
                </a:cubicBezTo>
                <a:cubicBezTo>
                  <a:pt x="576" y="565"/>
                  <a:pt x="576" y="565"/>
                  <a:pt x="576" y="565"/>
                </a:cubicBezTo>
                <a:cubicBezTo>
                  <a:pt x="576" y="564"/>
                  <a:pt x="576" y="562"/>
                  <a:pt x="575" y="561"/>
                </a:cubicBezTo>
                <a:cubicBezTo>
                  <a:pt x="575" y="561"/>
                  <a:pt x="575" y="560"/>
                  <a:pt x="575" y="560"/>
                </a:cubicBezTo>
                <a:cubicBezTo>
                  <a:pt x="575" y="560"/>
                  <a:pt x="575" y="559"/>
                  <a:pt x="575" y="558"/>
                </a:cubicBezTo>
                <a:cubicBezTo>
                  <a:pt x="574" y="558"/>
                  <a:pt x="575" y="556"/>
                  <a:pt x="574" y="556"/>
                </a:cubicBezTo>
                <a:cubicBezTo>
                  <a:pt x="573" y="556"/>
                  <a:pt x="573" y="553"/>
                  <a:pt x="573" y="552"/>
                </a:cubicBezTo>
                <a:cubicBezTo>
                  <a:pt x="572" y="552"/>
                  <a:pt x="572" y="552"/>
                  <a:pt x="571" y="551"/>
                </a:cubicBezTo>
                <a:cubicBezTo>
                  <a:pt x="571" y="550"/>
                  <a:pt x="571" y="550"/>
                  <a:pt x="570" y="549"/>
                </a:cubicBezTo>
                <a:cubicBezTo>
                  <a:pt x="569" y="549"/>
                  <a:pt x="568" y="549"/>
                  <a:pt x="568" y="548"/>
                </a:cubicBezTo>
                <a:cubicBezTo>
                  <a:pt x="568" y="548"/>
                  <a:pt x="568" y="548"/>
                  <a:pt x="568" y="548"/>
                </a:cubicBezTo>
                <a:cubicBezTo>
                  <a:pt x="568" y="548"/>
                  <a:pt x="567" y="547"/>
                  <a:pt x="567" y="547"/>
                </a:cubicBezTo>
                <a:cubicBezTo>
                  <a:pt x="567" y="547"/>
                  <a:pt x="567" y="547"/>
                  <a:pt x="567" y="547"/>
                </a:cubicBezTo>
                <a:cubicBezTo>
                  <a:pt x="567" y="546"/>
                  <a:pt x="567" y="546"/>
                  <a:pt x="567" y="546"/>
                </a:cubicBezTo>
                <a:cubicBezTo>
                  <a:pt x="566" y="546"/>
                  <a:pt x="567" y="545"/>
                  <a:pt x="566" y="545"/>
                </a:cubicBezTo>
                <a:cubicBezTo>
                  <a:pt x="566" y="545"/>
                  <a:pt x="565" y="544"/>
                  <a:pt x="564" y="544"/>
                </a:cubicBezTo>
                <a:cubicBezTo>
                  <a:pt x="564" y="544"/>
                  <a:pt x="563" y="543"/>
                  <a:pt x="562" y="543"/>
                </a:cubicBezTo>
                <a:cubicBezTo>
                  <a:pt x="562" y="543"/>
                  <a:pt x="562" y="543"/>
                  <a:pt x="561" y="543"/>
                </a:cubicBezTo>
                <a:cubicBezTo>
                  <a:pt x="561" y="543"/>
                  <a:pt x="560" y="543"/>
                  <a:pt x="560" y="543"/>
                </a:cubicBezTo>
                <a:cubicBezTo>
                  <a:pt x="559" y="543"/>
                  <a:pt x="559" y="542"/>
                  <a:pt x="559" y="542"/>
                </a:cubicBezTo>
                <a:cubicBezTo>
                  <a:pt x="558" y="542"/>
                  <a:pt x="559" y="543"/>
                  <a:pt x="558" y="543"/>
                </a:cubicBezTo>
                <a:cubicBezTo>
                  <a:pt x="558" y="543"/>
                  <a:pt x="558" y="542"/>
                  <a:pt x="559" y="541"/>
                </a:cubicBezTo>
                <a:cubicBezTo>
                  <a:pt x="557" y="541"/>
                  <a:pt x="556" y="541"/>
                  <a:pt x="555" y="540"/>
                </a:cubicBezTo>
                <a:cubicBezTo>
                  <a:pt x="555" y="541"/>
                  <a:pt x="555" y="541"/>
                  <a:pt x="555" y="541"/>
                </a:cubicBezTo>
                <a:cubicBezTo>
                  <a:pt x="555" y="541"/>
                  <a:pt x="554" y="541"/>
                  <a:pt x="554" y="541"/>
                </a:cubicBezTo>
                <a:cubicBezTo>
                  <a:pt x="554" y="542"/>
                  <a:pt x="551" y="542"/>
                  <a:pt x="551" y="542"/>
                </a:cubicBezTo>
                <a:cubicBezTo>
                  <a:pt x="551" y="541"/>
                  <a:pt x="549" y="542"/>
                  <a:pt x="549" y="541"/>
                </a:cubicBezTo>
                <a:cubicBezTo>
                  <a:pt x="548" y="541"/>
                  <a:pt x="548" y="541"/>
                  <a:pt x="548" y="541"/>
                </a:cubicBezTo>
                <a:cubicBezTo>
                  <a:pt x="547" y="541"/>
                  <a:pt x="547" y="541"/>
                  <a:pt x="546" y="541"/>
                </a:cubicBezTo>
                <a:cubicBezTo>
                  <a:pt x="546" y="542"/>
                  <a:pt x="546" y="543"/>
                  <a:pt x="546" y="543"/>
                </a:cubicBezTo>
                <a:cubicBezTo>
                  <a:pt x="546" y="542"/>
                  <a:pt x="545" y="542"/>
                  <a:pt x="545" y="541"/>
                </a:cubicBezTo>
                <a:cubicBezTo>
                  <a:pt x="545" y="540"/>
                  <a:pt x="545" y="540"/>
                  <a:pt x="544" y="539"/>
                </a:cubicBezTo>
                <a:cubicBezTo>
                  <a:pt x="544" y="539"/>
                  <a:pt x="542" y="539"/>
                  <a:pt x="542" y="538"/>
                </a:cubicBezTo>
                <a:cubicBezTo>
                  <a:pt x="542" y="538"/>
                  <a:pt x="541" y="538"/>
                  <a:pt x="541" y="537"/>
                </a:cubicBezTo>
                <a:cubicBezTo>
                  <a:pt x="540" y="537"/>
                  <a:pt x="539" y="538"/>
                  <a:pt x="539" y="537"/>
                </a:cubicBezTo>
                <a:cubicBezTo>
                  <a:pt x="539" y="537"/>
                  <a:pt x="539" y="537"/>
                  <a:pt x="539" y="537"/>
                </a:cubicBezTo>
                <a:cubicBezTo>
                  <a:pt x="538" y="538"/>
                  <a:pt x="538" y="539"/>
                  <a:pt x="538" y="541"/>
                </a:cubicBezTo>
                <a:cubicBezTo>
                  <a:pt x="537" y="541"/>
                  <a:pt x="537" y="540"/>
                  <a:pt x="537" y="540"/>
                </a:cubicBezTo>
                <a:cubicBezTo>
                  <a:pt x="537" y="539"/>
                  <a:pt x="536" y="541"/>
                  <a:pt x="536" y="541"/>
                </a:cubicBezTo>
                <a:cubicBezTo>
                  <a:pt x="536" y="540"/>
                  <a:pt x="535" y="539"/>
                  <a:pt x="536" y="538"/>
                </a:cubicBezTo>
                <a:cubicBezTo>
                  <a:pt x="537" y="538"/>
                  <a:pt x="537" y="538"/>
                  <a:pt x="537" y="537"/>
                </a:cubicBezTo>
                <a:cubicBezTo>
                  <a:pt x="538" y="536"/>
                  <a:pt x="538" y="536"/>
                  <a:pt x="538" y="535"/>
                </a:cubicBezTo>
                <a:cubicBezTo>
                  <a:pt x="538" y="534"/>
                  <a:pt x="538" y="534"/>
                  <a:pt x="538" y="533"/>
                </a:cubicBezTo>
                <a:cubicBezTo>
                  <a:pt x="538" y="533"/>
                  <a:pt x="537" y="533"/>
                  <a:pt x="537" y="533"/>
                </a:cubicBezTo>
                <a:cubicBezTo>
                  <a:pt x="537" y="533"/>
                  <a:pt x="537" y="533"/>
                  <a:pt x="536" y="533"/>
                </a:cubicBezTo>
                <a:cubicBezTo>
                  <a:pt x="535" y="532"/>
                  <a:pt x="536" y="532"/>
                  <a:pt x="536" y="532"/>
                </a:cubicBezTo>
                <a:cubicBezTo>
                  <a:pt x="536" y="532"/>
                  <a:pt x="536" y="532"/>
                  <a:pt x="536" y="532"/>
                </a:cubicBezTo>
                <a:cubicBezTo>
                  <a:pt x="535" y="531"/>
                  <a:pt x="535" y="531"/>
                  <a:pt x="535" y="531"/>
                </a:cubicBezTo>
                <a:cubicBezTo>
                  <a:pt x="534" y="530"/>
                  <a:pt x="533" y="531"/>
                  <a:pt x="533" y="530"/>
                </a:cubicBezTo>
                <a:cubicBezTo>
                  <a:pt x="533" y="530"/>
                  <a:pt x="533" y="530"/>
                  <a:pt x="533" y="530"/>
                </a:cubicBezTo>
                <a:cubicBezTo>
                  <a:pt x="532" y="530"/>
                  <a:pt x="533" y="529"/>
                  <a:pt x="532" y="529"/>
                </a:cubicBezTo>
                <a:cubicBezTo>
                  <a:pt x="532" y="529"/>
                  <a:pt x="532" y="528"/>
                  <a:pt x="532" y="528"/>
                </a:cubicBezTo>
                <a:cubicBezTo>
                  <a:pt x="531" y="528"/>
                  <a:pt x="531" y="529"/>
                  <a:pt x="531" y="529"/>
                </a:cubicBezTo>
                <a:cubicBezTo>
                  <a:pt x="531" y="528"/>
                  <a:pt x="531" y="529"/>
                  <a:pt x="530" y="529"/>
                </a:cubicBezTo>
                <a:cubicBezTo>
                  <a:pt x="530" y="529"/>
                  <a:pt x="530" y="528"/>
                  <a:pt x="529" y="528"/>
                </a:cubicBezTo>
                <a:cubicBezTo>
                  <a:pt x="529" y="528"/>
                  <a:pt x="528" y="528"/>
                  <a:pt x="528" y="528"/>
                </a:cubicBezTo>
                <a:cubicBezTo>
                  <a:pt x="527" y="529"/>
                  <a:pt x="526" y="528"/>
                  <a:pt x="525" y="528"/>
                </a:cubicBezTo>
                <a:cubicBezTo>
                  <a:pt x="525" y="529"/>
                  <a:pt x="524" y="529"/>
                  <a:pt x="523" y="529"/>
                </a:cubicBezTo>
                <a:cubicBezTo>
                  <a:pt x="522" y="529"/>
                  <a:pt x="522" y="529"/>
                  <a:pt x="521" y="529"/>
                </a:cubicBezTo>
                <a:cubicBezTo>
                  <a:pt x="520" y="530"/>
                  <a:pt x="520" y="530"/>
                  <a:pt x="519" y="530"/>
                </a:cubicBezTo>
                <a:cubicBezTo>
                  <a:pt x="519" y="530"/>
                  <a:pt x="520" y="530"/>
                  <a:pt x="520" y="529"/>
                </a:cubicBezTo>
                <a:cubicBezTo>
                  <a:pt x="520" y="529"/>
                  <a:pt x="520" y="529"/>
                  <a:pt x="520" y="528"/>
                </a:cubicBezTo>
                <a:cubicBezTo>
                  <a:pt x="520" y="528"/>
                  <a:pt x="521" y="528"/>
                  <a:pt x="521" y="528"/>
                </a:cubicBezTo>
                <a:cubicBezTo>
                  <a:pt x="521" y="528"/>
                  <a:pt x="522" y="528"/>
                  <a:pt x="522" y="528"/>
                </a:cubicBezTo>
                <a:cubicBezTo>
                  <a:pt x="523" y="528"/>
                  <a:pt x="524" y="528"/>
                  <a:pt x="524" y="528"/>
                </a:cubicBezTo>
                <a:cubicBezTo>
                  <a:pt x="524" y="528"/>
                  <a:pt x="525" y="527"/>
                  <a:pt x="525" y="527"/>
                </a:cubicBezTo>
                <a:cubicBezTo>
                  <a:pt x="526" y="527"/>
                  <a:pt x="526" y="526"/>
                  <a:pt x="526" y="525"/>
                </a:cubicBezTo>
                <a:cubicBezTo>
                  <a:pt x="526" y="525"/>
                  <a:pt x="526" y="524"/>
                  <a:pt x="527" y="524"/>
                </a:cubicBezTo>
                <a:cubicBezTo>
                  <a:pt x="527" y="523"/>
                  <a:pt x="526" y="522"/>
                  <a:pt x="526" y="522"/>
                </a:cubicBezTo>
                <a:cubicBezTo>
                  <a:pt x="525" y="522"/>
                  <a:pt x="524" y="521"/>
                  <a:pt x="524" y="523"/>
                </a:cubicBezTo>
                <a:cubicBezTo>
                  <a:pt x="523" y="522"/>
                  <a:pt x="522" y="522"/>
                  <a:pt x="522" y="521"/>
                </a:cubicBezTo>
                <a:cubicBezTo>
                  <a:pt x="521" y="521"/>
                  <a:pt x="521" y="522"/>
                  <a:pt x="520" y="522"/>
                </a:cubicBezTo>
                <a:cubicBezTo>
                  <a:pt x="520" y="522"/>
                  <a:pt x="520" y="520"/>
                  <a:pt x="519" y="520"/>
                </a:cubicBezTo>
                <a:cubicBezTo>
                  <a:pt x="519" y="520"/>
                  <a:pt x="518" y="519"/>
                  <a:pt x="518" y="519"/>
                </a:cubicBezTo>
                <a:cubicBezTo>
                  <a:pt x="519" y="518"/>
                  <a:pt x="520" y="519"/>
                  <a:pt x="521" y="518"/>
                </a:cubicBezTo>
                <a:cubicBezTo>
                  <a:pt x="521" y="516"/>
                  <a:pt x="519" y="517"/>
                  <a:pt x="519" y="517"/>
                </a:cubicBezTo>
                <a:cubicBezTo>
                  <a:pt x="518" y="517"/>
                  <a:pt x="517" y="517"/>
                  <a:pt x="516" y="517"/>
                </a:cubicBezTo>
                <a:cubicBezTo>
                  <a:pt x="515" y="517"/>
                  <a:pt x="514" y="517"/>
                  <a:pt x="514" y="517"/>
                </a:cubicBezTo>
                <a:cubicBezTo>
                  <a:pt x="514" y="518"/>
                  <a:pt x="514" y="518"/>
                  <a:pt x="515" y="518"/>
                </a:cubicBezTo>
                <a:cubicBezTo>
                  <a:pt x="515" y="518"/>
                  <a:pt x="514" y="518"/>
                  <a:pt x="514" y="518"/>
                </a:cubicBezTo>
                <a:cubicBezTo>
                  <a:pt x="513" y="518"/>
                  <a:pt x="513" y="518"/>
                  <a:pt x="512" y="518"/>
                </a:cubicBezTo>
                <a:cubicBezTo>
                  <a:pt x="512" y="518"/>
                  <a:pt x="512" y="518"/>
                  <a:pt x="512" y="518"/>
                </a:cubicBezTo>
                <a:cubicBezTo>
                  <a:pt x="512" y="518"/>
                  <a:pt x="510" y="519"/>
                  <a:pt x="510" y="519"/>
                </a:cubicBezTo>
                <a:cubicBezTo>
                  <a:pt x="510" y="520"/>
                  <a:pt x="509" y="520"/>
                  <a:pt x="508" y="520"/>
                </a:cubicBezTo>
                <a:cubicBezTo>
                  <a:pt x="507" y="520"/>
                  <a:pt x="506" y="520"/>
                  <a:pt x="504" y="520"/>
                </a:cubicBezTo>
                <a:cubicBezTo>
                  <a:pt x="505" y="519"/>
                  <a:pt x="502" y="520"/>
                  <a:pt x="502" y="519"/>
                </a:cubicBezTo>
                <a:cubicBezTo>
                  <a:pt x="502" y="518"/>
                  <a:pt x="502" y="518"/>
                  <a:pt x="502" y="518"/>
                </a:cubicBezTo>
                <a:cubicBezTo>
                  <a:pt x="502" y="517"/>
                  <a:pt x="500" y="517"/>
                  <a:pt x="500" y="517"/>
                </a:cubicBezTo>
                <a:cubicBezTo>
                  <a:pt x="498" y="517"/>
                  <a:pt x="496" y="517"/>
                  <a:pt x="495" y="518"/>
                </a:cubicBezTo>
                <a:cubicBezTo>
                  <a:pt x="493" y="518"/>
                  <a:pt x="492" y="519"/>
                  <a:pt x="492" y="517"/>
                </a:cubicBezTo>
                <a:cubicBezTo>
                  <a:pt x="492" y="517"/>
                  <a:pt x="493" y="516"/>
                  <a:pt x="493" y="516"/>
                </a:cubicBezTo>
                <a:cubicBezTo>
                  <a:pt x="492" y="515"/>
                  <a:pt x="492" y="515"/>
                  <a:pt x="492" y="515"/>
                </a:cubicBezTo>
                <a:cubicBezTo>
                  <a:pt x="492" y="514"/>
                  <a:pt x="491" y="514"/>
                  <a:pt x="491" y="514"/>
                </a:cubicBezTo>
                <a:cubicBezTo>
                  <a:pt x="490" y="514"/>
                  <a:pt x="490" y="513"/>
                  <a:pt x="489" y="512"/>
                </a:cubicBezTo>
                <a:cubicBezTo>
                  <a:pt x="487" y="512"/>
                  <a:pt x="485" y="513"/>
                  <a:pt x="484" y="511"/>
                </a:cubicBezTo>
                <a:cubicBezTo>
                  <a:pt x="484" y="510"/>
                  <a:pt x="484" y="509"/>
                  <a:pt x="484" y="509"/>
                </a:cubicBezTo>
                <a:cubicBezTo>
                  <a:pt x="483" y="509"/>
                  <a:pt x="482" y="510"/>
                  <a:pt x="482" y="510"/>
                </a:cubicBezTo>
                <a:cubicBezTo>
                  <a:pt x="482" y="511"/>
                  <a:pt x="482" y="512"/>
                  <a:pt x="483" y="512"/>
                </a:cubicBezTo>
                <a:cubicBezTo>
                  <a:pt x="483" y="512"/>
                  <a:pt x="483" y="512"/>
                  <a:pt x="484" y="512"/>
                </a:cubicBezTo>
                <a:cubicBezTo>
                  <a:pt x="485" y="512"/>
                  <a:pt x="484" y="512"/>
                  <a:pt x="485" y="513"/>
                </a:cubicBezTo>
                <a:cubicBezTo>
                  <a:pt x="485" y="514"/>
                  <a:pt x="484" y="513"/>
                  <a:pt x="483" y="513"/>
                </a:cubicBezTo>
                <a:cubicBezTo>
                  <a:pt x="481" y="514"/>
                  <a:pt x="480" y="515"/>
                  <a:pt x="478" y="515"/>
                </a:cubicBezTo>
                <a:cubicBezTo>
                  <a:pt x="477" y="515"/>
                  <a:pt x="478" y="517"/>
                  <a:pt x="477" y="517"/>
                </a:cubicBezTo>
                <a:cubicBezTo>
                  <a:pt x="477" y="518"/>
                  <a:pt x="478" y="519"/>
                  <a:pt x="478" y="520"/>
                </a:cubicBezTo>
                <a:cubicBezTo>
                  <a:pt x="479" y="520"/>
                  <a:pt x="479" y="519"/>
                  <a:pt x="479" y="520"/>
                </a:cubicBezTo>
                <a:cubicBezTo>
                  <a:pt x="479" y="520"/>
                  <a:pt x="479" y="521"/>
                  <a:pt x="480" y="521"/>
                </a:cubicBezTo>
                <a:cubicBezTo>
                  <a:pt x="479" y="521"/>
                  <a:pt x="479" y="522"/>
                  <a:pt x="479" y="522"/>
                </a:cubicBezTo>
                <a:cubicBezTo>
                  <a:pt x="480" y="522"/>
                  <a:pt x="480" y="523"/>
                  <a:pt x="480" y="524"/>
                </a:cubicBezTo>
                <a:cubicBezTo>
                  <a:pt x="480" y="525"/>
                  <a:pt x="479" y="525"/>
                  <a:pt x="478" y="525"/>
                </a:cubicBezTo>
                <a:cubicBezTo>
                  <a:pt x="478" y="526"/>
                  <a:pt x="477" y="526"/>
                  <a:pt x="477" y="526"/>
                </a:cubicBezTo>
                <a:cubicBezTo>
                  <a:pt x="477" y="526"/>
                  <a:pt x="477" y="526"/>
                  <a:pt x="477" y="526"/>
                </a:cubicBezTo>
                <a:cubicBezTo>
                  <a:pt x="476" y="527"/>
                  <a:pt x="476" y="526"/>
                  <a:pt x="476" y="526"/>
                </a:cubicBezTo>
                <a:cubicBezTo>
                  <a:pt x="476" y="525"/>
                  <a:pt x="476" y="525"/>
                  <a:pt x="476" y="525"/>
                </a:cubicBezTo>
                <a:cubicBezTo>
                  <a:pt x="475" y="525"/>
                  <a:pt x="475" y="524"/>
                  <a:pt x="475" y="524"/>
                </a:cubicBezTo>
                <a:cubicBezTo>
                  <a:pt x="475" y="523"/>
                  <a:pt x="475" y="523"/>
                  <a:pt x="474" y="523"/>
                </a:cubicBezTo>
                <a:cubicBezTo>
                  <a:pt x="474" y="523"/>
                  <a:pt x="474" y="522"/>
                  <a:pt x="474" y="522"/>
                </a:cubicBezTo>
                <a:cubicBezTo>
                  <a:pt x="475" y="521"/>
                  <a:pt x="474" y="521"/>
                  <a:pt x="474" y="521"/>
                </a:cubicBezTo>
                <a:cubicBezTo>
                  <a:pt x="474" y="520"/>
                  <a:pt x="474" y="520"/>
                  <a:pt x="475" y="519"/>
                </a:cubicBezTo>
                <a:cubicBezTo>
                  <a:pt x="476" y="518"/>
                  <a:pt x="477" y="519"/>
                  <a:pt x="477" y="517"/>
                </a:cubicBezTo>
                <a:cubicBezTo>
                  <a:pt x="476" y="517"/>
                  <a:pt x="476" y="517"/>
                  <a:pt x="476" y="516"/>
                </a:cubicBezTo>
                <a:cubicBezTo>
                  <a:pt x="476" y="516"/>
                  <a:pt x="476" y="516"/>
                  <a:pt x="476" y="515"/>
                </a:cubicBezTo>
                <a:cubicBezTo>
                  <a:pt x="475" y="514"/>
                  <a:pt x="475" y="514"/>
                  <a:pt x="474" y="514"/>
                </a:cubicBezTo>
                <a:cubicBezTo>
                  <a:pt x="474" y="513"/>
                  <a:pt x="474" y="513"/>
                  <a:pt x="475" y="512"/>
                </a:cubicBezTo>
                <a:cubicBezTo>
                  <a:pt x="476" y="512"/>
                  <a:pt x="476" y="512"/>
                  <a:pt x="476" y="511"/>
                </a:cubicBezTo>
                <a:cubicBezTo>
                  <a:pt x="476" y="511"/>
                  <a:pt x="477" y="511"/>
                  <a:pt x="478" y="510"/>
                </a:cubicBezTo>
                <a:cubicBezTo>
                  <a:pt x="478" y="510"/>
                  <a:pt x="478" y="509"/>
                  <a:pt x="478" y="509"/>
                </a:cubicBezTo>
                <a:cubicBezTo>
                  <a:pt x="477" y="509"/>
                  <a:pt x="476" y="508"/>
                  <a:pt x="476" y="508"/>
                </a:cubicBezTo>
                <a:cubicBezTo>
                  <a:pt x="475" y="508"/>
                  <a:pt x="476" y="508"/>
                  <a:pt x="475" y="508"/>
                </a:cubicBezTo>
                <a:cubicBezTo>
                  <a:pt x="475" y="508"/>
                  <a:pt x="475" y="508"/>
                  <a:pt x="474" y="508"/>
                </a:cubicBezTo>
                <a:cubicBezTo>
                  <a:pt x="474" y="509"/>
                  <a:pt x="473" y="508"/>
                  <a:pt x="473" y="510"/>
                </a:cubicBezTo>
                <a:cubicBezTo>
                  <a:pt x="473" y="511"/>
                  <a:pt x="473" y="511"/>
                  <a:pt x="472" y="511"/>
                </a:cubicBezTo>
                <a:cubicBezTo>
                  <a:pt x="472" y="511"/>
                  <a:pt x="472" y="512"/>
                  <a:pt x="472" y="512"/>
                </a:cubicBezTo>
                <a:cubicBezTo>
                  <a:pt x="471" y="512"/>
                  <a:pt x="471" y="511"/>
                  <a:pt x="471" y="512"/>
                </a:cubicBezTo>
                <a:cubicBezTo>
                  <a:pt x="471" y="512"/>
                  <a:pt x="470" y="512"/>
                  <a:pt x="470" y="512"/>
                </a:cubicBezTo>
                <a:cubicBezTo>
                  <a:pt x="470" y="512"/>
                  <a:pt x="470" y="512"/>
                  <a:pt x="469" y="512"/>
                </a:cubicBezTo>
                <a:cubicBezTo>
                  <a:pt x="469" y="512"/>
                  <a:pt x="470" y="513"/>
                  <a:pt x="469" y="513"/>
                </a:cubicBezTo>
                <a:cubicBezTo>
                  <a:pt x="468" y="513"/>
                  <a:pt x="468" y="514"/>
                  <a:pt x="467" y="514"/>
                </a:cubicBezTo>
                <a:cubicBezTo>
                  <a:pt x="466" y="515"/>
                  <a:pt x="465" y="515"/>
                  <a:pt x="464" y="515"/>
                </a:cubicBezTo>
                <a:cubicBezTo>
                  <a:pt x="463" y="515"/>
                  <a:pt x="463" y="515"/>
                  <a:pt x="462" y="516"/>
                </a:cubicBezTo>
                <a:cubicBezTo>
                  <a:pt x="462" y="516"/>
                  <a:pt x="462" y="517"/>
                  <a:pt x="462" y="517"/>
                </a:cubicBezTo>
                <a:cubicBezTo>
                  <a:pt x="461" y="517"/>
                  <a:pt x="462" y="516"/>
                  <a:pt x="461" y="516"/>
                </a:cubicBezTo>
                <a:cubicBezTo>
                  <a:pt x="460" y="516"/>
                  <a:pt x="460" y="517"/>
                  <a:pt x="459" y="517"/>
                </a:cubicBezTo>
                <a:cubicBezTo>
                  <a:pt x="457" y="518"/>
                  <a:pt x="458" y="521"/>
                  <a:pt x="458" y="522"/>
                </a:cubicBezTo>
                <a:cubicBezTo>
                  <a:pt x="457" y="522"/>
                  <a:pt x="457" y="523"/>
                  <a:pt x="456" y="523"/>
                </a:cubicBezTo>
                <a:cubicBezTo>
                  <a:pt x="456" y="523"/>
                  <a:pt x="456" y="524"/>
                  <a:pt x="457" y="525"/>
                </a:cubicBezTo>
                <a:cubicBezTo>
                  <a:pt x="456" y="525"/>
                  <a:pt x="456" y="525"/>
                  <a:pt x="456" y="525"/>
                </a:cubicBezTo>
                <a:cubicBezTo>
                  <a:pt x="456" y="525"/>
                  <a:pt x="455" y="525"/>
                  <a:pt x="455" y="525"/>
                </a:cubicBezTo>
                <a:cubicBezTo>
                  <a:pt x="454" y="526"/>
                  <a:pt x="454" y="526"/>
                  <a:pt x="454" y="527"/>
                </a:cubicBezTo>
                <a:cubicBezTo>
                  <a:pt x="453" y="528"/>
                  <a:pt x="453" y="528"/>
                  <a:pt x="453" y="529"/>
                </a:cubicBezTo>
                <a:cubicBezTo>
                  <a:pt x="453" y="529"/>
                  <a:pt x="453" y="530"/>
                  <a:pt x="453" y="530"/>
                </a:cubicBezTo>
                <a:cubicBezTo>
                  <a:pt x="453" y="530"/>
                  <a:pt x="453" y="531"/>
                  <a:pt x="453" y="531"/>
                </a:cubicBezTo>
                <a:cubicBezTo>
                  <a:pt x="453" y="533"/>
                  <a:pt x="453" y="533"/>
                  <a:pt x="452" y="533"/>
                </a:cubicBezTo>
                <a:cubicBezTo>
                  <a:pt x="451" y="533"/>
                  <a:pt x="451" y="532"/>
                  <a:pt x="451" y="532"/>
                </a:cubicBezTo>
                <a:cubicBezTo>
                  <a:pt x="450" y="531"/>
                  <a:pt x="450" y="531"/>
                  <a:pt x="450" y="531"/>
                </a:cubicBezTo>
                <a:cubicBezTo>
                  <a:pt x="450" y="530"/>
                  <a:pt x="449" y="530"/>
                  <a:pt x="449" y="529"/>
                </a:cubicBezTo>
                <a:cubicBezTo>
                  <a:pt x="448" y="529"/>
                  <a:pt x="447" y="528"/>
                  <a:pt x="447" y="528"/>
                </a:cubicBezTo>
                <a:cubicBezTo>
                  <a:pt x="447" y="528"/>
                  <a:pt x="447" y="527"/>
                  <a:pt x="447" y="527"/>
                </a:cubicBezTo>
                <a:cubicBezTo>
                  <a:pt x="446" y="527"/>
                  <a:pt x="445" y="526"/>
                  <a:pt x="444" y="526"/>
                </a:cubicBezTo>
                <a:cubicBezTo>
                  <a:pt x="444" y="525"/>
                  <a:pt x="444" y="524"/>
                  <a:pt x="444" y="523"/>
                </a:cubicBezTo>
                <a:cubicBezTo>
                  <a:pt x="443" y="523"/>
                  <a:pt x="442" y="523"/>
                  <a:pt x="441" y="523"/>
                </a:cubicBezTo>
                <a:cubicBezTo>
                  <a:pt x="440" y="522"/>
                  <a:pt x="438" y="522"/>
                  <a:pt x="438" y="523"/>
                </a:cubicBezTo>
                <a:cubicBezTo>
                  <a:pt x="438" y="523"/>
                  <a:pt x="438" y="523"/>
                  <a:pt x="438" y="524"/>
                </a:cubicBezTo>
                <a:cubicBezTo>
                  <a:pt x="437" y="524"/>
                  <a:pt x="437" y="524"/>
                  <a:pt x="436" y="524"/>
                </a:cubicBezTo>
                <a:cubicBezTo>
                  <a:pt x="435" y="524"/>
                  <a:pt x="435" y="524"/>
                  <a:pt x="435" y="524"/>
                </a:cubicBezTo>
                <a:cubicBezTo>
                  <a:pt x="434" y="525"/>
                  <a:pt x="434" y="525"/>
                  <a:pt x="434" y="525"/>
                </a:cubicBezTo>
                <a:cubicBezTo>
                  <a:pt x="433" y="525"/>
                  <a:pt x="433" y="525"/>
                  <a:pt x="432" y="526"/>
                </a:cubicBezTo>
                <a:cubicBezTo>
                  <a:pt x="432" y="526"/>
                  <a:pt x="431" y="526"/>
                  <a:pt x="431" y="526"/>
                </a:cubicBezTo>
                <a:cubicBezTo>
                  <a:pt x="431" y="526"/>
                  <a:pt x="431" y="526"/>
                  <a:pt x="431" y="526"/>
                </a:cubicBezTo>
                <a:cubicBezTo>
                  <a:pt x="431" y="526"/>
                  <a:pt x="430" y="526"/>
                  <a:pt x="429" y="526"/>
                </a:cubicBezTo>
                <a:cubicBezTo>
                  <a:pt x="429" y="525"/>
                  <a:pt x="428" y="525"/>
                  <a:pt x="428" y="525"/>
                </a:cubicBezTo>
                <a:cubicBezTo>
                  <a:pt x="428" y="525"/>
                  <a:pt x="428" y="525"/>
                  <a:pt x="428" y="525"/>
                </a:cubicBezTo>
                <a:cubicBezTo>
                  <a:pt x="427" y="525"/>
                  <a:pt x="426" y="525"/>
                  <a:pt x="426" y="525"/>
                </a:cubicBezTo>
                <a:cubicBezTo>
                  <a:pt x="425" y="525"/>
                  <a:pt x="425" y="524"/>
                  <a:pt x="425" y="524"/>
                </a:cubicBezTo>
                <a:cubicBezTo>
                  <a:pt x="425" y="524"/>
                  <a:pt x="425" y="523"/>
                  <a:pt x="425" y="523"/>
                </a:cubicBezTo>
                <a:cubicBezTo>
                  <a:pt x="425" y="523"/>
                  <a:pt x="425" y="523"/>
                  <a:pt x="425" y="523"/>
                </a:cubicBezTo>
                <a:cubicBezTo>
                  <a:pt x="425" y="522"/>
                  <a:pt x="425" y="522"/>
                  <a:pt x="424" y="522"/>
                </a:cubicBezTo>
                <a:cubicBezTo>
                  <a:pt x="424" y="521"/>
                  <a:pt x="423" y="521"/>
                  <a:pt x="423" y="520"/>
                </a:cubicBezTo>
                <a:cubicBezTo>
                  <a:pt x="423" y="520"/>
                  <a:pt x="423" y="520"/>
                  <a:pt x="422" y="520"/>
                </a:cubicBezTo>
                <a:cubicBezTo>
                  <a:pt x="422" y="520"/>
                  <a:pt x="422" y="519"/>
                  <a:pt x="422" y="519"/>
                </a:cubicBezTo>
                <a:cubicBezTo>
                  <a:pt x="421" y="519"/>
                  <a:pt x="421" y="518"/>
                  <a:pt x="421" y="518"/>
                </a:cubicBezTo>
                <a:cubicBezTo>
                  <a:pt x="420" y="517"/>
                  <a:pt x="420" y="518"/>
                  <a:pt x="420" y="517"/>
                </a:cubicBezTo>
                <a:cubicBezTo>
                  <a:pt x="420" y="517"/>
                  <a:pt x="420" y="517"/>
                  <a:pt x="420" y="517"/>
                </a:cubicBezTo>
                <a:cubicBezTo>
                  <a:pt x="419" y="517"/>
                  <a:pt x="419" y="516"/>
                  <a:pt x="419" y="516"/>
                </a:cubicBezTo>
                <a:cubicBezTo>
                  <a:pt x="419" y="515"/>
                  <a:pt x="419" y="514"/>
                  <a:pt x="418" y="514"/>
                </a:cubicBezTo>
                <a:cubicBezTo>
                  <a:pt x="418" y="513"/>
                  <a:pt x="417" y="512"/>
                  <a:pt x="418" y="512"/>
                </a:cubicBezTo>
                <a:cubicBezTo>
                  <a:pt x="419" y="512"/>
                  <a:pt x="419" y="509"/>
                  <a:pt x="418" y="509"/>
                </a:cubicBezTo>
                <a:cubicBezTo>
                  <a:pt x="418" y="508"/>
                  <a:pt x="418" y="505"/>
                  <a:pt x="419" y="505"/>
                </a:cubicBezTo>
                <a:cubicBezTo>
                  <a:pt x="419" y="504"/>
                  <a:pt x="419" y="503"/>
                  <a:pt x="419" y="501"/>
                </a:cubicBezTo>
                <a:cubicBezTo>
                  <a:pt x="419" y="501"/>
                  <a:pt x="419" y="500"/>
                  <a:pt x="419" y="500"/>
                </a:cubicBezTo>
                <a:cubicBezTo>
                  <a:pt x="420" y="500"/>
                  <a:pt x="420" y="500"/>
                  <a:pt x="420" y="500"/>
                </a:cubicBezTo>
                <a:cubicBezTo>
                  <a:pt x="420" y="499"/>
                  <a:pt x="419" y="499"/>
                  <a:pt x="420" y="498"/>
                </a:cubicBezTo>
                <a:cubicBezTo>
                  <a:pt x="420" y="498"/>
                  <a:pt x="420" y="497"/>
                  <a:pt x="420" y="497"/>
                </a:cubicBezTo>
                <a:cubicBezTo>
                  <a:pt x="420" y="497"/>
                  <a:pt x="420" y="497"/>
                  <a:pt x="420" y="497"/>
                </a:cubicBezTo>
                <a:cubicBezTo>
                  <a:pt x="420" y="497"/>
                  <a:pt x="421" y="497"/>
                  <a:pt x="421" y="496"/>
                </a:cubicBezTo>
                <a:cubicBezTo>
                  <a:pt x="421" y="496"/>
                  <a:pt x="421" y="496"/>
                  <a:pt x="421" y="495"/>
                </a:cubicBezTo>
                <a:cubicBezTo>
                  <a:pt x="421" y="495"/>
                  <a:pt x="421" y="495"/>
                  <a:pt x="421" y="495"/>
                </a:cubicBezTo>
                <a:cubicBezTo>
                  <a:pt x="421" y="495"/>
                  <a:pt x="421" y="495"/>
                  <a:pt x="421" y="495"/>
                </a:cubicBezTo>
                <a:cubicBezTo>
                  <a:pt x="421" y="494"/>
                  <a:pt x="421" y="494"/>
                  <a:pt x="421" y="494"/>
                </a:cubicBezTo>
                <a:cubicBezTo>
                  <a:pt x="421" y="493"/>
                  <a:pt x="421" y="492"/>
                  <a:pt x="421" y="492"/>
                </a:cubicBezTo>
                <a:cubicBezTo>
                  <a:pt x="420" y="492"/>
                  <a:pt x="420" y="491"/>
                  <a:pt x="419" y="491"/>
                </a:cubicBezTo>
                <a:cubicBezTo>
                  <a:pt x="418" y="491"/>
                  <a:pt x="417" y="491"/>
                  <a:pt x="417" y="489"/>
                </a:cubicBezTo>
                <a:cubicBezTo>
                  <a:pt x="417" y="488"/>
                  <a:pt x="417" y="489"/>
                  <a:pt x="416" y="488"/>
                </a:cubicBezTo>
                <a:cubicBezTo>
                  <a:pt x="416" y="488"/>
                  <a:pt x="416" y="488"/>
                  <a:pt x="415" y="488"/>
                </a:cubicBezTo>
                <a:cubicBezTo>
                  <a:pt x="415" y="487"/>
                  <a:pt x="412" y="487"/>
                  <a:pt x="411" y="487"/>
                </a:cubicBezTo>
                <a:cubicBezTo>
                  <a:pt x="411" y="487"/>
                  <a:pt x="410" y="487"/>
                  <a:pt x="410" y="487"/>
                </a:cubicBezTo>
                <a:cubicBezTo>
                  <a:pt x="409" y="486"/>
                  <a:pt x="409" y="486"/>
                  <a:pt x="409" y="486"/>
                </a:cubicBezTo>
                <a:cubicBezTo>
                  <a:pt x="408" y="487"/>
                  <a:pt x="408" y="487"/>
                  <a:pt x="407" y="487"/>
                </a:cubicBezTo>
                <a:cubicBezTo>
                  <a:pt x="406" y="487"/>
                  <a:pt x="406" y="487"/>
                  <a:pt x="405" y="487"/>
                </a:cubicBezTo>
                <a:cubicBezTo>
                  <a:pt x="404" y="487"/>
                  <a:pt x="404" y="488"/>
                  <a:pt x="403" y="488"/>
                </a:cubicBezTo>
                <a:cubicBezTo>
                  <a:pt x="403" y="488"/>
                  <a:pt x="402" y="488"/>
                  <a:pt x="402" y="488"/>
                </a:cubicBezTo>
                <a:cubicBezTo>
                  <a:pt x="401" y="488"/>
                  <a:pt x="399" y="488"/>
                  <a:pt x="398" y="488"/>
                </a:cubicBezTo>
                <a:cubicBezTo>
                  <a:pt x="398" y="488"/>
                  <a:pt x="398" y="488"/>
                  <a:pt x="398" y="488"/>
                </a:cubicBezTo>
                <a:cubicBezTo>
                  <a:pt x="397" y="489"/>
                  <a:pt x="397" y="487"/>
                  <a:pt x="396" y="487"/>
                </a:cubicBezTo>
                <a:cubicBezTo>
                  <a:pt x="395" y="488"/>
                  <a:pt x="395" y="488"/>
                  <a:pt x="394" y="488"/>
                </a:cubicBezTo>
                <a:cubicBezTo>
                  <a:pt x="394" y="488"/>
                  <a:pt x="394" y="487"/>
                  <a:pt x="394" y="487"/>
                </a:cubicBezTo>
                <a:cubicBezTo>
                  <a:pt x="395" y="486"/>
                  <a:pt x="395" y="486"/>
                  <a:pt x="395" y="485"/>
                </a:cubicBezTo>
                <a:cubicBezTo>
                  <a:pt x="395" y="485"/>
                  <a:pt x="395" y="485"/>
                  <a:pt x="396" y="485"/>
                </a:cubicBezTo>
                <a:cubicBezTo>
                  <a:pt x="397" y="484"/>
                  <a:pt x="396" y="483"/>
                  <a:pt x="396" y="482"/>
                </a:cubicBezTo>
                <a:cubicBezTo>
                  <a:pt x="397" y="482"/>
                  <a:pt x="397" y="482"/>
                  <a:pt x="397" y="482"/>
                </a:cubicBezTo>
                <a:cubicBezTo>
                  <a:pt x="397" y="482"/>
                  <a:pt x="397" y="481"/>
                  <a:pt x="397" y="481"/>
                </a:cubicBezTo>
                <a:cubicBezTo>
                  <a:pt x="397" y="481"/>
                  <a:pt x="397" y="481"/>
                  <a:pt x="396" y="480"/>
                </a:cubicBezTo>
                <a:cubicBezTo>
                  <a:pt x="397" y="480"/>
                  <a:pt x="397" y="480"/>
                  <a:pt x="397" y="479"/>
                </a:cubicBezTo>
                <a:cubicBezTo>
                  <a:pt x="397" y="479"/>
                  <a:pt x="398" y="479"/>
                  <a:pt x="398" y="479"/>
                </a:cubicBezTo>
                <a:cubicBezTo>
                  <a:pt x="398" y="477"/>
                  <a:pt x="398" y="476"/>
                  <a:pt x="398" y="475"/>
                </a:cubicBezTo>
                <a:cubicBezTo>
                  <a:pt x="397" y="475"/>
                  <a:pt x="398" y="475"/>
                  <a:pt x="398" y="474"/>
                </a:cubicBezTo>
                <a:cubicBezTo>
                  <a:pt x="397" y="474"/>
                  <a:pt x="397" y="474"/>
                  <a:pt x="396" y="474"/>
                </a:cubicBezTo>
                <a:cubicBezTo>
                  <a:pt x="396" y="473"/>
                  <a:pt x="397" y="472"/>
                  <a:pt x="397" y="472"/>
                </a:cubicBezTo>
                <a:cubicBezTo>
                  <a:pt x="397" y="472"/>
                  <a:pt x="398" y="471"/>
                  <a:pt x="398" y="471"/>
                </a:cubicBezTo>
                <a:cubicBezTo>
                  <a:pt x="399" y="471"/>
                  <a:pt x="398" y="472"/>
                  <a:pt x="398" y="473"/>
                </a:cubicBezTo>
                <a:cubicBezTo>
                  <a:pt x="398" y="473"/>
                  <a:pt x="399" y="473"/>
                  <a:pt x="399" y="474"/>
                </a:cubicBezTo>
                <a:cubicBezTo>
                  <a:pt x="399" y="474"/>
                  <a:pt x="400" y="474"/>
                  <a:pt x="400" y="474"/>
                </a:cubicBezTo>
                <a:cubicBezTo>
                  <a:pt x="400" y="473"/>
                  <a:pt x="400" y="472"/>
                  <a:pt x="399" y="471"/>
                </a:cubicBezTo>
                <a:cubicBezTo>
                  <a:pt x="400" y="470"/>
                  <a:pt x="400" y="469"/>
                  <a:pt x="400" y="469"/>
                </a:cubicBezTo>
                <a:cubicBezTo>
                  <a:pt x="401" y="467"/>
                  <a:pt x="401" y="466"/>
                  <a:pt x="401" y="465"/>
                </a:cubicBezTo>
                <a:cubicBezTo>
                  <a:pt x="401" y="465"/>
                  <a:pt x="402" y="465"/>
                  <a:pt x="401" y="465"/>
                </a:cubicBezTo>
                <a:cubicBezTo>
                  <a:pt x="400" y="464"/>
                  <a:pt x="401" y="463"/>
                  <a:pt x="401" y="462"/>
                </a:cubicBezTo>
                <a:cubicBezTo>
                  <a:pt x="402" y="461"/>
                  <a:pt x="401" y="460"/>
                  <a:pt x="402" y="460"/>
                </a:cubicBezTo>
                <a:cubicBezTo>
                  <a:pt x="402" y="460"/>
                  <a:pt x="402" y="459"/>
                  <a:pt x="403" y="459"/>
                </a:cubicBezTo>
                <a:cubicBezTo>
                  <a:pt x="403" y="459"/>
                  <a:pt x="403" y="457"/>
                  <a:pt x="403" y="457"/>
                </a:cubicBezTo>
                <a:cubicBezTo>
                  <a:pt x="403" y="456"/>
                  <a:pt x="403" y="456"/>
                  <a:pt x="403" y="456"/>
                </a:cubicBezTo>
                <a:cubicBezTo>
                  <a:pt x="403" y="455"/>
                  <a:pt x="403" y="455"/>
                  <a:pt x="403" y="454"/>
                </a:cubicBezTo>
                <a:cubicBezTo>
                  <a:pt x="402" y="454"/>
                  <a:pt x="402" y="454"/>
                  <a:pt x="401" y="454"/>
                </a:cubicBezTo>
                <a:cubicBezTo>
                  <a:pt x="401" y="454"/>
                  <a:pt x="401" y="453"/>
                  <a:pt x="401" y="453"/>
                </a:cubicBezTo>
                <a:cubicBezTo>
                  <a:pt x="400" y="453"/>
                  <a:pt x="401" y="453"/>
                  <a:pt x="400" y="453"/>
                </a:cubicBezTo>
                <a:cubicBezTo>
                  <a:pt x="399" y="453"/>
                  <a:pt x="397" y="453"/>
                  <a:pt x="396" y="454"/>
                </a:cubicBezTo>
                <a:cubicBezTo>
                  <a:pt x="396" y="454"/>
                  <a:pt x="395" y="455"/>
                  <a:pt x="395" y="455"/>
                </a:cubicBezTo>
                <a:cubicBezTo>
                  <a:pt x="395" y="455"/>
                  <a:pt x="394" y="455"/>
                  <a:pt x="394" y="455"/>
                </a:cubicBezTo>
                <a:cubicBezTo>
                  <a:pt x="393" y="456"/>
                  <a:pt x="393" y="456"/>
                  <a:pt x="392" y="456"/>
                </a:cubicBezTo>
                <a:cubicBezTo>
                  <a:pt x="392" y="456"/>
                  <a:pt x="392" y="457"/>
                  <a:pt x="392" y="457"/>
                </a:cubicBezTo>
                <a:cubicBezTo>
                  <a:pt x="391" y="457"/>
                  <a:pt x="390" y="457"/>
                  <a:pt x="390" y="457"/>
                </a:cubicBezTo>
                <a:cubicBezTo>
                  <a:pt x="389" y="457"/>
                  <a:pt x="390" y="457"/>
                  <a:pt x="390" y="457"/>
                </a:cubicBezTo>
                <a:cubicBezTo>
                  <a:pt x="388" y="457"/>
                  <a:pt x="388" y="458"/>
                  <a:pt x="388" y="459"/>
                </a:cubicBezTo>
                <a:cubicBezTo>
                  <a:pt x="388" y="461"/>
                  <a:pt x="387" y="462"/>
                  <a:pt x="387" y="464"/>
                </a:cubicBezTo>
                <a:cubicBezTo>
                  <a:pt x="387" y="464"/>
                  <a:pt x="387" y="464"/>
                  <a:pt x="386" y="465"/>
                </a:cubicBezTo>
                <a:cubicBezTo>
                  <a:pt x="386" y="465"/>
                  <a:pt x="386" y="466"/>
                  <a:pt x="386" y="466"/>
                </a:cubicBezTo>
                <a:cubicBezTo>
                  <a:pt x="385" y="466"/>
                  <a:pt x="386" y="468"/>
                  <a:pt x="386" y="468"/>
                </a:cubicBezTo>
                <a:cubicBezTo>
                  <a:pt x="386" y="469"/>
                  <a:pt x="385" y="469"/>
                  <a:pt x="384" y="469"/>
                </a:cubicBezTo>
                <a:cubicBezTo>
                  <a:pt x="384" y="470"/>
                  <a:pt x="383" y="470"/>
                  <a:pt x="383" y="471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81" y="472"/>
                  <a:pt x="381" y="472"/>
                  <a:pt x="381" y="472"/>
                </a:cubicBezTo>
                <a:cubicBezTo>
                  <a:pt x="380" y="472"/>
                  <a:pt x="380" y="471"/>
                  <a:pt x="380" y="471"/>
                </a:cubicBezTo>
                <a:cubicBezTo>
                  <a:pt x="379" y="471"/>
                  <a:pt x="378" y="471"/>
                  <a:pt x="377" y="471"/>
                </a:cubicBezTo>
                <a:cubicBezTo>
                  <a:pt x="377" y="471"/>
                  <a:pt x="377" y="471"/>
                  <a:pt x="377" y="471"/>
                </a:cubicBezTo>
                <a:cubicBezTo>
                  <a:pt x="376" y="471"/>
                  <a:pt x="375" y="472"/>
                  <a:pt x="375" y="474"/>
                </a:cubicBezTo>
                <a:cubicBezTo>
                  <a:pt x="374" y="473"/>
                  <a:pt x="371" y="473"/>
                  <a:pt x="372" y="474"/>
                </a:cubicBezTo>
                <a:cubicBezTo>
                  <a:pt x="371" y="474"/>
                  <a:pt x="370" y="474"/>
                  <a:pt x="369" y="474"/>
                </a:cubicBezTo>
                <a:cubicBezTo>
                  <a:pt x="368" y="474"/>
                  <a:pt x="367" y="475"/>
                  <a:pt x="367" y="474"/>
                </a:cubicBezTo>
                <a:cubicBezTo>
                  <a:pt x="367" y="473"/>
                  <a:pt x="367" y="473"/>
                  <a:pt x="366" y="472"/>
                </a:cubicBezTo>
                <a:cubicBezTo>
                  <a:pt x="366" y="472"/>
                  <a:pt x="366" y="472"/>
                  <a:pt x="365" y="472"/>
                </a:cubicBezTo>
                <a:cubicBezTo>
                  <a:pt x="364" y="471"/>
                  <a:pt x="365" y="471"/>
                  <a:pt x="365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63" y="471"/>
                  <a:pt x="361" y="472"/>
                  <a:pt x="361" y="470"/>
                </a:cubicBezTo>
                <a:cubicBezTo>
                  <a:pt x="361" y="470"/>
                  <a:pt x="360" y="469"/>
                  <a:pt x="360" y="468"/>
                </a:cubicBezTo>
                <a:cubicBezTo>
                  <a:pt x="359" y="467"/>
                  <a:pt x="359" y="467"/>
                  <a:pt x="359" y="466"/>
                </a:cubicBezTo>
                <a:cubicBezTo>
                  <a:pt x="359" y="464"/>
                  <a:pt x="359" y="465"/>
                  <a:pt x="358" y="465"/>
                </a:cubicBezTo>
                <a:cubicBezTo>
                  <a:pt x="357" y="464"/>
                  <a:pt x="357" y="463"/>
                  <a:pt x="356" y="463"/>
                </a:cubicBezTo>
                <a:cubicBezTo>
                  <a:pt x="356" y="463"/>
                  <a:pt x="356" y="462"/>
                  <a:pt x="356" y="462"/>
                </a:cubicBezTo>
                <a:cubicBezTo>
                  <a:pt x="356" y="462"/>
                  <a:pt x="356" y="462"/>
                  <a:pt x="356" y="462"/>
                </a:cubicBezTo>
                <a:cubicBezTo>
                  <a:pt x="355" y="462"/>
                  <a:pt x="356" y="462"/>
                  <a:pt x="356" y="461"/>
                </a:cubicBezTo>
                <a:cubicBezTo>
                  <a:pt x="355" y="461"/>
                  <a:pt x="355" y="462"/>
                  <a:pt x="355" y="461"/>
                </a:cubicBezTo>
                <a:cubicBezTo>
                  <a:pt x="355" y="461"/>
                  <a:pt x="355" y="460"/>
                  <a:pt x="354" y="460"/>
                </a:cubicBezTo>
                <a:cubicBezTo>
                  <a:pt x="353" y="460"/>
                  <a:pt x="354" y="459"/>
                  <a:pt x="354" y="458"/>
                </a:cubicBezTo>
                <a:cubicBezTo>
                  <a:pt x="354" y="458"/>
                  <a:pt x="353" y="457"/>
                  <a:pt x="353" y="457"/>
                </a:cubicBezTo>
                <a:cubicBezTo>
                  <a:pt x="353" y="456"/>
                  <a:pt x="353" y="456"/>
                  <a:pt x="352" y="455"/>
                </a:cubicBezTo>
                <a:cubicBezTo>
                  <a:pt x="352" y="455"/>
                  <a:pt x="352" y="456"/>
                  <a:pt x="351" y="456"/>
                </a:cubicBezTo>
                <a:cubicBezTo>
                  <a:pt x="351" y="455"/>
                  <a:pt x="351" y="454"/>
                  <a:pt x="352" y="454"/>
                </a:cubicBezTo>
                <a:cubicBezTo>
                  <a:pt x="352" y="453"/>
                  <a:pt x="352" y="451"/>
                  <a:pt x="351" y="450"/>
                </a:cubicBezTo>
                <a:cubicBezTo>
                  <a:pt x="352" y="450"/>
                  <a:pt x="352" y="448"/>
                  <a:pt x="353" y="447"/>
                </a:cubicBezTo>
                <a:cubicBezTo>
                  <a:pt x="352" y="447"/>
                  <a:pt x="352" y="445"/>
                  <a:pt x="352" y="444"/>
                </a:cubicBezTo>
                <a:cubicBezTo>
                  <a:pt x="352" y="444"/>
                  <a:pt x="352" y="444"/>
                  <a:pt x="352" y="443"/>
                </a:cubicBezTo>
                <a:cubicBezTo>
                  <a:pt x="352" y="443"/>
                  <a:pt x="352" y="443"/>
                  <a:pt x="351" y="443"/>
                </a:cubicBezTo>
                <a:cubicBezTo>
                  <a:pt x="351" y="443"/>
                  <a:pt x="351" y="442"/>
                  <a:pt x="351" y="442"/>
                </a:cubicBezTo>
                <a:cubicBezTo>
                  <a:pt x="352" y="440"/>
                  <a:pt x="351" y="438"/>
                  <a:pt x="351" y="437"/>
                </a:cubicBezTo>
                <a:cubicBezTo>
                  <a:pt x="351" y="437"/>
                  <a:pt x="351" y="437"/>
                  <a:pt x="351" y="437"/>
                </a:cubicBezTo>
                <a:cubicBezTo>
                  <a:pt x="351" y="436"/>
                  <a:pt x="351" y="435"/>
                  <a:pt x="351" y="435"/>
                </a:cubicBezTo>
                <a:cubicBezTo>
                  <a:pt x="351" y="434"/>
                  <a:pt x="352" y="434"/>
                  <a:pt x="352" y="434"/>
                </a:cubicBezTo>
                <a:cubicBezTo>
                  <a:pt x="352" y="433"/>
                  <a:pt x="352" y="432"/>
                  <a:pt x="353" y="432"/>
                </a:cubicBezTo>
                <a:cubicBezTo>
                  <a:pt x="354" y="432"/>
                  <a:pt x="354" y="431"/>
                  <a:pt x="355" y="430"/>
                </a:cubicBezTo>
                <a:cubicBezTo>
                  <a:pt x="355" y="429"/>
                  <a:pt x="355" y="429"/>
                  <a:pt x="354" y="429"/>
                </a:cubicBezTo>
                <a:cubicBezTo>
                  <a:pt x="354" y="428"/>
                  <a:pt x="354" y="428"/>
                  <a:pt x="354" y="427"/>
                </a:cubicBezTo>
                <a:cubicBezTo>
                  <a:pt x="354" y="427"/>
                  <a:pt x="354" y="426"/>
                  <a:pt x="354" y="426"/>
                </a:cubicBezTo>
                <a:cubicBezTo>
                  <a:pt x="353" y="426"/>
                  <a:pt x="353" y="427"/>
                  <a:pt x="353" y="426"/>
                </a:cubicBezTo>
                <a:cubicBezTo>
                  <a:pt x="353" y="425"/>
                  <a:pt x="353" y="425"/>
                  <a:pt x="353" y="425"/>
                </a:cubicBezTo>
                <a:cubicBezTo>
                  <a:pt x="353" y="425"/>
                  <a:pt x="353" y="424"/>
                  <a:pt x="353" y="424"/>
                </a:cubicBezTo>
                <a:cubicBezTo>
                  <a:pt x="353" y="424"/>
                  <a:pt x="352" y="424"/>
                  <a:pt x="352" y="424"/>
                </a:cubicBezTo>
                <a:cubicBezTo>
                  <a:pt x="352" y="423"/>
                  <a:pt x="352" y="423"/>
                  <a:pt x="352" y="423"/>
                </a:cubicBezTo>
                <a:cubicBezTo>
                  <a:pt x="352" y="422"/>
                  <a:pt x="352" y="421"/>
                  <a:pt x="352" y="420"/>
                </a:cubicBezTo>
                <a:cubicBezTo>
                  <a:pt x="352" y="420"/>
                  <a:pt x="352" y="420"/>
                  <a:pt x="351" y="420"/>
                </a:cubicBezTo>
                <a:cubicBezTo>
                  <a:pt x="352" y="419"/>
                  <a:pt x="352" y="419"/>
                  <a:pt x="352" y="419"/>
                </a:cubicBezTo>
                <a:cubicBezTo>
                  <a:pt x="353" y="419"/>
                  <a:pt x="353" y="419"/>
                  <a:pt x="353" y="418"/>
                </a:cubicBezTo>
                <a:cubicBezTo>
                  <a:pt x="353" y="417"/>
                  <a:pt x="353" y="416"/>
                  <a:pt x="354" y="416"/>
                </a:cubicBezTo>
                <a:cubicBezTo>
                  <a:pt x="354" y="416"/>
                  <a:pt x="354" y="416"/>
                  <a:pt x="355" y="416"/>
                </a:cubicBezTo>
                <a:cubicBezTo>
                  <a:pt x="355" y="415"/>
                  <a:pt x="355" y="415"/>
                  <a:pt x="355" y="415"/>
                </a:cubicBezTo>
                <a:cubicBezTo>
                  <a:pt x="355" y="415"/>
                  <a:pt x="356" y="415"/>
                  <a:pt x="356" y="415"/>
                </a:cubicBezTo>
                <a:cubicBezTo>
                  <a:pt x="357" y="415"/>
                  <a:pt x="357" y="414"/>
                  <a:pt x="357" y="414"/>
                </a:cubicBezTo>
                <a:cubicBezTo>
                  <a:pt x="358" y="414"/>
                  <a:pt x="358" y="414"/>
                  <a:pt x="358" y="414"/>
                </a:cubicBezTo>
                <a:cubicBezTo>
                  <a:pt x="358" y="413"/>
                  <a:pt x="358" y="413"/>
                  <a:pt x="358" y="412"/>
                </a:cubicBezTo>
                <a:cubicBezTo>
                  <a:pt x="359" y="412"/>
                  <a:pt x="359" y="412"/>
                  <a:pt x="360" y="411"/>
                </a:cubicBezTo>
                <a:cubicBezTo>
                  <a:pt x="360" y="411"/>
                  <a:pt x="361" y="411"/>
                  <a:pt x="362" y="412"/>
                </a:cubicBezTo>
                <a:cubicBezTo>
                  <a:pt x="362" y="411"/>
                  <a:pt x="363" y="411"/>
                  <a:pt x="363" y="410"/>
                </a:cubicBezTo>
                <a:cubicBezTo>
                  <a:pt x="363" y="410"/>
                  <a:pt x="363" y="411"/>
                  <a:pt x="364" y="411"/>
                </a:cubicBezTo>
                <a:cubicBezTo>
                  <a:pt x="364" y="410"/>
                  <a:pt x="363" y="409"/>
                  <a:pt x="364" y="408"/>
                </a:cubicBezTo>
                <a:cubicBezTo>
                  <a:pt x="365" y="408"/>
                  <a:pt x="365" y="407"/>
                  <a:pt x="365" y="406"/>
                </a:cubicBezTo>
                <a:cubicBezTo>
                  <a:pt x="365" y="406"/>
                  <a:pt x="366" y="407"/>
                  <a:pt x="366" y="407"/>
                </a:cubicBezTo>
                <a:cubicBezTo>
                  <a:pt x="367" y="407"/>
                  <a:pt x="367" y="407"/>
                  <a:pt x="367" y="407"/>
                </a:cubicBezTo>
                <a:cubicBezTo>
                  <a:pt x="367" y="407"/>
                  <a:pt x="367" y="407"/>
                  <a:pt x="367" y="407"/>
                </a:cubicBezTo>
                <a:cubicBezTo>
                  <a:pt x="368" y="407"/>
                  <a:pt x="368" y="406"/>
                  <a:pt x="369" y="406"/>
                </a:cubicBezTo>
                <a:cubicBezTo>
                  <a:pt x="370" y="406"/>
                  <a:pt x="371" y="406"/>
                  <a:pt x="371" y="405"/>
                </a:cubicBezTo>
                <a:cubicBezTo>
                  <a:pt x="371" y="405"/>
                  <a:pt x="371" y="406"/>
                  <a:pt x="372" y="405"/>
                </a:cubicBezTo>
                <a:cubicBezTo>
                  <a:pt x="373" y="405"/>
                  <a:pt x="373" y="405"/>
                  <a:pt x="373" y="405"/>
                </a:cubicBezTo>
                <a:cubicBezTo>
                  <a:pt x="374" y="405"/>
                  <a:pt x="374" y="405"/>
                  <a:pt x="374" y="405"/>
                </a:cubicBezTo>
                <a:cubicBezTo>
                  <a:pt x="375" y="405"/>
                  <a:pt x="376" y="405"/>
                  <a:pt x="376" y="406"/>
                </a:cubicBezTo>
                <a:cubicBezTo>
                  <a:pt x="377" y="406"/>
                  <a:pt x="378" y="405"/>
                  <a:pt x="379" y="405"/>
                </a:cubicBezTo>
                <a:cubicBezTo>
                  <a:pt x="379" y="405"/>
                  <a:pt x="379" y="406"/>
                  <a:pt x="379" y="406"/>
                </a:cubicBezTo>
                <a:cubicBezTo>
                  <a:pt x="379" y="407"/>
                  <a:pt x="380" y="406"/>
                  <a:pt x="380" y="407"/>
                </a:cubicBezTo>
                <a:cubicBezTo>
                  <a:pt x="381" y="407"/>
                  <a:pt x="381" y="408"/>
                  <a:pt x="381" y="407"/>
                </a:cubicBezTo>
                <a:cubicBezTo>
                  <a:pt x="382" y="407"/>
                  <a:pt x="382" y="407"/>
                  <a:pt x="383" y="406"/>
                </a:cubicBezTo>
                <a:cubicBezTo>
                  <a:pt x="383" y="407"/>
                  <a:pt x="382" y="407"/>
                  <a:pt x="382" y="407"/>
                </a:cubicBezTo>
                <a:cubicBezTo>
                  <a:pt x="382" y="408"/>
                  <a:pt x="382" y="408"/>
                  <a:pt x="382" y="409"/>
                </a:cubicBezTo>
                <a:cubicBezTo>
                  <a:pt x="382" y="409"/>
                  <a:pt x="383" y="409"/>
                  <a:pt x="383" y="409"/>
                </a:cubicBezTo>
                <a:cubicBezTo>
                  <a:pt x="384" y="410"/>
                  <a:pt x="384" y="410"/>
                  <a:pt x="385" y="410"/>
                </a:cubicBezTo>
                <a:cubicBezTo>
                  <a:pt x="385" y="410"/>
                  <a:pt x="385" y="409"/>
                  <a:pt x="386" y="409"/>
                </a:cubicBezTo>
                <a:cubicBezTo>
                  <a:pt x="386" y="409"/>
                  <a:pt x="386" y="409"/>
                  <a:pt x="387" y="409"/>
                </a:cubicBezTo>
                <a:cubicBezTo>
                  <a:pt x="387" y="408"/>
                  <a:pt x="386" y="408"/>
                  <a:pt x="386" y="407"/>
                </a:cubicBezTo>
                <a:cubicBezTo>
                  <a:pt x="386" y="406"/>
                  <a:pt x="387" y="406"/>
                  <a:pt x="387" y="406"/>
                </a:cubicBezTo>
                <a:cubicBezTo>
                  <a:pt x="388" y="406"/>
                  <a:pt x="389" y="407"/>
                  <a:pt x="390" y="407"/>
                </a:cubicBezTo>
                <a:cubicBezTo>
                  <a:pt x="391" y="407"/>
                  <a:pt x="390" y="408"/>
                  <a:pt x="391" y="408"/>
                </a:cubicBezTo>
                <a:cubicBezTo>
                  <a:pt x="392" y="409"/>
                  <a:pt x="393" y="408"/>
                  <a:pt x="393" y="409"/>
                </a:cubicBezTo>
                <a:cubicBezTo>
                  <a:pt x="393" y="410"/>
                  <a:pt x="393" y="410"/>
                  <a:pt x="394" y="410"/>
                </a:cubicBezTo>
                <a:cubicBezTo>
                  <a:pt x="395" y="410"/>
                  <a:pt x="394" y="409"/>
                  <a:pt x="394" y="408"/>
                </a:cubicBezTo>
                <a:cubicBezTo>
                  <a:pt x="394" y="407"/>
                  <a:pt x="392" y="408"/>
                  <a:pt x="392" y="407"/>
                </a:cubicBezTo>
                <a:cubicBezTo>
                  <a:pt x="392" y="406"/>
                  <a:pt x="393" y="406"/>
                  <a:pt x="394" y="406"/>
                </a:cubicBezTo>
                <a:cubicBezTo>
                  <a:pt x="394" y="405"/>
                  <a:pt x="393" y="405"/>
                  <a:pt x="393" y="404"/>
                </a:cubicBezTo>
                <a:cubicBezTo>
                  <a:pt x="393" y="404"/>
                  <a:pt x="392" y="405"/>
                  <a:pt x="392" y="405"/>
                </a:cubicBezTo>
                <a:cubicBezTo>
                  <a:pt x="392" y="404"/>
                  <a:pt x="391" y="404"/>
                  <a:pt x="391" y="404"/>
                </a:cubicBezTo>
                <a:cubicBezTo>
                  <a:pt x="391" y="404"/>
                  <a:pt x="390" y="404"/>
                  <a:pt x="390" y="404"/>
                </a:cubicBezTo>
                <a:cubicBezTo>
                  <a:pt x="390" y="403"/>
                  <a:pt x="389" y="403"/>
                  <a:pt x="388" y="403"/>
                </a:cubicBezTo>
                <a:cubicBezTo>
                  <a:pt x="389" y="402"/>
                  <a:pt x="390" y="402"/>
                  <a:pt x="391" y="403"/>
                </a:cubicBezTo>
                <a:cubicBezTo>
                  <a:pt x="392" y="403"/>
                  <a:pt x="392" y="402"/>
                  <a:pt x="392" y="402"/>
                </a:cubicBezTo>
                <a:cubicBezTo>
                  <a:pt x="393" y="401"/>
                  <a:pt x="394" y="401"/>
                  <a:pt x="395" y="401"/>
                </a:cubicBezTo>
                <a:cubicBezTo>
                  <a:pt x="395" y="402"/>
                  <a:pt x="396" y="401"/>
                  <a:pt x="396" y="401"/>
                </a:cubicBezTo>
                <a:cubicBezTo>
                  <a:pt x="397" y="402"/>
                  <a:pt x="396" y="402"/>
                  <a:pt x="397" y="402"/>
                </a:cubicBezTo>
                <a:cubicBezTo>
                  <a:pt x="397" y="402"/>
                  <a:pt x="397" y="402"/>
                  <a:pt x="397" y="402"/>
                </a:cubicBezTo>
                <a:cubicBezTo>
                  <a:pt x="398" y="402"/>
                  <a:pt x="399" y="402"/>
                  <a:pt x="399" y="401"/>
                </a:cubicBezTo>
                <a:cubicBezTo>
                  <a:pt x="399" y="401"/>
                  <a:pt x="399" y="400"/>
                  <a:pt x="399" y="400"/>
                </a:cubicBezTo>
                <a:cubicBezTo>
                  <a:pt x="400" y="400"/>
                  <a:pt x="399" y="403"/>
                  <a:pt x="400" y="403"/>
                </a:cubicBezTo>
                <a:cubicBezTo>
                  <a:pt x="400" y="403"/>
                  <a:pt x="401" y="403"/>
                  <a:pt x="401" y="402"/>
                </a:cubicBezTo>
                <a:cubicBezTo>
                  <a:pt x="401" y="401"/>
                  <a:pt x="403" y="402"/>
                  <a:pt x="403" y="401"/>
                </a:cubicBezTo>
                <a:cubicBezTo>
                  <a:pt x="403" y="401"/>
                  <a:pt x="403" y="400"/>
                  <a:pt x="403" y="400"/>
                </a:cubicBezTo>
                <a:cubicBezTo>
                  <a:pt x="404" y="401"/>
                  <a:pt x="404" y="402"/>
                  <a:pt x="405" y="402"/>
                </a:cubicBezTo>
                <a:cubicBezTo>
                  <a:pt x="405" y="402"/>
                  <a:pt x="405" y="401"/>
                  <a:pt x="405" y="401"/>
                </a:cubicBezTo>
                <a:cubicBezTo>
                  <a:pt x="406" y="401"/>
                  <a:pt x="407" y="401"/>
                  <a:pt x="407" y="401"/>
                </a:cubicBezTo>
                <a:cubicBezTo>
                  <a:pt x="407" y="402"/>
                  <a:pt x="407" y="402"/>
                  <a:pt x="407" y="403"/>
                </a:cubicBezTo>
                <a:cubicBezTo>
                  <a:pt x="408" y="403"/>
                  <a:pt x="409" y="404"/>
                  <a:pt x="410" y="404"/>
                </a:cubicBezTo>
                <a:cubicBezTo>
                  <a:pt x="410" y="404"/>
                  <a:pt x="411" y="404"/>
                  <a:pt x="411" y="404"/>
                </a:cubicBezTo>
                <a:cubicBezTo>
                  <a:pt x="411" y="404"/>
                  <a:pt x="411" y="405"/>
                  <a:pt x="412" y="405"/>
                </a:cubicBezTo>
                <a:cubicBezTo>
                  <a:pt x="412" y="405"/>
                  <a:pt x="412" y="405"/>
                  <a:pt x="413" y="405"/>
                </a:cubicBezTo>
                <a:cubicBezTo>
                  <a:pt x="413" y="406"/>
                  <a:pt x="413" y="406"/>
                  <a:pt x="415" y="406"/>
                </a:cubicBezTo>
                <a:cubicBezTo>
                  <a:pt x="415" y="406"/>
                  <a:pt x="415" y="406"/>
                  <a:pt x="415" y="406"/>
                </a:cubicBezTo>
                <a:cubicBezTo>
                  <a:pt x="416" y="406"/>
                  <a:pt x="416" y="406"/>
                  <a:pt x="417" y="405"/>
                </a:cubicBezTo>
                <a:cubicBezTo>
                  <a:pt x="417" y="404"/>
                  <a:pt x="418" y="404"/>
                  <a:pt x="419" y="404"/>
                </a:cubicBezTo>
                <a:cubicBezTo>
                  <a:pt x="420" y="405"/>
                  <a:pt x="420" y="406"/>
                  <a:pt x="420" y="406"/>
                </a:cubicBezTo>
                <a:cubicBezTo>
                  <a:pt x="420" y="407"/>
                  <a:pt x="421" y="407"/>
                  <a:pt x="421" y="408"/>
                </a:cubicBezTo>
                <a:cubicBezTo>
                  <a:pt x="421" y="408"/>
                  <a:pt x="422" y="409"/>
                  <a:pt x="422" y="409"/>
                </a:cubicBezTo>
                <a:cubicBezTo>
                  <a:pt x="423" y="409"/>
                  <a:pt x="423" y="409"/>
                  <a:pt x="423" y="410"/>
                </a:cubicBezTo>
                <a:cubicBezTo>
                  <a:pt x="423" y="411"/>
                  <a:pt x="423" y="413"/>
                  <a:pt x="424" y="414"/>
                </a:cubicBezTo>
                <a:cubicBezTo>
                  <a:pt x="423" y="414"/>
                  <a:pt x="423" y="416"/>
                  <a:pt x="423" y="417"/>
                </a:cubicBezTo>
                <a:cubicBezTo>
                  <a:pt x="423" y="418"/>
                  <a:pt x="423" y="418"/>
                  <a:pt x="424" y="418"/>
                </a:cubicBezTo>
                <a:cubicBezTo>
                  <a:pt x="424" y="418"/>
                  <a:pt x="425" y="416"/>
                  <a:pt x="425" y="416"/>
                </a:cubicBezTo>
                <a:cubicBezTo>
                  <a:pt x="425" y="416"/>
                  <a:pt x="426" y="416"/>
                  <a:pt x="426" y="416"/>
                </a:cubicBezTo>
                <a:cubicBezTo>
                  <a:pt x="426" y="418"/>
                  <a:pt x="426" y="419"/>
                  <a:pt x="425" y="420"/>
                </a:cubicBezTo>
                <a:cubicBezTo>
                  <a:pt x="425" y="421"/>
                  <a:pt x="425" y="422"/>
                  <a:pt x="425" y="422"/>
                </a:cubicBezTo>
                <a:cubicBezTo>
                  <a:pt x="426" y="423"/>
                  <a:pt x="426" y="423"/>
                  <a:pt x="427" y="423"/>
                </a:cubicBezTo>
                <a:cubicBezTo>
                  <a:pt x="428" y="423"/>
                  <a:pt x="428" y="424"/>
                  <a:pt x="428" y="425"/>
                </a:cubicBezTo>
                <a:cubicBezTo>
                  <a:pt x="428" y="425"/>
                  <a:pt x="428" y="425"/>
                  <a:pt x="428" y="425"/>
                </a:cubicBezTo>
                <a:cubicBezTo>
                  <a:pt x="429" y="426"/>
                  <a:pt x="428" y="426"/>
                  <a:pt x="428" y="426"/>
                </a:cubicBezTo>
                <a:cubicBezTo>
                  <a:pt x="428" y="426"/>
                  <a:pt x="429" y="426"/>
                  <a:pt x="429" y="426"/>
                </a:cubicBezTo>
                <a:cubicBezTo>
                  <a:pt x="429" y="427"/>
                  <a:pt x="429" y="427"/>
                  <a:pt x="429" y="427"/>
                </a:cubicBezTo>
                <a:cubicBezTo>
                  <a:pt x="429" y="428"/>
                  <a:pt x="429" y="428"/>
                  <a:pt x="429" y="428"/>
                </a:cubicBezTo>
                <a:cubicBezTo>
                  <a:pt x="430" y="429"/>
                  <a:pt x="430" y="430"/>
                  <a:pt x="431" y="431"/>
                </a:cubicBezTo>
                <a:cubicBezTo>
                  <a:pt x="432" y="431"/>
                  <a:pt x="433" y="432"/>
                  <a:pt x="433" y="433"/>
                </a:cubicBezTo>
                <a:cubicBezTo>
                  <a:pt x="433" y="432"/>
                  <a:pt x="433" y="432"/>
                  <a:pt x="434" y="433"/>
                </a:cubicBezTo>
                <a:cubicBezTo>
                  <a:pt x="434" y="432"/>
                  <a:pt x="434" y="432"/>
                  <a:pt x="434" y="431"/>
                </a:cubicBezTo>
                <a:cubicBezTo>
                  <a:pt x="434" y="431"/>
                  <a:pt x="434" y="431"/>
                  <a:pt x="434" y="431"/>
                </a:cubicBezTo>
                <a:cubicBezTo>
                  <a:pt x="434" y="431"/>
                  <a:pt x="434" y="431"/>
                  <a:pt x="434" y="430"/>
                </a:cubicBezTo>
                <a:cubicBezTo>
                  <a:pt x="434" y="430"/>
                  <a:pt x="435" y="430"/>
                  <a:pt x="435" y="429"/>
                </a:cubicBezTo>
                <a:cubicBezTo>
                  <a:pt x="435" y="428"/>
                  <a:pt x="435" y="429"/>
                  <a:pt x="435" y="428"/>
                </a:cubicBezTo>
                <a:cubicBezTo>
                  <a:pt x="435" y="427"/>
                  <a:pt x="435" y="426"/>
                  <a:pt x="435" y="425"/>
                </a:cubicBezTo>
                <a:cubicBezTo>
                  <a:pt x="435" y="425"/>
                  <a:pt x="436" y="426"/>
                  <a:pt x="436" y="425"/>
                </a:cubicBezTo>
                <a:cubicBezTo>
                  <a:pt x="436" y="425"/>
                  <a:pt x="436" y="425"/>
                  <a:pt x="436" y="424"/>
                </a:cubicBezTo>
                <a:cubicBezTo>
                  <a:pt x="436" y="424"/>
                  <a:pt x="436" y="424"/>
                  <a:pt x="436" y="424"/>
                </a:cubicBezTo>
                <a:cubicBezTo>
                  <a:pt x="436" y="423"/>
                  <a:pt x="436" y="424"/>
                  <a:pt x="436" y="424"/>
                </a:cubicBezTo>
                <a:cubicBezTo>
                  <a:pt x="436" y="423"/>
                  <a:pt x="436" y="422"/>
                  <a:pt x="435" y="421"/>
                </a:cubicBezTo>
                <a:cubicBezTo>
                  <a:pt x="435" y="421"/>
                  <a:pt x="435" y="420"/>
                  <a:pt x="435" y="419"/>
                </a:cubicBezTo>
                <a:cubicBezTo>
                  <a:pt x="435" y="418"/>
                  <a:pt x="435" y="418"/>
                  <a:pt x="434" y="417"/>
                </a:cubicBezTo>
                <a:cubicBezTo>
                  <a:pt x="434" y="417"/>
                  <a:pt x="434" y="417"/>
                  <a:pt x="434" y="416"/>
                </a:cubicBezTo>
                <a:cubicBezTo>
                  <a:pt x="433" y="416"/>
                  <a:pt x="433" y="415"/>
                  <a:pt x="433" y="414"/>
                </a:cubicBezTo>
                <a:cubicBezTo>
                  <a:pt x="433" y="414"/>
                  <a:pt x="433" y="414"/>
                  <a:pt x="433" y="414"/>
                </a:cubicBezTo>
                <a:cubicBezTo>
                  <a:pt x="432" y="413"/>
                  <a:pt x="432" y="413"/>
                  <a:pt x="432" y="411"/>
                </a:cubicBezTo>
                <a:cubicBezTo>
                  <a:pt x="432" y="411"/>
                  <a:pt x="432" y="410"/>
                  <a:pt x="432" y="410"/>
                </a:cubicBezTo>
                <a:cubicBezTo>
                  <a:pt x="432" y="410"/>
                  <a:pt x="431" y="409"/>
                  <a:pt x="431" y="408"/>
                </a:cubicBezTo>
                <a:cubicBezTo>
                  <a:pt x="431" y="407"/>
                  <a:pt x="431" y="408"/>
                  <a:pt x="431" y="407"/>
                </a:cubicBezTo>
                <a:cubicBezTo>
                  <a:pt x="431" y="406"/>
                  <a:pt x="431" y="405"/>
                  <a:pt x="431" y="404"/>
                </a:cubicBezTo>
                <a:cubicBezTo>
                  <a:pt x="430" y="404"/>
                  <a:pt x="430" y="405"/>
                  <a:pt x="430" y="404"/>
                </a:cubicBezTo>
                <a:cubicBezTo>
                  <a:pt x="430" y="404"/>
                  <a:pt x="430" y="403"/>
                  <a:pt x="430" y="403"/>
                </a:cubicBezTo>
                <a:cubicBezTo>
                  <a:pt x="429" y="403"/>
                  <a:pt x="429" y="402"/>
                  <a:pt x="429" y="402"/>
                </a:cubicBezTo>
                <a:cubicBezTo>
                  <a:pt x="429" y="401"/>
                  <a:pt x="430" y="401"/>
                  <a:pt x="430" y="400"/>
                </a:cubicBezTo>
                <a:cubicBezTo>
                  <a:pt x="430" y="400"/>
                  <a:pt x="430" y="399"/>
                  <a:pt x="430" y="398"/>
                </a:cubicBezTo>
                <a:cubicBezTo>
                  <a:pt x="432" y="399"/>
                  <a:pt x="430" y="394"/>
                  <a:pt x="432" y="395"/>
                </a:cubicBezTo>
                <a:cubicBezTo>
                  <a:pt x="431" y="394"/>
                  <a:pt x="431" y="394"/>
                  <a:pt x="431" y="394"/>
                </a:cubicBezTo>
                <a:cubicBezTo>
                  <a:pt x="432" y="393"/>
                  <a:pt x="432" y="393"/>
                  <a:pt x="433" y="393"/>
                </a:cubicBezTo>
                <a:cubicBezTo>
                  <a:pt x="433" y="392"/>
                  <a:pt x="433" y="392"/>
                  <a:pt x="433" y="391"/>
                </a:cubicBezTo>
                <a:cubicBezTo>
                  <a:pt x="434" y="391"/>
                  <a:pt x="435" y="391"/>
                  <a:pt x="435" y="389"/>
                </a:cubicBezTo>
                <a:cubicBezTo>
                  <a:pt x="436" y="389"/>
                  <a:pt x="436" y="389"/>
                  <a:pt x="437" y="389"/>
                </a:cubicBezTo>
                <a:cubicBezTo>
                  <a:pt x="437" y="388"/>
                  <a:pt x="439" y="388"/>
                  <a:pt x="439" y="387"/>
                </a:cubicBezTo>
                <a:cubicBezTo>
                  <a:pt x="439" y="386"/>
                  <a:pt x="439" y="386"/>
                  <a:pt x="440" y="386"/>
                </a:cubicBezTo>
                <a:cubicBezTo>
                  <a:pt x="441" y="386"/>
                  <a:pt x="440" y="383"/>
                  <a:pt x="441" y="384"/>
                </a:cubicBezTo>
                <a:cubicBezTo>
                  <a:pt x="443" y="384"/>
                  <a:pt x="444" y="382"/>
                  <a:pt x="445" y="382"/>
                </a:cubicBezTo>
                <a:cubicBezTo>
                  <a:pt x="446" y="382"/>
                  <a:pt x="446" y="382"/>
                  <a:pt x="446" y="381"/>
                </a:cubicBezTo>
                <a:cubicBezTo>
                  <a:pt x="447" y="381"/>
                  <a:pt x="447" y="381"/>
                  <a:pt x="447" y="381"/>
                </a:cubicBezTo>
                <a:cubicBezTo>
                  <a:pt x="447" y="380"/>
                  <a:pt x="448" y="380"/>
                  <a:pt x="448" y="380"/>
                </a:cubicBezTo>
                <a:cubicBezTo>
                  <a:pt x="449" y="379"/>
                  <a:pt x="448" y="379"/>
                  <a:pt x="449" y="378"/>
                </a:cubicBezTo>
                <a:cubicBezTo>
                  <a:pt x="449" y="378"/>
                  <a:pt x="450" y="377"/>
                  <a:pt x="450" y="377"/>
                </a:cubicBezTo>
                <a:cubicBezTo>
                  <a:pt x="451" y="377"/>
                  <a:pt x="450" y="375"/>
                  <a:pt x="450" y="375"/>
                </a:cubicBezTo>
                <a:cubicBezTo>
                  <a:pt x="450" y="375"/>
                  <a:pt x="451" y="375"/>
                  <a:pt x="451" y="375"/>
                </a:cubicBezTo>
                <a:cubicBezTo>
                  <a:pt x="452" y="375"/>
                  <a:pt x="451" y="374"/>
                  <a:pt x="452" y="374"/>
                </a:cubicBezTo>
                <a:cubicBezTo>
                  <a:pt x="452" y="373"/>
                  <a:pt x="450" y="373"/>
                  <a:pt x="450" y="372"/>
                </a:cubicBezTo>
                <a:cubicBezTo>
                  <a:pt x="451" y="372"/>
                  <a:pt x="452" y="372"/>
                  <a:pt x="453" y="371"/>
                </a:cubicBezTo>
                <a:cubicBezTo>
                  <a:pt x="453" y="373"/>
                  <a:pt x="454" y="373"/>
                  <a:pt x="455" y="372"/>
                </a:cubicBezTo>
                <a:cubicBezTo>
                  <a:pt x="456" y="372"/>
                  <a:pt x="456" y="372"/>
                  <a:pt x="456" y="372"/>
                </a:cubicBezTo>
                <a:cubicBezTo>
                  <a:pt x="456" y="371"/>
                  <a:pt x="455" y="372"/>
                  <a:pt x="455" y="371"/>
                </a:cubicBezTo>
                <a:cubicBezTo>
                  <a:pt x="455" y="371"/>
                  <a:pt x="455" y="370"/>
                  <a:pt x="455" y="370"/>
                </a:cubicBezTo>
                <a:cubicBezTo>
                  <a:pt x="454" y="370"/>
                  <a:pt x="454" y="370"/>
                  <a:pt x="453" y="370"/>
                </a:cubicBezTo>
                <a:cubicBezTo>
                  <a:pt x="452" y="370"/>
                  <a:pt x="452" y="369"/>
                  <a:pt x="453" y="369"/>
                </a:cubicBezTo>
                <a:cubicBezTo>
                  <a:pt x="454" y="368"/>
                  <a:pt x="454" y="368"/>
                  <a:pt x="455" y="368"/>
                </a:cubicBezTo>
                <a:cubicBezTo>
                  <a:pt x="455" y="367"/>
                  <a:pt x="455" y="367"/>
                  <a:pt x="454" y="367"/>
                </a:cubicBezTo>
                <a:cubicBezTo>
                  <a:pt x="454" y="366"/>
                  <a:pt x="455" y="365"/>
                  <a:pt x="455" y="365"/>
                </a:cubicBezTo>
                <a:cubicBezTo>
                  <a:pt x="454" y="365"/>
                  <a:pt x="454" y="365"/>
                  <a:pt x="454" y="365"/>
                </a:cubicBezTo>
                <a:cubicBezTo>
                  <a:pt x="453" y="364"/>
                  <a:pt x="452" y="364"/>
                  <a:pt x="451" y="363"/>
                </a:cubicBezTo>
                <a:cubicBezTo>
                  <a:pt x="451" y="363"/>
                  <a:pt x="451" y="363"/>
                  <a:pt x="451" y="363"/>
                </a:cubicBezTo>
                <a:cubicBezTo>
                  <a:pt x="451" y="362"/>
                  <a:pt x="451" y="362"/>
                  <a:pt x="450" y="362"/>
                </a:cubicBezTo>
                <a:cubicBezTo>
                  <a:pt x="450" y="361"/>
                  <a:pt x="453" y="361"/>
                  <a:pt x="453" y="361"/>
                </a:cubicBezTo>
                <a:cubicBezTo>
                  <a:pt x="453" y="360"/>
                  <a:pt x="452" y="359"/>
                  <a:pt x="451" y="359"/>
                </a:cubicBezTo>
                <a:cubicBezTo>
                  <a:pt x="450" y="358"/>
                  <a:pt x="452" y="358"/>
                  <a:pt x="452" y="358"/>
                </a:cubicBezTo>
                <a:cubicBezTo>
                  <a:pt x="453" y="358"/>
                  <a:pt x="451" y="357"/>
                  <a:pt x="451" y="357"/>
                </a:cubicBezTo>
                <a:cubicBezTo>
                  <a:pt x="451" y="356"/>
                  <a:pt x="451" y="356"/>
                  <a:pt x="450" y="356"/>
                </a:cubicBezTo>
                <a:cubicBezTo>
                  <a:pt x="450" y="356"/>
                  <a:pt x="450" y="356"/>
                  <a:pt x="450" y="355"/>
                </a:cubicBezTo>
                <a:cubicBezTo>
                  <a:pt x="450" y="355"/>
                  <a:pt x="450" y="355"/>
                  <a:pt x="451" y="355"/>
                </a:cubicBezTo>
                <a:cubicBezTo>
                  <a:pt x="451" y="354"/>
                  <a:pt x="450" y="354"/>
                  <a:pt x="450" y="353"/>
                </a:cubicBezTo>
                <a:cubicBezTo>
                  <a:pt x="452" y="353"/>
                  <a:pt x="451" y="349"/>
                  <a:pt x="452" y="350"/>
                </a:cubicBezTo>
                <a:cubicBezTo>
                  <a:pt x="452" y="349"/>
                  <a:pt x="451" y="347"/>
                  <a:pt x="452" y="347"/>
                </a:cubicBezTo>
                <a:cubicBezTo>
                  <a:pt x="453" y="347"/>
                  <a:pt x="453" y="347"/>
                  <a:pt x="454" y="346"/>
                </a:cubicBezTo>
                <a:cubicBezTo>
                  <a:pt x="455" y="346"/>
                  <a:pt x="455" y="346"/>
                  <a:pt x="456" y="347"/>
                </a:cubicBezTo>
                <a:cubicBezTo>
                  <a:pt x="456" y="346"/>
                  <a:pt x="456" y="346"/>
                  <a:pt x="456" y="345"/>
                </a:cubicBezTo>
                <a:cubicBezTo>
                  <a:pt x="457" y="345"/>
                  <a:pt x="457" y="345"/>
                  <a:pt x="457" y="346"/>
                </a:cubicBezTo>
                <a:cubicBezTo>
                  <a:pt x="457" y="347"/>
                  <a:pt x="457" y="347"/>
                  <a:pt x="456" y="347"/>
                </a:cubicBezTo>
                <a:cubicBezTo>
                  <a:pt x="456" y="347"/>
                  <a:pt x="455" y="348"/>
                  <a:pt x="455" y="348"/>
                </a:cubicBezTo>
                <a:cubicBezTo>
                  <a:pt x="455" y="349"/>
                  <a:pt x="454" y="349"/>
                  <a:pt x="454" y="350"/>
                </a:cubicBezTo>
                <a:cubicBezTo>
                  <a:pt x="454" y="350"/>
                  <a:pt x="455" y="350"/>
                  <a:pt x="455" y="350"/>
                </a:cubicBezTo>
                <a:cubicBezTo>
                  <a:pt x="455" y="351"/>
                  <a:pt x="453" y="351"/>
                  <a:pt x="453" y="352"/>
                </a:cubicBezTo>
                <a:cubicBezTo>
                  <a:pt x="453" y="353"/>
                  <a:pt x="454" y="353"/>
                  <a:pt x="453" y="354"/>
                </a:cubicBezTo>
                <a:cubicBezTo>
                  <a:pt x="453" y="354"/>
                  <a:pt x="453" y="355"/>
                  <a:pt x="454" y="355"/>
                </a:cubicBezTo>
                <a:cubicBezTo>
                  <a:pt x="453" y="355"/>
                  <a:pt x="453" y="356"/>
                  <a:pt x="453" y="356"/>
                </a:cubicBezTo>
                <a:cubicBezTo>
                  <a:pt x="454" y="356"/>
                  <a:pt x="454" y="357"/>
                  <a:pt x="454" y="357"/>
                </a:cubicBezTo>
                <a:cubicBezTo>
                  <a:pt x="455" y="357"/>
                  <a:pt x="454" y="356"/>
                  <a:pt x="455" y="356"/>
                </a:cubicBezTo>
                <a:cubicBezTo>
                  <a:pt x="455" y="356"/>
                  <a:pt x="456" y="356"/>
                  <a:pt x="456" y="356"/>
                </a:cubicBezTo>
                <a:cubicBezTo>
                  <a:pt x="456" y="357"/>
                  <a:pt x="456" y="357"/>
                  <a:pt x="456" y="358"/>
                </a:cubicBezTo>
                <a:cubicBezTo>
                  <a:pt x="457" y="357"/>
                  <a:pt x="458" y="357"/>
                  <a:pt x="459" y="357"/>
                </a:cubicBezTo>
                <a:cubicBezTo>
                  <a:pt x="459" y="356"/>
                  <a:pt x="459" y="356"/>
                  <a:pt x="459" y="355"/>
                </a:cubicBezTo>
                <a:cubicBezTo>
                  <a:pt x="459" y="355"/>
                  <a:pt x="459" y="355"/>
                  <a:pt x="459" y="354"/>
                </a:cubicBezTo>
                <a:cubicBezTo>
                  <a:pt x="459" y="354"/>
                  <a:pt x="459" y="355"/>
                  <a:pt x="460" y="354"/>
                </a:cubicBezTo>
                <a:cubicBezTo>
                  <a:pt x="460" y="354"/>
                  <a:pt x="460" y="353"/>
                  <a:pt x="460" y="353"/>
                </a:cubicBezTo>
                <a:cubicBezTo>
                  <a:pt x="460" y="353"/>
                  <a:pt x="459" y="353"/>
                  <a:pt x="459" y="353"/>
                </a:cubicBezTo>
                <a:cubicBezTo>
                  <a:pt x="459" y="352"/>
                  <a:pt x="459" y="352"/>
                  <a:pt x="460" y="352"/>
                </a:cubicBezTo>
                <a:cubicBezTo>
                  <a:pt x="460" y="351"/>
                  <a:pt x="460" y="351"/>
                  <a:pt x="459" y="350"/>
                </a:cubicBezTo>
                <a:cubicBezTo>
                  <a:pt x="458" y="350"/>
                  <a:pt x="458" y="348"/>
                  <a:pt x="458" y="347"/>
                </a:cubicBezTo>
                <a:cubicBezTo>
                  <a:pt x="459" y="348"/>
                  <a:pt x="460" y="348"/>
                  <a:pt x="461" y="349"/>
                </a:cubicBezTo>
                <a:cubicBezTo>
                  <a:pt x="461" y="349"/>
                  <a:pt x="462" y="349"/>
                  <a:pt x="463" y="349"/>
                </a:cubicBezTo>
                <a:cubicBezTo>
                  <a:pt x="463" y="349"/>
                  <a:pt x="464" y="346"/>
                  <a:pt x="465" y="345"/>
                </a:cubicBezTo>
                <a:cubicBezTo>
                  <a:pt x="465" y="345"/>
                  <a:pt x="465" y="345"/>
                  <a:pt x="466" y="345"/>
                </a:cubicBezTo>
                <a:cubicBezTo>
                  <a:pt x="466" y="345"/>
                  <a:pt x="466" y="344"/>
                  <a:pt x="466" y="343"/>
                </a:cubicBezTo>
                <a:cubicBezTo>
                  <a:pt x="467" y="342"/>
                  <a:pt x="467" y="341"/>
                  <a:pt x="466" y="340"/>
                </a:cubicBezTo>
                <a:cubicBezTo>
                  <a:pt x="466" y="340"/>
                  <a:pt x="465" y="340"/>
                  <a:pt x="465" y="340"/>
                </a:cubicBezTo>
                <a:cubicBezTo>
                  <a:pt x="465" y="339"/>
                  <a:pt x="465" y="339"/>
                  <a:pt x="466" y="339"/>
                </a:cubicBezTo>
                <a:cubicBezTo>
                  <a:pt x="466" y="339"/>
                  <a:pt x="466" y="338"/>
                  <a:pt x="467" y="338"/>
                </a:cubicBezTo>
                <a:cubicBezTo>
                  <a:pt x="467" y="338"/>
                  <a:pt x="468" y="337"/>
                  <a:pt x="468" y="337"/>
                </a:cubicBezTo>
                <a:cubicBezTo>
                  <a:pt x="468" y="336"/>
                  <a:pt x="468" y="336"/>
                  <a:pt x="468" y="336"/>
                </a:cubicBezTo>
                <a:cubicBezTo>
                  <a:pt x="469" y="335"/>
                  <a:pt x="469" y="335"/>
                  <a:pt x="469" y="335"/>
                </a:cubicBezTo>
                <a:cubicBezTo>
                  <a:pt x="470" y="335"/>
                  <a:pt x="470" y="335"/>
                  <a:pt x="471" y="334"/>
                </a:cubicBezTo>
                <a:cubicBezTo>
                  <a:pt x="472" y="335"/>
                  <a:pt x="473" y="334"/>
                  <a:pt x="474" y="334"/>
                </a:cubicBezTo>
                <a:cubicBezTo>
                  <a:pt x="474" y="333"/>
                  <a:pt x="476" y="333"/>
                  <a:pt x="477" y="333"/>
                </a:cubicBezTo>
                <a:cubicBezTo>
                  <a:pt x="477" y="333"/>
                  <a:pt x="476" y="334"/>
                  <a:pt x="477" y="334"/>
                </a:cubicBezTo>
                <a:cubicBezTo>
                  <a:pt x="477" y="334"/>
                  <a:pt x="478" y="334"/>
                  <a:pt x="478" y="334"/>
                </a:cubicBezTo>
                <a:cubicBezTo>
                  <a:pt x="478" y="333"/>
                  <a:pt x="478" y="334"/>
                  <a:pt x="478" y="333"/>
                </a:cubicBezTo>
                <a:cubicBezTo>
                  <a:pt x="478" y="332"/>
                  <a:pt x="477" y="332"/>
                  <a:pt x="477" y="332"/>
                </a:cubicBezTo>
                <a:cubicBezTo>
                  <a:pt x="478" y="332"/>
                  <a:pt x="478" y="331"/>
                  <a:pt x="478" y="331"/>
                </a:cubicBezTo>
                <a:cubicBezTo>
                  <a:pt x="479" y="331"/>
                  <a:pt x="480" y="331"/>
                  <a:pt x="480" y="331"/>
                </a:cubicBezTo>
                <a:cubicBezTo>
                  <a:pt x="480" y="332"/>
                  <a:pt x="480" y="332"/>
                  <a:pt x="481" y="332"/>
                </a:cubicBezTo>
                <a:cubicBezTo>
                  <a:pt x="481" y="332"/>
                  <a:pt x="482" y="332"/>
                  <a:pt x="482" y="332"/>
                </a:cubicBezTo>
                <a:cubicBezTo>
                  <a:pt x="482" y="332"/>
                  <a:pt x="482" y="331"/>
                  <a:pt x="482" y="331"/>
                </a:cubicBezTo>
                <a:cubicBezTo>
                  <a:pt x="482" y="331"/>
                  <a:pt x="483" y="331"/>
                  <a:pt x="484" y="331"/>
                </a:cubicBezTo>
                <a:cubicBezTo>
                  <a:pt x="483" y="331"/>
                  <a:pt x="483" y="331"/>
                  <a:pt x="483" y="330"/>
                </a:cubicBezTo>
                <a:cubicBezTo>
                  <a:pt x="482" y="330"/>
                  <a:pt x="482" y="330"/>
                  <a:pt x="481" y="330"/>
                </a:cubicBezTo>
                <a:cubicBezTo>
                  <a:pt x="481" y="330"/>
                  <a:pt x="481" y="329"/>
                  <a:pt x="481" y="329"/>
                </a:cubicBezTo>
                <a:cubicBezTo>
                  <a:pt x="480" y="328"/>
                  <a:pt x="480" y="329"/>
                  <a:pt x="480" y="328"/>
                </a:cubicBezTo>
                <a:cubicBezTo>
                  <a:pt x="480" y="328"/>
                  <a:pt x="482" y="327"/>
                  <a:pt x="482" y="327"/>
                </a:cubicBezTo>
                <a:cubicBezTo>
                  <a:pt x="482" y="326"/>
                  <a:pt x="481" y="326"/>
                  <a:pt x="481" y="325"/>
                </a:cubicBezTo>
                <a:cubicBezTo>
                  <a:pt x="481" y="325"/>
                  <a:pt x="482" y="325"/>
                  <a:pt x="482" y="324"/>
                </a:cubicBezTo>
                <a:cubicBezTo>
                  <a:pt x="483" y="324"/>
                  <a:pt x="482" y="324"/>
                  <a:pt x="482" y="323"/>
                </a:cubicBezTo>
                <a:cubicBezTo>
                  <a:pt x="482" y="323"/>
                  <a:pt x="483" y="323"/>
                  <a:pt x="483" y="323"/>
                </a:cubicBezTo>
                <a:cubicBezTo>
                  <a:pt x="484" y="323"/>
                  <a:pt x="484" y="323"/>
                  <a:pt x="484" y="322"/>
                </a:cubicBezTo>
                <a:cubicBezTo>
                  <a:pt x="484" y="322"/>
                  <a:pt x="483" y="322"/>
                  <a:pt x="483" y="322"/>
                </a:cubicBezTo>
                <a:cubicBezTo>
                  <a:pt x="483" y="321"/>
                  <a:pt x="484" y="320"/>
                  <a:pt x="484" y="319"/>
                </a:cubicBezTo>
                <a:cubicBezTo>
                  <a:pt x="485" y="319"/>
                  <a:pt x="486" y="319"/>
                  <a:pt x="486" y="320"/>
                </a:cubicBezTo>
                <a:cubicBezTo>
                  <a:pt x="487" y="319"/>
                  <a:pt x="486" y="319"/>
                  <a:pt x="487" y="319"/>
                </a:cubicBezTo>
                <a:cubicBezTo>
                  <a:pt x="487" y="320"/>
                  <a:pt x="488" y="320"/>
                  <a:pt x="488" y="319"/>
                </a:cubicBezTo>
                <a:cubicBezTo>
                  <a:pt x="489" y="319"/>
                  <a:pt x="489" y="319"/>
                  <a:pt x="490" y="319"/>
                </a:cubicBezTo>
                <a:cubicBezTo>
                  <a:pt x="490" y="318"/>
                  <a:pt x="490" y="317"/>
                  <a:pt x="491" y="316"/>
                </a:cubicBezTo>
                <a:cubicBezTo>
                  <a:pt x="491" y="316"/>
                  <a:pt x="491" y="315"/>
                  <a:pt x="491" y="315"/>
                </a:cubicBezTo>
                <a:cubicBezTo>
                  <a:pt x="491" y="315"/>
                  <a:pt x="492" y="317"/>
                  <a:pt x="492" y="317"/>
                </a:cubicBezTo>
                <a:cubicBezTo>
                  <a:pt x="492" y="317"/>
                  <a:pt x="493" y="317"/>
                  <a:pt x="492" y="316"/>
                </a:cubicBezTo>
                <a:cubicBezTo>
                  <a:pt x="493" y="316"/>
                  <a:pt x="493" y="316"/>
                  <a:pt x="493" y="316"/>
                </a:cubicBezTo>
                <a:cubicBezTo>
                  <a:pt x="493" y="316"/>
                  <a:pt x="494" y="317"/>
                  <a:pt x="495" y="317"/>
                </a:cubicBezTo>
                <a:cubicBezTo>
                  <a:pt x="495" y="317"/>
                  <a:pt x="495" y="317"/>
                  <a:pt x="495" y="317"/>
                </a:cubicBezTo>
                <a:cubicBezTo>
                  <a:pt x="496" y="317"/>
                  <a:pt x="496" y="316"/>
                  <a:pt x="496" y="316"/>
                </a:cubicBezTo>
                <a:cubicBezTo>
                  <a:pt x="497" y="315"/>
                  <a:pt x="497" y="314"/>
                  <a:pt x="498" y="315"/>
                </a:cubicBezTo>
                <a:cubicBezTo>
                  <a:pt x="498" y="314"/>
                  <a:pt x="497" y="311"/>
                  <a:pt x="497" y="311"/>
                </a:cubicBezTo>
                <a:cubicBezTo>
                  <a:pt x="498" y="310"/>
                  <a:pt x="501" y="312"/>
                  <a:pt x="501" y="312"/>
                </a:cubicBezTo>
                <a:cubicBezTo>
                  <a:pt x="502" y="311"/>
                  <a:pt x="502" y="312"/>
                  <a:pt x="503" y="312"/>
                </a:cubicBezTo>
                <a:cubicBezTo>
                  <a:pt x="503" y="311"/>
                  <a:pt x="502" y="311"/>
                  <a:pt x="503" y="311"/>
                </a:cubicBezTo>
                <a:cubicBezTo>
                  <a:pt x="503" y="311"/>
                  <a:pt x="503" y="311"/>
                  <a:pt x="503" y="311"/>
                </a:cubicBezTo>
                <a:cubicBezTo>
                  <a:pt x="503" y="310"/>
                  <a:pt x="501" y="310"/>
                  <a:pt x="502" y="309"/>
                </a:cubicBezTo>
                <a:cubicBezTo>
                  <a:pt x="503" y="309"/>
                  <a:pt x="503" y="308"/>
                  <a:pt x="504" y="308"/>
                </a:cubicBezTo>
                <a:cubicBezTo>
                  <a:pt x="504" y="308"/>
                  <a:pt x="504" y="309"/>
                  <a:pt x="503" y="310"/>
                </a:cubicBezTo>
                <a:cubicBezTo>
                  <a:pt x="504" y="310"/>
                  <a:pt x="504" y="310"/>
                  <a:pt x="504" y="311"/>
                </a:cubicBezTo>
                <a:cubicBezTo>
                  <a:pt x="505" y="310"/>
                  <a:pt x="505" y="310"/>
                  <a:pt x="505" y="310"/>
                </a:cubicBezTo>
                <a:cubicBezTo>
                  <a:pt x="506" y="309"/>
                  <a:pt x="506" y="309"/>
                  <a:pt x="506" y="309"/>
                </a:cubicBezTo>
                <a:cubicBezTo>
                  <a:pt x="506" y="308"/>
                  <a:pt x="506" y="308"/>
                  <a:pt x="507" y="308"/>
                </a:cubicBezTo>
                <a:cubicBezTo>
                  <a:pt x="508" y="308"/>
                  <a:pt x="508" y="306"/>
                  <a:pt x="508" y="305"/>
                </a:cubicBezTo>
                <a:cubicBezTo>
                  <a:pt x="509" y="305"/>
                  <a:pt x="509" y="305"/>
                  <a:pt x="510" y="305"/>
                </a:cubicBezTo>
                <a:cubicBezTo>
                  <a:pt x="510" y="306"/>
                  <a:pt x="510" y="306"/>
                  <a:pt x="509" y="306"/>
                </a:cubicBezTo>
                <a:cubicBezTo>
                  <a:pt x="509" y="307"/>
                  <a:pt x="509" y="307"/>
                  <a:pt x="510" y="307"/>
                </a:cubicBezTo>
                <a:cubicBezTo>
                  <a:pt x="509" y="307"/>
                  <a:pt x="509" y="308"/>
                  <a:pt x="508" y="308"/>
                </a:cubicBezTo>
                <a:cubicBezTo>
                  <a:pt x="508" y="309"/>
                  <a:pt x="509" y="309"/>
                  <a:pt x="508" y="309"/>
                </a:cubicBezTo>
                <a:cubicBezTo>
                  <a:pt x="508" y="309"/>
                  <a:pt x="508" y="310"/>
                  <a:pt x="508" y="310"/>
                </a:cubicBezTo>
                <a:cubicBezTo>
                  <a:pt x="509" y="309"/>
                  <a:pt x="516" y="308"/>
                  <a:pt x="516" y="309"/>
                </a:cubicBezTo>
                <a:cubicBezTo>
                  <a:pt x="515" y="309"/>
                  <a:pt x="514" y="309"/>
                  <a:pt x="514" y="310"/>
                </a:cubicBezTo>
                <a:cubicBezTo>
                  <a:pt x="514" y="311"/>
                  <a:pt x="514" y="310"/>
                  <a:pt x="513" y="311"/>
                </a:cubicBezTo>
                <a:cubicBezTo>
                  <a:pt x="513" y="311"/>
                  <a:pt x="512" y="311"/>
                  <a:pt x="512" y="312"/>
                </a:cubicBezTo>
                <a:cubicBezTo>
                  <a:pt x="511" y="312"/>
                  <a:pt x="511" y="312"/>
                  <a:pt x="511" y="311"/>
                </a:cubicBezTo>
                <a:cubicBezTo>
                  <a:pt x="510" y="311"/>
                  <a:pt x="508" y="311"/>
                  <a:pt x="508" y="312"/>
                </a:cubicBezTo>
                <a:cubicBezTo>
                  <a:pt x="506" y="312"/>
                  <a:pt x="507" y="312"/>
                  <a:pt x="506" y="313"/>
                </a:cubicBezTo>
                <a:cubicBezTo>
                  <a:pt x="506" y="314"/>
                  <a:pt x="505" y="314"/>
                  <a:pt x="504" y="314"/>
                </a:cubicBezTo>
                <a:cubicBezTo>
                  <a:pt x="504" y="314"/>
                  <a:pt x="504" y="315"/>
                  <a:pt x="504" y="315"/>
                </a:cubicBezTo>
                <a:cubicBezTo>
                  <a:pt x="503" y="315"/>
                  <a:pt x="502" y="316"/>
                  <a:pt x="502" y="317"/>
                </a:cubicBezTo>
                <a:cubicBezTo>
                  <a:pt x="502" y="318"/>
                  <a:pt x="501" y="318"/>
                  <a:pt x="502" y="319"/>
                </a:cubicBezTo>
                <a:cubicBezTo>
                  <a:pt x="502" y="319"/>
                  <a:pt x="502" y="320"/>
                  <a:pt x="502" y="320"/>
                </a:cubicBezTo>
                <a:cubicBezTo>
                  <a:pt x="503" y="320"/>
                  <a:pt x="504" y="320"/>
                  <a:pt x="504" y="320"/>
                </a:cubicBezTo>
                <a:cubicBezTo>
                  <a:pt x="505" y="321"/>
                  <a:pt x="505" y="321"/>
                  <a:pt x="506" y="322"/>
                </a:cubicBezTo>
                <a:cubicBezTo>
                  <a:pt x="507" y="321"/>
                  <a:pt x="507" y="320"/>
                  <a:pt x="508" y="321"/>
                </a:cubicBezTo>
                <a:cubicBezTo>
                  <a:pt x="507" y="321"/>
                  <a:pt x="508" y="322"/>
                  <a:pt x="508" y="322"/>
                </a:cubicBezTo>
                <a:cubicBezTo>
                  <a:pt x="508" y="322"/>
                  <a:pt x="509" y="321"/>
                  <a:pt x="509" y="321"/>
                </a:cubicBezTo>
                <a:cubicBezTo>
                  <a:pt x="510" y="319"/>
                  <a:pt x="510" y="319"/>
                  <a:pt x="512" y="320"/>
                </a:cubicBezTo>
                <a:cubicBezTo>
                  <a:pt x="512" y="319"/>
                  <a:pt x="511" y="318"/>
                  <a:pt x="511" y="318"/>
                </a:cubicBezTo>
                <a:cubicBezTo>
                  <a:pt x="512" y="318"/>
                  <a:pt x="512" y="317"/>
                  <a:pt x="512" y="316"/>
                </a:cubicBezTo>
                <a:cubicBezTo>
                  <a:pt x="512" y="316"/>
                  <a:pt x="512" y="316"/>
                  <a:pt x="513" y="316"/>
                </a:cubicBezTo>
                <a:cubicBezTo>
                  <a:pt x="513" y="315"/>
                  <a:pt x="513" y="315"/>
                  <a:pt x="514" y="315"/>
                </a:cubicBezTo>
                <a:cubicBezTo>
                  <a:pt x="514" y="316"/>
                  <a:pt x="514" y="317"/>
                  <a:pt x="515" y="317"/>
                </a:cubicBezTo>
                <a:cubicBezTo>
                  <a:pt x="515" y="316"/>
                  <a:pt x="515" y="316"/>
                  <a:pt x="515" y="316"/>
                </a:cubicBezTo>
                <a:cubicBezTo>
                  <a:pt x="515" y="315"/>
                  <a:pt x="516" y="315"/>
                  <a:pt x="516" y="315"/>
                </a:cubicBezTo>
                <a:cubicBezTo>
                  <a:pt x="518" y="314"/>
                  <a:pt x="520" y="314"/>
                  <a:pt x="521" y="313"/>
                </a:cubicBezTo>
                <a:cubicBezTo>
                  <a:pt x="522" y="312"/>
                  <a:pt x="522" y="312"/>
                  <a:pt x="523" y="312"/>
                </a:cubicBezTo>
                <a:cubicBezTo>
                  <a:pt x="524" y="311"/>
                  <a:pt x="524" y="310"/>
                  <a:pt x="524" y="310"/>
                </a:cubicBezTo>
                <a:cubicBezTo>
                  <a:pt x="524" y="310"/>
                  <a:pt x="524" y="309"/>
                  <a:pt x="524" y="309"/>
                </a:cubicBezTo>
                <a:cubicBezTo>
                  <a:pt x="525" y="309"/>
                  <a:pt x="525" y="309"/>
                  <a:pt x="525" y="309"/>
                </a:cubicBezTo>
                <a:cubicBezTo>
                  <a:pt x="525" y="308"/>
                  <a:pt x="525" y="308"/>
                  <a:pt x="523" y="308"/>
                </a:cubicBezTo>
                <a:cubicBezTo>
                  <a:pt x="524" y="308"/>
                  <a:pt x="524" y="307"/>
                  <a:pt x="524" y="306"/>
                </a:cubicBezTo>
                <a:cubicBezTo>
                  <a:pt x="523" y="306"/>
                  <a:pt x="522" y="306"/>
                  <a:pt x="521" y="307"/>
                </a:cubicBezTo>
                <a:cubicBezTo>
                  <a:pt x="521" y="307"/>
                  <a:pt x="520" y="309"/>
                  <a:pt x="520" y="309"/>
                </a:cubicBezTo>
                <a:cubicBezTo>
                  <a:pt x="519" y="309"/>
                  <a:pt x="519" y="308"/>
                  <a:pt x="519" y="307"/>
                </a:cubicBezTo>
                <a:cubicBezTo>
                  <a:pt x="518" y="307"/>
                  <a:pt x="518" y="307"/>
                  <a:pt x="517" y="307"/>
                </a:cubicBezTo>
                <a:cubicBezTo>
                  <a:pt x="517" y="306"/>
                  <a:pt x="517" y="307"/>
                  <a:pt x="516" y="307"/>
                </a:cubicBezTo>
                <a:cubicBezTo>
                  <a:pt x="516" y="307"/>
                  <a:pt x="515" y="306"/>
                  <a:pt x="515" y="306"/>
                </a:cubicBezTo>
                <a:cubicBezTo>
                  <a:pt x="515" y="306"/>
                  <a:pt x="514" y="307"/>
                  <a:pt x="514" y="307"/>
                </a:cubicBezTo>
                <a:cubicBezTo>
                  <a:pt x="514" y="307"/>
                  <a:pt x="513" y="306"/>
                  <a:pt x="513" y="306"/>
                </a:cubicBezTo>
                <a:cubicBezTo>
                  <a:pt x="514" y="305"/>
                  <a:pt x="514" y="305"/>
                  <a:pt x="514" y="305"/>
                </a:cubicBezTo>
                <a:cubicBezTo>
                  <a:pt x="515" y="305"/>
                  <a:pt x="515" y="305"/>
                  <a:pt x="515" y="304"/>
                </a:cubicBezTo>
                <a:cubicBezTo>
                  <a:pt x="515" y="304"/>
                  <a:pt x="515" y="304"/>
                  <a:pt x="515" y="304"/>
                </a:cubicBezTo>
                <a:cubicBezTo>
                  <a:pt x="514" y="304"/>
                  <a:pt x="513" y="304"/>
                  <a:pt x="512" y="304"/>
                </a:cubicBezTo>
                <a:cubicBezTo>
                  <a:pt x="513" y="303"/>
                  <a:pt x="512" y="304"/>
                  <a:pt x="511" y="304"/>
                </a:cubicBezTo>
                <a:cubicBezTo>
                  <a:pt x="511" y="304"/>
                  <a:pt x="511" y="303"/>
                  <a:pt x="511" y="303"/>
                </a:cubicBezTo>
                <a:cubicBezTo>
                  <a:pt x="511" y="302"/>
                  <a:pt x="510" y="303"/>
                  <a:pt x="510" y="303"/>
                </a:cubicBezTo>
                <a:cubicBezTo>
                  <a:pt x="510" y="302"/>
                  <a:pt x="510" y="301"/>
                  <a:pt x="510" y="300"/>
                </a:cubicBezTo>
                <a:cubicBezTo>
                  <a:pt x="510" y="300"/>
                  <a:pt x="510" y="300"/>
                  <a:pt x="510" y="300"/>
                </a:cubicBezTo>
                <a:cubicBezTo>
                  <a:pt x="510" y="300"/>
                  <a:pt x="510" y="299"/>
                  <a:pt x="511" y="299"/>
                </a:cubicBezTo>
                <a:cubicBezTo>
                  <a:pt x="511" y="299"/>
                  <a:pt x="511" y="298"/>
                  <a:pt x="511" y="298"/>
                </a:cubicBezTo>
                <a:cubicBezTo>
                  <a:pt x="510" y="298"/>
                  <a:pt x="509" y="298"/>
                  <a:pt x="508" y="298"/>
                </a:cubicBezTo>
                <a:cubicBezTo>
                  <a:pt x="508" y="297"/>
                  <a:pt x="508" y="297"/>
                  <a:pt x="510" y="297"/>
                </a:cubicBezTo>
                <a:cubicBezTo>
                  <a:pt x="509" y="296"/>
                  <a:pt x="509" y="293"/>
                  <a:pt x="510" y="294"/>
                </a:cubicBezTo>
                <a:cubicBezTo>
                  <a:pt x="510" y="293"/>
                  <a:pt x="510" y="294"/>
                  <a:pt x="510" y="293"/>
                </a:cubicBezTo>
                <a:cubicBezTo>
                  <a:pt x="510" y="292"/>
                  <a:pt x="509" y="292"/>
                  <a:pt x="508" y="292"/>
                </a:cubicBezTo>
                <a:cubicBezTo>
                  <a:pt x="507" y="293"/>
                  <a:pt x="507" y="293"/>
                  <a:pt x="506" y="293"/>
                </a:cubicBezTo>
                <a:cubicBezTo>
                  <a:pt x="506" y="293"/>
                  <a:pt x="506" y="293"/>
                  <a:pt x="506" y="294"/>
                </a:cubicBezTo>
                <a:cubicBezTo>
                  <a:pt x="505" y="294"/>
                  <a:pt x="504" y="294"/>
                  <a:pt x="504" y="294"/>
                </a:cubicBezTo>
                <a:cubicBezTo>
                  <a:pt x="504" y="293"/>
                  <a:pt x="503" y="292"/>
                  <a:pt x="504" y="293"/>
                </a:cubicBezTo>
                <a:cubicBezTo>
                  <a:pt x="504" y="292"/>
                  <a:pt x="504" y="291"/>
                  <a:pt x="503" y="291"/>
                </a:cubicBezTo>
                <a:cubicBezTo>
                  <a:pt x="503" y="291"/>
                  <a:pt x="503" y="290"/>
                  <a:pt x="504" y="290"/>
                </a:cubicBezTo>
                <a:cubicBezTo>
                  <a:pt x="504" y="290"/>
                  <a:pt x="504" y="290"/>
                  <a:pt x="504" y="289"/>
                </a:cubicBezTo>
                <a:cubicBezTo>
                  <a:pt x="505" y="290"/>
                  <a:pt x="505" y="291"/>
                  <a:pt x="506" y="292"/>
                </a:cubicBezTo>
                <a:cubicBezTo>
                  <a:pt x="507" y="292"/>
                  <a:pt x="506" y="291"/>
                  <a:pt x="507" y="291"/>
                </a:cubicBezTo>
                <a:cubicBezTo>
                  <a:pt x="508" y="291"/>
                  <a:pt x="508" y="291"/>
                  <a:pt x="508" y="291"/>
                </a:cubicBezTo>
                <a:cubicBezTo>
                  <a:pt x="509" y="290"/>
                  <a:pt x="509" y="289"/>
                  <a:pt x="509" y="288"/>
                </a:cubicBezTo>
                <a:cubicBezTo>
                  <a:pt x="510" y="288"/>
                  <a:pt x="511" y="288"/>
                  <a:pt x="511" y="288"/>
                </a:cubicBezTo>
                <a:cubicBezTo>
                  <a:pt x="511" y="288"/>
                  <a:pt x="511" y="287"/>
                  <a:pt x="511" y="287"/>
                </a:cubicBezTo>
                <a:cubicBezTo>
                  <a:pt x="512" y="287"/>
                  <a:pt x="511" y="285"/>
                  <a:pt x="511" y="284"/>
                </a:cubicBezTo>
                <a:cubicBezTo>
                  <a:pt x="512" y="284"/>
                  <a:pt x="512" y="285"/>
                  <a:pt x="512" y="285"/>
                </a:cubicBezTo>
                <a:cubicBezTo>
                  <a:pt x="512" y="283"/>
                  <a:pt x="511" y="284"/>
                  <a:pt x="511" y="282"/>
                </a:cubicBezTo>
                <a:cubicBezTo>
                  <a:pt x="510" y="281"/>
                  <a:pt x="509" y="281"/>
                  <a:pt x="508" y="281"/>
                </a:cubicBezTo>
                <a:cubicBezTo>
                  <a:pt x="507" y="281"/>
                  <a:pt x="507" y="281"/>
                  <a:pt x="506" y="281"/>
                </a:cubicBezTo>
                <a:cubicBezTo>
                  <a:pt x="506" y="281"/>
                  <a:pt x="506" y="281"/>
                  <a:pt x="505" y="281"/>
                </a:cubicBezTo>
                <a:cubicBezTo>
                  <a:pt x="505" y="281"/>
                  <a:pt x="504" y="281"/>
                  <a:pt x="504" y="281"/>
                </a:cubicBezTo>
                <a:cubicBezTo>
                  <a:pt x="503" y="281"/>
                  <a:pt x="505" y="281"/>
                  <a:pt x="503" y="282"/>
                </a:cubicBezTo>
                <a:cubicBezTo>
                  <a:pt x="503" y="282"/>
                  <a:pt x="502" y="282"/>
                  <a:pt x="501" y="282"/>
                </a:cubicBezTo>
                <a:cubicBezTo>
                  <a:pt x="501" y="282"/>
                  <a:pt x="501" y="282"/>
                  <a:pt x="501" y="282"/>
                </a:cubicBezTo>
                <a:cubicBezTo>
                  <a:pt x="501" y="282"/>
                  <a:pt x="500" y="283"/>
                  <a:pt x="499" y="283"/>
                </a:cubicBezTo>
                <a:cubicBezTo>
                  <a:pt x="499" y="283"/>
                  <a:pt x="500" y="283"/>
                  <a:pt x="499" y="283"/>
                </a:cubicBezTo>
                <a:cubicBezTo>
                  <a:pt x="499" y="283"/>
                  <a:pt x="499" y="283"/>
                  <a:pt x="498" y="284"/>
                </a:cubicBezTo>
                <a:cubicBezTo>
                  <a:pt x="498" y="284"/>
                  <a:pt x="497" y="284"/>
                  <a:pt x="497" y="284"/>
                </a:cubicBezTo>
                <a:cubicBezTo>
                  <a:pt x="496" y="285"/>
                  <a:pt x="496" y="285"/>
                  <a:pt x="495" y="286"/>
                </a:cubicBezTo>
                <a:cubicBezTo>
                  <a:pt x="495" y="286"/>
                  <a:pt x="494" y="285"/>
                  <a:pt x="494" y="286"/>
                </a:cubicBezTo>
                <a:cubicBezTo>
                  <a:pt x="494" y="285"/>
                  <a:pt x="493" y="287"/>
                  <a:pt x="493" y="287"/>
                </a:cubicBezTo>
                <a:cubicBezTo>
                  <a:pt x="493" y="287"/>
                  <a:pt x="492" y="288"/>
                  <a:pt x="492" y="288"/>
                </a:cubicBezTo>
                <a:cubicBezTo>
                  <a:pt x="491" y="288"/>
                  <a:pt x="490" y="289"/>
                  <a:pt x="490" y="289"/>
                </a:cubicBezTo>
                <a:cubicBezTo>
                  <a:pt x="489" y="289"/>
                  <a:pt x="489" y="290"/>
                  <a:pt x="489" y="291"/>
                </a:cubicBezTo>
                <a:cubicBezTo>
                  <a:pt x="489" y="291"/>
                  <a:pt x="488" y="291"/>
                  <a:pt x="488" y="291"/>
                </a:cubicBezTo>
                <a:cubicBezTo>
                  <a:pt x="488" y="292"/>
                  <a:pt x="487" y="291"/>
                  <a:pt x="487" y="291"/>
                </a:cubicBezTo>
                <a:cubicBezTo>
                  <a:pt x="486" y="291"/>
                  <a:pt x="486" y="293"/>
                  <a:pt x="486" y="293"/>
                </a:cubicBezTo>
                <a:cubicBezTo>
                  <a:pt x="486" y="294"/>
                  <a:pt x="485" y="294"/>
                  <a:pt x="485" y="295"/>
                </a:cubicBezTo>
                <a:cubicBezTo>
                  <a:pt x="485" y="295"/>
                  <a:pt x="485" y="296"/>
                  <a:pt x="485" y="296"/>
                </a:cubicBezTo>
                <a:cubicBezTo>
                  <a:pt x="484" y="296"/>
                  <a:pt x="484" y="296"/>
                  <a:pt x="483" y="297"/>
                </a:cubicBezTo>
                <a:cubicBezTo>
                  <a:pt x="483" y="297"/>
                  <a:pt x="483" y="298"/>
                  <a:pt x="482" y="298"/>
                </a:cubicBezTo>
                <a:cubicBezTo>
                  <a:pt x="481" y="299"/>
                  <a:pt x="480" y="299"/>
                  <a:pt x="479" y="299"/>
                </a:cubicBezTo>
                <a:cubicBezTo>
                  <a:pt x="480" y="299"/>
                  <a:pt x="480" y="299"/>
                  <a:pt x="480" y="298"/>
                </a:cubicBezTo>
                <a:cubicBezTo>
                  <a:pt x="480" y="298"/>
                  <a:pt x="481" y="298"/>
                  <a:pt x="481" y="298"/>
                </a:cubicBezTo>
                <a:cubicBezTo>
                  <a:pt x="481" y="298"/>
                  <a:pt x="482" y="298"/>
                  <a:pt x="482" y="298"/>
                </a:cubicBezTo>
                <a:cubicBezTo>
                  <a:pt x="482" y="297"/>
                  <a:pt x="483" y="297"/>
                  <a:pt x="483" y="297"/>
                </a:cubicBezTo>
                <a:cubicBezTo>
                  <a:pt x="483" y="296"/>
                  <a:pt x="484" y="295"/>
                  <a:pt x="484" y="294"/>
                </a:cubicBezTo>
                <a:cubicBezTo>
                  <a:pt x="484" y="294"/>
                  <a:pt x="485" y="294"/>
                  <a:pt x="485" y="294"/>
                </a:cubicBezTo>
                <a:cubicBezTo>
                  <a:pt x="485" y="293"/>
                  <a:pt x="485" y="293"/>
                  <a:pt x="485" y="293"/>
                </a:cubicBezTo>
                <a:cubicBezTo>
                  <a:pt x="485" y="292"/>
                  <a:pt x="486" y="292"/>
                  <a:pt x="486" y="291"/>
                </a:cubicBezTo>
                <a:cubicBezTo>
                  <a:pt x="486" y="290"/>
                  <a:pt x="486" y="290"/>
                  <a:pt x="485" y="290"/>
                </a:cubicBezTo>
                <a:cubicBezTo>
                  <a:pt x="484" y="289"/>
                  <a:pt x="485" y="289"/>
                  <a:pt x="485" y="289"/>
                </a:cubicBezTo>
                <a:cubicBezTo>
                  <a:pt x="486" y="289"/>
                  <a:pt x="486" y="289"/>
                  <a:pt x="487" y="289"/>
                </a:cubicBezTo>
                <a:cubicBezTo>
                  <a:pt x="487" y="289"/>
                  <a:pt x="487" y="288"/>
                  <a:pt x="488" y="288"/>
                </a:cubicBezTo>
                <a:cubicBezTo>
                  <a:pt x="488" y="288"/>
                  <a:pt x="488" y="287"/>
                  <a:pt x="488" y="287"/>
                </a:cubicBezTo>
                <a:cubicBezTo>
                  <a:pt x="489" y="286"/>
                  <a:pt x="489" y="286"/>
                  <a:pt x="490" y="286"/>
                </a:cubicBezTo>
                <a:cubicBezTo>
                  <a:pt x="490" y="286"/>
                  <a:pt x="490" y="285"/>
                  <a:pt x="490" y="285"/>
                </a:cubicBezTo>
                <a:cubicBezTo>
                  <a:pt x="490" y="285"/>
                  <a:pt x="492" y="285"/>
                  <a:pt x="492" y="285"/>
                </a:cubicBezTo>
                <a:cubicBezTo>
                  <a:pt x="491" y="283"/>
                  <a:pt x="495" y="283"/>
                  <a:pt x="495" y="282"/>
                </a:cubicBezTo>
                <a:cubicBezTo>
                  <a:pt x="495" y="281"/>
                  <a:pt x="495" y="281"/>
                  <a:pt x="496" y="281"/>
                </a:cubicBezTo>
                <a:cubicBezTo>
                  <a:pt x="497" y="281"/>
                  <a:pt x="498" y="278"/>
                  <a:pt x="498" y="277"/>
                </a:cubicBezTo>
                <a:cubicBezTo>
                  <a:pt x="498" y="277"/>
                  <a:pt x="499" y="277"/>
                  <a:pt x="499" y="277"/>
                </a:cubicBezTo>
                <a:cubicBezTo>
                  <a:pt x="499" y="277"/>
                  <a:pt x="501" y="276"/>
                  <a:pt x="501" y="275"/>
                </a:cubicBezTo>
                <a:cubicBezTo>
                  <a:pt x="501" y="276"/>
                  <a:pt x="502" y="276"/>
                  <a:pt x="502" y="275"/>
                </a:cubicBezTo>
                <a:cubicBezTo>
                  <a:pt x="503" y="275"/>
                  <a:pt x="505" y="276"/>
                  <a:pt x="506" y="276"/>
                </a:cubicBezTo>
                <a:cubicBezTo>
                  <a:pt x="506" y="275"/>
                  <a:pt x="508" y="276"/>
                  <a:pt x="508" y="276"/>
                </a:cubicBezTo>
                <a:cubicBezTo>
                  <a:pt x="508" y="276"/>
                  <a:pt x="509" y="276"/>
                  <a:pt x="509" y="276"/>
                </a:cubicBezTo>
                <a:cubicBezTo>
                  <a:pt x="510" y="276"/>
                  <a:pt x="509" y="275"/>
                  <a:pt x="510" y="275"/>
                </a:cubicBezTo>
                <a:cubicBezTo>
                  <a:pt x="510" y="274"/>
                  <a:pt x="511" y="275"/>
                  <a:pt x="511" y="275"/>
                </a:cubicBezTo>
                <a:cubicBezTo>
                  <a:pt x="511" y="275"/>
                  <a:pt x="511" y="275"/>
                  <a:pt x="511" y="275"/>
                </a:cubicBezTo>
                <a:cubicBezTo>
                  <a:pt x="512" y="275"/>
                  <a:pt x="511" y="276"/>
                  <a:pt x="512" y="276"/>
                </a:cubicBezTo>
                <a:cubicBezTo>
                  <a:pt x="513" y="276"/>
                  <a:pt x="513" y="276"/>
                  <a:pt x="514" y="276"/>
                </a:cubicBezTo>
                <a:cubicBezTo>
                  <a:pt x="514" y="275"/>
                  <a:pt x="514" y="275"/>
                  <a:pt x="514" y="275"/>
                </a:cubicBezTo>
                <a:cubicBezTo>
                  <a:pt x="515" y="275"/>
                  <a:pt x="516" y="275"/>
                  <a:pt x="516" y="276"/>
                </a:cubicBezTo>
                <a:cubicBezTo>
                  <a:pt x="516" y="275"/>
                  <a:pt x="517" y="275"/>
                  <a:pt x="517" y="275"/>
                </a:cubicBezTo>
                <a:cubicBezTo>
                  <a:pt x="518" y="274"/>
                  <a:pt x="518" y="274"/>
                  <a:pt x="518" y="274"/>
                </a:cubicBezTo>
                <a:cubicBezTo>
                  <a:pt x="520" y="274"/>
                  <a:pt x="518" y="275"/>
                  <a:pt x="519" y="275"/>
                </a:cubicBezTo>
                <a:cubicBezTo>
                  <a:pt x="520" y="275"/>
                  <a:pt x="520" y="276"/>
                  <a:pt x="521" y="276"/>
                </a:cubicBezTo>
                <a:cubicBezTo>
                  <a:pt x="521" y="275"/>
                  <a:pt x="521" y="275"/>
                  <a:pt x="521" y="275"/>
                </a:cubicBezTo>
                <a:cubicBezTo>
                  <a:pt x="521" y="275"/>
                  <a:pt x="522" y="275"/>
                  <a:pt x="522" y="275"/>
                </a:cubicBezTo>
                <a:cubicBezTo>
                  <a:pt x="522" y="275"/>
                  <a:pt x="522" y="275"/>
                  <a:pt x="523" y="275"/>
                </a:cubicBezTo>
                <a:cubicBezTo>
                  <a:pt x="524" y="274"/>
                  <a:pt x="524" y="276"/>
                  <a:pt x="524" y="276"/>
                </a:cubicBezTo>
                <a:cubicBezTo>
                  <a:pt x="525" y="277"/>
                  <a:pt x="526" y="276"/>
                  <a:pt x="526" y="276"/>
                </a:cubicBezTo>
                <a:cubicBezTo>
                  <a:pt x="527" y="275"/>
                  <a:pt x="527" y="274"/>
                  <a:pt x="528" y="275"/>
                </a:cubicBezTo>
                <a:cubicBezTo>
                  <a:pt x="528" y="275"/>
                  <a:pt x="528" y="276"/>
                  <a:pt x="528" y="276"/>
                </a:cubicBezTo>
                <a:cubicBezTo>
                  <a:pt x="529" y="276"/>
                  <a:pt x="529" y="275"/>
                  <a:pt x="529" y="276"/>
                </a:cubicBezTo>
                <a:cubicBezTo>
                  <a:pt x="530" y="276"/>
                  <a:pt x="530" y="275"/>
                  <a:pt x="531" y="275"/>
                </a:cubicBezTo>
                <a:cubicBezTo>
                  <a:pt x="531" y="275"/>
                  <a:pt x="530" y="274"/>
                  <a:pt x="531" y="274"/>
                </a:cubicBezTo>
                <a:cubicBezTo>
                  <a:pt x="532" y="274"/>
                  <a:pt x="532" y="275"/>
                  <a:pt x="533" y="275"/>
                </a:cubicBezTo>
                <a:cubicBezTo>
                  <a:pt x="533" y="274"/>
                  <a:pt x="534" y="275"/>
                  <a:pt x="534" y="273"/>
                </a:cubicBezTo>
                <a:cubicBezTo>
                  <a:pt x="534" y="273"/>
                  <a:pt x="534" y="272"/>
                  <a:pt x="534" y="272"/>
                </a:cubicBezTo>
                <a:cubicBezTo>
                  <a:pt x="534" y="272"/>
                  <a:pt x="535" y="272"/>
                  <a:pt x="535" y="272"/>
                </a:cubicBezTo>
                <a:cubicBezTo>
                  <a:pt x="535" y="273"/>
                  <a:pt x="536" y="272"/>
                  <a:pt x="537" y="272"/>
                </a:cubicBezTo>
                <a:cubicBezTo>
                  <a:pt x="538" y="271"/>
                  <a:pt x="537" y="271"/>
                  <a:pt x="537" y="269"/>
                </a:cubicBezTo>
                <a:cubicBezTo>
                  <a:pt x="538" y="269"/>
                  <a:pt x="538" y="268"/>
                  <a:pt x="538" y="268"/>
                </a:cubicBezTo>
                <a:cubicBezTo>
                  <a:pt x="539" y="267"/>
                  <a:pt x="539" y="267"/>
                  <a:pt x="540" y="267"/>
                </a:cubicBezTo>
                <a:cubicBezTo>
                  <a:pt x="540" y="266"/>
                  <a:pt x="540" y="266"/>
                  <a:pt x="540" y="266"/>
                </a:cubicBezTo>
                <a:cubicBezTo>
                  <a:pt x="541" y="266"/>
                  <a:pt x="543" y="266"/>
                  <a:pt x="543" y="265"/>
                </a:cubicBezTo>
                <a:cubicBezTo>
                  <a:pt x="543" y="264"/>
                  <a:pt x="546" y="265"/>
                  <a:pt x="546" y="265"/>
                </a:cubicBezTo>
                <a:cubicBezTo>
                  <a:pt x="546" y="264"/>
                  <a:pt x="547" y="264"/>
                  <a:pt x="548" y="264"/>
                </a:cubicBezTo>
                <a:cubicBezTo>
                  <a:pt x="548" y="264"/>
                  <a:pt x="549" y="263"/>
                  <a:pt x="550" y="263"/>
                </a:cubicBezTo>
                <a:cubicBezTo>
                  <a:pt x="550" y="263"/>
                  <a:pt x="550" y="262"/>
                  <a:pt x="550" y="262"/>
                </a:cubicBezTo>
                <a:cubicBezTo>
                  <a:pt x="551" y="262"/>
                  <a:pt x="551" y="263"/>
                  <a:pt x="551" y="262"/>
                </a:cubicBezTo>
                <a:cubicBezTo>
                  <a:pt x="551" y="261"/>
                  <a:pt x="551" y="260"/>
                  <a:pt x="552" y="261"/>
                </a:cubicBezTo>
                <a:cubicBezTo>
                  <a:pt x="552" y="259"/>
                  <a:pt x="551" y="258"/>
                  <a:pt x="551" y="257"/>
                </a:cubicBezTo>
                <a:cubicBezTo>
                  <a:pt x="551" y="257"/>
                  <a:pt x="552" y="257"/>
                  <a:pt x="552" y="257"/>
                </a:cubicBezTo>
                <a:cubicBezTo>
                  <a:pt x="552" y="257"/>
                  <a:pt x="552" y="256"/>
                  <a:pt x="552" y="255"/>
                </a:cubicBezTo>
                <a:cubicBezTo>
                  <a:pt x="552" y="255"/>
                  <a:pt x="552" y="255"/>
                  <a:pt x="552" y="254"/>
                </a:cubicBezTo>
                <a:cubicBezTo>
                  <a:pt x="551" y="254"/>
                  <a:pt x="551" y="254"/>
                  <a:pt x="551" y="254"/>
                </a:cubicBezTo>
                <a:cubicBezTo>
                  <a:pt x="551" y="254"/>
                  <a:pt x="550" y="254"/>
                  <a:pt x="550" y="254"/>
                </a:cubicBezTo>
                <a:cubicBezTo>
                  <a:pt x="550" y="255"/>
                  <a:pt x="550" y="256"/>
                  <a:pt x="549" y="255"/>
                </a:cubicBezTo>
                <a:cubicBezTo>
                  <a:pt x="549" y="254"/>
                  <a:pt x="549" y="253"/>
                  <a:pt x="547" y="253"/>
                </a:cubicBezTo>
                <a:cubicBezTo>
                  <a:pt x="547" y="253"/>
                  <a:pt x="546" y="252"/>
                  <a:pt x="546" y="252"/>
                </a:cubicBezTo>
                <a:cubicBezTo>
                  <a:pt x="545" y="251"/>
                  <a:pt x="544" y="251"/>
                  <a:pt x="544" y="251"/>
                </a:cubicBezTo>
                <a:cubicBezTo>
                  <a:pt x="544" y="251"/>
                  <a:pt x="542" y="250"/>
                  <a:pt x="542" y="252"/>
                </a:cubicBezTo>
                <a:cubicBezTo>
                  <a:pt x="541" y="252"/>
                  <a:pt x="541" y="252"/>
                  <a:pt x="540" y="252"/>
                </a:cubicBezTo>
                <a:cubicBezTo>
                  <a:pt x="540" y="252"/>
                  <a:pt x="540" y="252"/>
                  <a:pt x="539" y="252"/>
                </a:cubicBezTo>
                <a:cubicBezTo>
                  <a:pt x="539" y="252"/>
                  <a:pt x="539" y="252"/>
                  <a:pt x="539" y="252"/>
                </a:cubicBezTo>
                <a:cubicBezTo>
                  <a:pt x="538" y="252"/>
                  <a:pt x="538" y="254"/>
                  <a:pt x="536" y="254"/>
                </a:cubicBezTo>
                <a:cubicBezTo>
                  <a:pt x="536" y="254"/>
                  <a:pt x="536" y="254"/>
                  <a:pt x="536" y="254"/>
                </a:cubicBezTo>
                <a:cubicBezTo>
                  <a:pt x="536" y="255"/>
                  <a:pt x="535" y="254"/>
                  <a:pt x="535" y="254"/>
                </a:cubicBezTo>
                <a:cubicBezTo>
                  <a:pt x="534" y="255"/>
                  <a:pt x="534" y="255"/>
                  <a:pt x="533" y="255"/>
                </a:cubicBezTo>
                <a:cubicBezTo>
                  <a:pt x="533" y="256"/>
                  <a:pt x="532" y="257"/>
                  <a:pt x="532" y="257"/>
                </a:cubicBezTo>
                <a:cubicBezTo>
                  <a:pt x="531" y="257"/>
                  <a:pt x="531" y="257"/>
                  <a:pt x="530" y="256"/>
                </a:cubicBezTo>
                <a:cubicBezTo>
                  <a:pt x="530" y="256"/>
                  <a:pt x="530" y="256"/>
                  <a:pt x="530" y="255"/>
                </a:cubicBezTo>
                <a:cubicBezTo>
                  <a:pt x="530" y="254"/>
                  <a:pt x="531" y="254"/>
                  <a:pt x="532" y="254"/>
                </a:cubicBezTo>
                <a:cubicBezTo>
                  <a:pt x="532" y="255"/>
                  <a:pt x="533" y="254"/>
                  <a:pt x="533" y="254"/>
                </a:cubicBezTo>
                <a:cubicBezTo>
                  <a:pt x="533" y="254"/>
                  <a:pt x="534" y="254"/>
                  <a:pt x="534" y="254"/>
                </a:cubicBezTo>
                <a:cubicBezTo>
                  <a:pt x="534" y="254"/>
                  <a:pt x="534" y="254"/>
                  <a:pt x="535" y="253"/>
                </a:cubicBezTo>
                <a:cubicBezTo>
                  <a:pt x="535" y="253"/>
                  <a:pt x="535" y="253"/>
                  <a:pt x="535" y="253"/>
                </a:cubicBezTo>
                <a:cubicBezTo>
                  <a:pt x="536" y="253"/>
                  <a:pt x="536" y="253"/>
                  <a:pt x="537" y="252"/>
                </a:cubicBezTo>
                <a:cubicBezTo>
                  <a:pt x="537" y="252"/>
                  <a:pt x="537" y="252"/>
                  <a:pt x="538" y="252"/>
                </a:cubicBezTo>
                <a:cubicBezTo>
                  <a:pt x="538" y="252"/>
                  <a:pt x="538" y="251"/>
                  <a:pt x="539" y="251"/>
                </a:cubicBezTo>
                <a:cubicBezTo>
                  <a:pt x="539" y="251"/>
                  <a:pt x="539" y="251"/>
                  <a:pt x="539" y="251"/>
                </a:cubicBezTo>
                <a:cubicBezTo>
                  <a:pt x="540" y="250"/>
                  <a:pt x="540" y="252"/>
                  <a:pt x="541" y="250"/>
                </a:cubicBezTo>
                <a:cubicBezTo>
                  <a:pt x="541" y="250"/>
                  <a:pt x="542" y="250"/>
                  <a:pt x="542" y="250"/>
                </a:cubicBezTo>
                <a:cubicBezTo>
                  <a:pt x="542" y="250"/>
                  <a:pt x="541" y="250"/>
                  <a:pt x="542" y="250"/>
                </a:cubicBezTo>
                <a:cubicBezTo>
                  <a:pt x="543" y="250"/>
                  <a:pt x="544" y="249"/>
                  <a:pt x="544" y="249"/>
                </a:cubicBezTo>
                <a:cubicBezTo>
                  <a:pt x="544" y="248"/>
                  <a:pt x="545" y="249"/>
                  <a:pt x="545" y="248"/>
                </a:cubicBezTo>
                <a:cubicBezTo>
                  <a:pt x="545" y="248"/>
                  <a:pt x="544" y="248"/>
                  <a:pt x="544" y="248"/>
                </a:cubicBezTo>
                <a:cubicBezTo>
                  <a:pt x="543" y="248"/>
                  <a:pt x="544" y="248"/>
                  <a:pt x="543" y="248"/>
                </a:cubicBezTo>
                <a:cubicBezTo>
                  <a:pt x="542" y="248"/>
                  <a:pt x="542" y="246"/>
                  <a:pt x="542" y="246"/>
                </a:cubicBezTo>
                <a:cubicBezTo>
                  <a:pt x="542" y="246"/>
                  <a:pt x="542" y="245"/>
                  <a:pt x="542" y="245"/>
                </a:cubicBezTo>
                <a:cubicBezTo>
                  <a:pt x="541" y="245"/>
                  <a:pt x="541" y="247"/>
                  <a:pt x="541" y="247"/>
                </a:cubicBezTo>
                <a:cubicBezTo>
                  <a:pt x="540" y="247"/>
                  <a:pt x="538" y="247"/>
                  <a:pt x="538" y="246"/>
                </a:cubicBezTo>
                <a:cubicBezTo>
                  <a:pt x="538" y="245"/>
                  <a:pt x="537" y="244"/>
                  <a:pt x="537" y="243"/>
                </a:cubicBezTo>
                <a:cubicBezTo>
                  <a:pt x="537" y="244"/>
                  <a:pt x="536" y="244"/>
                  <a:pt x="536" y="244"/>
                </a:cubicBezTo>
                <a:cubicBezTo>
                  <a:pt x="536" y="244"/>
                  <a:pt x="536" y="244"/>
                  <a:pt x="536" y="243"/>
                </a:cubicBezTo>
                <a:cubicBezTo>
                  <a:pt x="535" y="244"/>
                  <a:pt x="534" y="245"/>
                  <a:pt x="534" y="245"/>
                </a:cubicBezTo>
                <a:cubicBezTo>
                  <a:pt x="534" y="245"/>
                  <a:pt x="534" y="244"/>
                  <a:pt x="534" y="243"/>
                </a:cubicBezTo>
                <a:cubicBezTo>
                  <a:pt x="533" y="244"/>
                  <a:pt x="533" y="244"/>
                  <a:pt x="532" y="243"/>
                </a:cubicBezTo>
                <a:cubicBezTo>
                  <a:pt x="532" y="243"/>
                  <a:pt x="531" y="243"/>
                  <a:pt x="530" y="243"/>
                </a:cubicBezTo>
                <a:cubicBezTo>
                  <a:pt x="530" y="243"/>
                  <a:pt x="530" y="242"/>
                  <a:pt x="530" y="241"/>
                </a:cubicBezTo>
                <a:cubicBezTo>
                  <a:pt x="530" y="241"/>
                  <a:pt x="530" y="240"/>
                  <a:pt x="530" y="240"/>
                </a:cubicBezTo>
                <a:cubicBezTo>
                  <a:pt x="529" y="239"/>
                  <a:pt x="528" y="238"/>
                  <a:pt x="527" y="238"/>
                </a:cubicBezTo>
                <a:cubicBezTo>
                  <a:pt x="526" y="238"/>
                  <a:pt x="525" y="238"/>
                  <a:pt x="525" y="238"/>
                </a:cubicBezTo>
                <a:cubicBezTo>
                  <a:pt x="524" y="238"/>
                  <a:pt x="525" y="237"/>
                  <a:pt x="525" y="236"/>
                </a:cubicBezTo>
                <a:cubicBezTo>
                  <a:pt x="525" y="235"/>
                  <a:pt x="524" y="235"/>
                  <a:pt x="523" y="235"/>
                </a:cubicBezTo>
                <a:cubicBezTo>
                  <a:pt x="523" y="235"/>
                  <a:pt x="523" y="235"/>
                  <a:pt x="523" y="234"/>
                </a:cubicBezTo>
                <a:cubicBezTo>
                  <a:pt x="523" y="234"/>
                  <a:pt x="522" y="235"/>
                  <a:pt x="522" y="235"/>
                </a:cubicBezTo>
                <a:cubicBezTo>
                  <a:pt x="521" y="234"/>
                  <a:pt x="522" y="234"/>
                  <a:pt x="522" y="233"/>
                </a:cubicBezTo>
                <a:cubicBezTo>
                  <a:pt x="523" y="232"/>
                  <a:pt x="522" y="232"/>
                  <a:pt x="522" y="232"/>
                </a:cubicBezTo>
                <a:cubicBezTo>
                  <a:pt x="521" y="232"/>
                  <a:pt x="521" y="232"/>
                  <a:pt x="521" y="231"/>
                </a:cubicBezTo>
                <a:cubicBezTo>
                  <a:pt x="522" y="231"/>
                  <a:pt x="524" y="232"/>
                  <a:pt x="524" y="231"/>
                </a:cubicBezTo>
                <a:cubicBezTo>
                  <a:pt x="525" y="230"/>
                  <a:pt x="525" y="232"/>
                  <a:pt x="525" y="232"/>
                </a:cubicBezTo>
                <a:cubicBezTo>
                  <a:pt x="526" y="232"/>
                  <a:pt x="526" y="230"/>
                  <a:pt x="526" y="230"/>
                </a:cubicBezTo>
                <a:cubicBezTo>
                  <a:pt x="525" y="230"/>
                  <a:pt x="526" y="229"/>
                  <a:pt x="525" y="229"/>
                </a:cubicBezTo>
                <a:cubicBezTo>
                  <a:pt x="524" y="229"/>
                  <a:pt x="524" y="229"/>
                  <a:pt x="523" y="228"/>
                </a:cubicBezTo>
                <a:cubicBezTo>
                  <a:pt x="523" y="228"/>
                  <a:pt x="523" y="228"/>
                  <a:pt x="523" y="228"/>
                </a:cubicBezTo>
                <a:cubicBezTo>
                  <a:pt x="523" y="228"/>
                  <a:pt x="523" y="227"/>
                  <a:pt x="522" y="227"/>
                </a:cubicBezTo>
                <a:cubicBezTo>
                  <a:pt x="522" y="227"/>
                  <a:pt x="521" y="228"/>
                  <a:pt x="521" y="227"/>
                </a:cubicBezTo>
                <a:cubicBezTo>
                  <a:pt x="521" y="227"/>
                  <a:pt x="521" y="227"/>
                  <a:pt x="521" y="227"/>
                </a:cubicBezTo>
                <a:cubicBezTo>
                  <a:pt x="522" y="227"/>
                  <a:pt x="522" y="226"/>
                  <a:pt x="522" y="226"/>
                </a:cubicBezTo>
                <a:cubicBezTo>
                  <a:pt x="523" y="225"/>
                  <a:pt x="523" y="225"/>
                  <a:pt x="523" y="225"/>
                </a:cubicBezTo>
                <a:cubicBezTo>
                  <a:pt x="523" y="224"/>
                  <a:pt x="523" y="224"/>
                  <a:pt x="522" y="224"/>
                </a:cubicBezTo>
                <a:cubicBezTo>
                  <a:pt x="522" y="223"/>
                  <a:pt x="521" y="223"/>
                  <a:pt x="521" y="223"/>
                </a:cubicBezTo>
                <a:cubicBezTo>
                  <a:pt x="521" y="222"/>
                  <a:pt x="520" y="223"/>
                  <a:pt x="519" y="223"/>
                </a:cubicBezTo>
                <a:cubicBezTo>
                  <a:pt x="520" y="221"/>
                  <a:pt x="518" y="222"/>
                  <a:pt x="518" y="221"/>
                </a:cubicBezTo>
                <a:cubicBezTo>
                  <a:pt x="518" y="221"/>
                  <a:pt x="519" y="221"/>
                  <a:pt x="519" y="221"/>
                </a:cubicBezTo>
                <a:cubicBezTo>
                  <a:pt x="519" y="220"/>
                  <a:pt x="520" y="220"/>
                  <a:pt x="520" y="219"/>
                </a:cubicBezTo>
                <a:cubicBezTo>
                  <a:pt x="519" y="219"/>
                  <a:pt x="516" y="218"/>
                  <a:pt x="516" y="219"/>
                </a:cubicBezTo>
                <a:cubicBezTo>
                  <a:pt x="516" y="219"/>
                  <a:pt x="516" y="219"/>
                  <a:pt x="515" y="219"/>
                </a:cubicBezTo>
                <a:cubicBezTo>
                  <a:pt x="515" y="218"/>
                  <a:pt x="515" y="218"/>
                  <a:pt x="516" y="218"/>
                </a:cubicBezTo>
                <a:cubicBezTo>
                  <a:pt x="517" y="218"/>
                  <a:pt x="517" y="217"/>
                  <a:pt x="518" y="217"/>
                </a:cubicBezTo>
                <a:cubicBezTo>
                  <a:pt x="518" y="215"/>
                  <a:pt x="517" y="216"/>
                  <a:pt x="516" y="215"/>
                </a:cubicBezTo>
                <a:cubicBezTo>
                  <a:pt x="516" y="215"/>
                  <a:pt x="517" y="214"/>
                  <a:pt x="517" y="214"/>
                </a:cubicBezTo>
                <a:cubicBezTo>
                  <a:pt x="516" y="214"/>
                  <a:pt x="516" y="214"/>
                  <a:pt x="516" y="213"/>
                </a:cubicBezTo>
                <a:cubicBezTo>
                  <a:pt x="516" y="212"/>
                  <a:pt x="514" y="212"/>
                  <a:pt x="514" y="213"/>
                </a:cubicBezTo>
                <a:cubicBezTo>
                  <a:pt x="514" y="213"/>
                  <a:pt x="513" y="213"/>
                  <a:pt x="513" y="212"/>
                </a:cubicBezTo>
                <a:cubicBezTo>
                  <a:pt x="513" y="211"/>
                  <a:pt x="512" y="212"/>
                  <a:pt x="512" y="211"/>
                </a:cubicBezTo>
                <a:cubicBezTo>
                  <a:pt x="512" y="211"/>
                  <a:pt x="513" y="210"/>
                  <a:pt x="512" y="210"/>
                </a:cubicBezTo>
                <a:cubicBezTo>
                  <a:pt x="512" y="209"/>
                  <a:pt x="512" y="209"/>
                  <a:pt x="512" y="209"/>
                </a:cubicBezTo>
                <a:cubicBezTo>
                  <a:pt x="512" y="208"/>
                  <a:pt x="512" y="208"/>
                  <a:pt x="512" y="207"/>
                </a:cubicBezTo>
                <a:cubicBezTo>
                  <a:pt x="512" y="206"/>
                  <a:pt x="511" y="206"/>
                  <a:pt x="511" y="206"/>
                </a:cubicBezTo>
                <a:cubicBezTo>
                  <a:pt x="511" y="205"/>
                  <a:pt x="512" y="204"/>
                  <a:pt x="511" y="204"/>
                </a:cubicBezTo>
                <a:cubicBezTo>
                  <a:pt x="511" y="204"/>
                  <a:pt x="511" y="203"/>
                  <a:pt x="511" y="202"/>
                </a:cubicBezTo>
                <a:cubicBezTo>
                  <a:pt x="511" y="202"/>
                  <a:pt x="510" y="202"/>
                  <a:pt x="509" y="203"/>
                </a:cubicBezTo>
                <a:cubicBezTo>
                  <a:pt x="509" y="203"/>
                  <a:pt x="509" y="204"/>
                  <a:pt x="509" y="205"/>
                </a:cubicBezTo>
                <a:cubicBezTo>
                  <a:pt x="508" y="205"/>
                  <a:pt x="508" y="205"/>
                  <a:pt x="508" y="206"/>
                </a:cubicBezTo>
                <a:cubicBezTo>
                  <a:pt x="508" y="207"/>
                  <a:pt x="508" y="207"/>
                  <a:pt x="507" y="207"/>
                </a:cubicBezTo>
                <a:cubicBezTo>
                  <a:pt x="506" y="208"/>
                  <a:pt x="506" y="208"/>
                  <a:pt x="506" y="209"/>
                </a:cubicBezTo>
                <a:cubicBezTo>
                  <a:pt x="506" y="209"/>
                  <a:pt x="507" y="209"/>
                  <a:pt x="507" y="209"/>
                </a:cubicBezTo>
                <a:cubicBezTo>
                  <a:pt x="507" y="210"/>
                  <a:pt x="506" y="210"/>
                  <a:pt x="506" y="210"/>
                </a:cubicBezTo>
                <a:cubicBezTo>
                  <a:pt x="506" y="210"/>
                  <a:pt x="506" y="211"/>
                  <a:pt x="506" y="211"/>
                </a:cubicBezTo>
                <a:cubicBezTo>
                  <a:pt x="506" y="212"/>
                  <a:pt x="505" y="212"/>
                  <a:pt x="504" y="212"/>
                </a:cubicBezTo>
                <a:cubicBezTo>
                  <a:pt x="503" y="213"/>
                  <a:pt x="504" y="214"/>
                  <a:pt x="504" y="215"/>
                </a:cubicBezTo>
                <a:cubicBezTo>
                  <a:pt x="503" y="215"/>
                  <a:pt x="503" y="214"/>
                  <a:pt x="502" y="214"/>
                </a:cubicBezTo>
                <a:cubicBezTo>
                  <a:pt x="502" y="215"/>
                  <a:pt x="502" y="215"/>
                  <a:pt x="502" y="215"/>
                </a:cubicBezTo>
                <a:cubicBezTo>
                  <a:pt x="502" y="215"/>
                  <a:pt x="502" y="215"/>
                  <a:pt x="501" y="215"/>
                </a:cubicBezTo>
                <a:cubicBezTo>
                  <a:pt x="501" y="216"/>
                  <a:pt x="501" y="216"/>
                  <a:pt x="501" y="216"/>
                </a:cubicBezTo>
                <a:cubicBezTo>
                  <a:pt x="501" y="217"/>
                  <a:pt x="501" y="217"/>
                  <a:pt x="501" y="217"/>
                </a:cubicBezTo>
                <a:cubicBezTo>
                  <a:pt x="501" y="217"/>
                  <a:pt x="501" y="217"/>
                  <a:pt x="501" y="217"/>
                </a:cubicBezTo>
                <a:cubicBezTo>
                  <a:pt x="501" y="218"/>
                  <a:pt x="500" y="217"/>
                  <a:pt x="500" y="218"/>
                </a:cubicBezTo>
                <a:cubicBezTo>
                  <a:pt x="500" y="218"/>
                  <a:pt x="499" y="218"/>
                  <a:pt x="499" y="218"/>
                </a:cubicBezTo>
                <a:cubicBezTo>
                  <a:pt x="499" y="218"/>
                  <a:pt x="498" y="219"/>
                  <a:pt x="498" y="219"/>
                </a:cubicBezTo>
                <a:cubicBezTo>
                  <a:pt x="498" y="218"/>
                  <a:pt x="497" y="217"/>
                  <a:pt x="497" y="217"/>
                </a:cubicBezTo>
                <a:cubicBezTo>
                  <a:pt x="496" y="216"/>
                  <a:pt x="496" y="217"/>
                  <a:pt x="496" y="216"/>
                </a:cubicBezTo>
                <a:cubicBezTo>
                  <a:pt x="496" y="215"/>
                  <a:pt x="496" y="215"/>
                  <a:pt x="495" y="215"/>
                </a:cubicBezTo>
                <a:cubicBezTo>
                  <a:pt x="495" y="216"/>
                  <a:pt x="494" y="216"/>
                  <a:pt x="494" y="217"/>
                </a:cubicBezTo>
                <a:cubicBezTo>
                  <a:pt x="494" y="216"/>
                  <a:pt x="493" y="216"/>
                  <a:pt x="493" y="215"/>
                </a:cubicBezTo>
                <a:cubicBezTo>
                  <a:pt x="493" y="215"/>
                  <a:pt x="493" y="215"/>
                  <a:pt x="493" y="214"/>
                </a:cubicBezTo>
                <a:cubicBezTo>
                  <a:pt x="493" y="214"/>
                  <a:pt x="493" y="214"/>
                  <a:pt x="493" y="214"/>
                </a:cubicBezTo>
                <a:cubicBezTo>
                  <a:pt x="492" y="213"/>
                  <a:pt x="492" y="213"/>
                  <a:pt x="491" y="213"/>
                </a:cubicBezTo>
                <a:cubicBezTo>
                  <a:pt x="490" y="213"/>
                  <a:pt x="489" y="213"/>
                  <a:pt x="490" y="212"/>
                </a:cubicBezTo>
                <a:cubicBezTo>
                  <a:pt x="489" y="212"/>
                  <a:pt x="489" y="213"/>
                  <a:pt x="488" y="212"/>
                </a:cubicBezTo>
                <a:cubicBezTo>
                  <a:pt x="487" y="212"/>
                  <a:pt x="486" y="211"/>
                  <a:pt x="486" y="210"/>
                </a:cubicBezTo>
                <a:cubicBezTo>
                  <a:pt x="486" y="210"/>
                  <a:pt x="487" y="208"/>
                  <a:pt x="487" y="208"/>
                </a:cubicBezTo>
                <a:cubicBezTo>
                  <a:pt x="487" y="207"/>
                  <a:pt x="487" y="206"/>
                  <a:pt x="486" y="206"/>
                </a:cubicBezTo>
                <a:cubicBezTo>
                  <a:pt x="485" y="206"/>
                  <a:pt x="485" y="204"/>
                  <a:pt x="485" y="204"/>
                </a:cubicBezTo>
                <a:cubicBezTo>
                  <a:pt x="486" y="203"/>
                  <a:pt x="486" y="204"/>
                  <a:pt x="486" y="204"/>
                </a:cubicBezTo>
                <a:cubicBezTo>
                  <a:pt x="487" y="204"/>
                  <a:pt x="487" y="203"/>
                  <a:pt x="487" y="203"/>
                </a:cubicBezTo>
                <a:cubicBezTo>
                  <a:pt x="487" y="203"/>
                  <a:pt x="487" y="203"/>
                  <a:pt x="487" y="202"/>
                </a:cubicBezTo>
                <a:cubicBezTo>
                  <a:pt x="487" y="202"/>
                  <a:pt x="486" y="202"/>
                  <a:pt x="486" y="202"/>
                </a:cubicBezTo>
                <a:cubicBezTo>
                  <a:pt x="486" y="201"/>
                  <a:pt x="487" y="201"/>
                  <a:pt x="487" y="200"/>
                </a:cubicBezTo>
                <a:cubicBezTo>
                  <a:pt x="487" y="200"/>
                  <a:pt x="488" y="199"/>
                  <a:pt x="489" y="198"/>
                </a:cubicBezTo>
                <a:cubicBezTo>
                  <a:pt x="488" y="198"/>
                  <a:pt x="488" y="198"/>
                  <a:pt x="488" y="198"/>
                </a:cubicBezTo>
                <a:cubicBezTo>
                  <a:pt x="487" y="198"/>
                  <a:pt x="487" y="199"/>
                  <a:pt x="486" y="199"/>
                </a:cubicBezTo>
                <a:cubicBezTo>
                  <a:pt x="487" y="198"/>
                  <a:pt x="483" y="198"/>
                  <a:pt x="483" y="198"/>
                </a:cubicBezTo>
                <a:cubicBezTo>
                  <a:pt x="483" y="197"/>
                  <a:pt x="483" y="197"/>
                  <a:pt x="484" y="197"/>
                </a:cubicBezTo>
                <a:cubicBezTo>
                  <a:pt x="485" y="197"/>
                  <a:pt x="485" y="197"/>
                  <a:pt x="485" y="196"/>
                </a:cubicBezTo>
                <a:cubicBezTo>
                  <a:pt x="485" y="196"/>
                  <a:pt x="483" y="196"/>
                  <a:pt x="483" y="196"/>
                </a:cubicBezTo>
                <a:cubicBezTo>
                  <a:pt x="483" y="196"/>
                  <a:pt x="483" y="196"/>
                  <a:pt x="482" y="196"/>
                </a:cubicBezTo>
                <a:cubicBezTo>
                  <a:pt x="482" y="196"/>
                  <a:pt x="481" y="195"/>
                  <a:pt x="481" y="196"/>
                </a:cubicBezTo>
                <a:cubicBezTo>
                  <a:pt x="480" y="196"/>
                  <a:pt x="479" y="196"/>
                  <a:pt x="478" y="196"/>
                </a:cubicBezTo>
                <a:cubicBezTo>
                  <a:pt x="477" y="196"/>
                  <a:pt x="477" y="195"/>
                  <a:pt x="477" y="194"/>
                </a:cubicBezTo>
                <a:cubicBezTo>
                  <a:pt x="477" y="194"/>
                  <a:pt x="476" y="194"/>
                  <a:pt x="476" y="194"/>
                </a:cubicBezTo>
                <a:cubicBezTo>
                  <a:pt x="476" y="193"/>
                  <a:pt x="476" y="192"/>
                  <a:pt x="476" y="192"/>
                </a:cubicBezTo>
                <a:cubicBezTo>
                  <a:pt x="475" y="192"/>
                  <a:pt x="475" y="192"/>
                  <a:pt x="474" y="191"/>
                </a:cubicBezTo>
                <a:cubicBezTo>
                  <a:pt x="473" y="191"/>
                  <a:pt x="473" y="191"/>
                  <a:pt x="473" y="190"/>
                </a:cubicBezTo>
                <a:cubicBezTo>
                  <a:pt x="473" y="190"/>
                  <a:pt x="472" y="189"/>
                  <a:pt x="472" y="189"/>
                </a:cubicBezTo>
                <a:cubicBezTo>
                  <a:pt x="472" y="189"/>
                  <a:pt x="471" y="188"/>
                  <a:pt x="471" y="188"/>
                </a:cubicBezTo>
                <a:cubicBezTo>
                  <a:pt x="469" y="188"/>
                  <a:pt x="469" y="187"/>
                  <a:pt x="468" y="187"/>
                </a:cubicBezTo>
                <a:cubicBezTo>
                  <a:pt x="468" y="187"/>
                  <a:pt x="468" y="187"/>
                  <a:pt x="468" y="187"/>
                </a:cubicBezTo>
                <a:cubicBezTo>
                  <a:pt x="467" y="186"/>
                  <a:pt x="467" y="187"/>
                  <a:pt x="467" y="187"/>
                </a:cubicBezTo>
                <a:cubicBezTo>
                  <a:pt x="466" y="188"/>
                  <a:pt x="465" y="188"/>
                  <a:pt x="464" y="189"/>
                </a:cubicBezTo>
                <a:cubicBezTo>
                  <a:pt x="463" y="190"/>
                  <a:pt x="461" y="189"/>
                  <a:pt x="460" y="189"/>
                </a:cubicBezTo>
                <a:cubicBezTo>
                  <a:pt x="459" y="189"/>
                  <a:pt x="457" y="189"/>
                  <a:pt x="455" y="189"/>
                </a:cubicBezTo>
                <a:cubicBezTo>
                  <a:pt x="455" y="189"/>
                  <a:pt x="455" y="189"/>
                  <a:pt x="455" y="189"/>
                </a:cubicBezTo>
                <a:cubicBezTo>
                  <a:pt x="454" y="188"/>
                  <a:pt x="454" y="189"/>
                  <a:pt x="452" y="189"/>
                </a:cubicBezTo>
                <a:cubicBezTo>
                  <a:pt x="452" y="188"/>
                  <a:pt x="451" y="188"/>
                  <a:pt x="450" y="188"/>
                </a:cubicBezTo>
                <a:cubicBezTo>
                  <a:pt x="450" y="188"/>
                  <a:pt x="450" y="188"/>
                  <a:pt x="449" y="188"/>
                </a:cubicBezTo>
                <a:cubicBezTo>
                  <a:pt x="449" y="188"/>
                  <a:pt x="449" y="189"/>
                  <a:pt x="448" y="189"/>
                </a:cubicBezTo>
                <a:cubicBezTo>
                  <a:pt x="448" y="189"/>
                  <a:pt x="447" y="189"/>
                  <a:pt x="447" y="189"/>
                </a:cubicBezTo>
                <a:cubicBezTo>
                  <a:pt x="446" y="189"/>
                  <a:pt x="447" y="191"/>
                  <a:pt x="447" y="191"/>
                </a:cubicBezTo>
                <a:cubicBezTo>
                  <a:pt x="448" y="192"/>
                  <a:pt x="448" y="192"/>
                  <a:pt x="449" y="191"/>
                </a:cubicBezTo>
                <a:cubicBezTo>
                  <a:pt x="449" y="193"/>
                  <a:pt x="449" y="193"/>
                  <a:pt x="448" y="193"/>
                </a:cubicBezTo>
                <a:cubicBezTo>
                  <a:pt x="449" y="194"/>
                  <a:pt x="448" y="194"/>
                  <a:pt x="448" y="196"/>
                </a:cubicBezTo>
                <a:cubicBezTo>
                  <a:pt x="447" y="196"/>
                  <a:pt x="447" y="196"/>
                  <a:pt x="446" y="197"/>
                </a:cubicBezTo>
                <a:cubicBezTo>
                  <a:pt x="446" y="197"/>
                  <a:pt x="447" y="198"/>
                  <a:pt x="446" y="198"/>
                </a:cubicBezTo>
                <a:cubicBezTo>
                  <a:pt x="446" y="199"/>
                  <a:pt x="447" y="199"/>
                  <a:pt x="448" y="199"/>
                </a:cubicBezTo>
                <a:cubicBezTo>
                  <a:pt x="448" y="199"/>
                  <a:pt x="448" y="200"/>
                  <a:pt x="448" y="200"/>
                </a:cubicBezTo>
                <a:cubicBezTo>
                  <a:pt x="447" y="200"/>
                  <a:pt x="447" y="201"/>
                  <a:pt x="447" y="201"/>
                </a:cubicBezTo>
                <a:cubicBezTo>
                  <a:pt x="447" y="202"/>
                  <a:pt x="447" y="204"/>
                  <a:pt x="448" y="204"/>
                </a:cubicBezTo>
                <a:cubicBezTo>
                  <a:pt x="448" y="204"/>
                  <a:pt x="448" y="204"/>
                  <a:pt x="448" y="205"/>
                </a:cubicBezTo>
                <a:cubicBezTo>
                  <a:pt x="448" y="205"/>
                  <a:pt x="448" y="205"/>
                  <a:pt x="448" y="205"/>
                </a:cubicBezTo>
                <a:cubicBezTo>
                  <a:pt x="449" y="205"/>
                  <a:pt x="449" y="205"/>
                  <a:pt x="449" y="206"/>
                </a:cubicBezTo>
                <a:cubicBezTo>
                  <a:pt x="449" y="207"/>
                  <a:pt x="448" y="206"/>
                  <a:pt x="448" y="207"/>
                </a:cubicBezTo>
                <a:cubicBezTo>
                  <a:pt x="448" y="207"/>
                  <a:pt x="448" y="207"/>
                  <a:pt x="448" y="208"/>
                </a:cubicBezTo>
                <a:cubicBezTo>
                  <a:pt x="448" y="207"/>
                  <a:pt x="447" y="207"/>
                  <a:pt x="447" y="207"/>
                </a:cubicBezTo>
                <a:cubicBezTo>
                  <a:pt x="447" y="208"/>
                  <a:pt x="447" y="208"/>
                  <a:pt x="447" y="209"/>
                </a:cubicBezTo>
                <a:cubicBezTo>
                  <a:pt x="447" y="211"/>
                  <a:pt x="446" y="210"/>
                  <a:pt x="445" y="211"/>
                </a:cubicBezTo>
                <a:cubicBezTo>
                  <a:pt x="444" y="211"/>
                  <a:pt x="443" y="211"/>
                  <a:pt x="443" y="212"/>
                </a:cubicBezTo>
                <a:cubicBezTo>
                  <a:pt x="443" y="212"/>
                  <a:pt x="443" y="212"/>
                  <a:pt x="443" y="212"/>
                </a:cubicBezTo>
                <a:cubicBezTo>
                  <a:pt x="442" y="212"/>
                  <a:pt x="442" y="213"/>
                  <a:pt x="442" y="213"/>
                </a:cubicBezTo>
                <a:cubicBezTo>
                  <a:pt x="442" y="215"/>
                  <a:pt x="443" y="215"/>
                  <a:pt x="444" y="215"/>
                </a:cubicBezTo>
                <a:cubicBezTo>
                  <a:pt x="444" y="215"/>
                  <a:pt x="445" y="216"/>
                  <a:pt x="445" y="216"/>
                </a:cubicBezTo>
                <a:cubicBezTo>
                  <a:pt x="445" y="217"/>
                  <a:pt x="445" y="217"/>
                  <a:pt x="446" y="217"/>
                </a:cubicBezTo>
                <a:cubicBezTo>
                  <a:pt x="447" y="218"/>
                  <a:pt x="448" y="217"/>
                  <a:pt x="448" y="218"/>
                </a:cubicBezTo>
                <a:cubicBezTo>
                  <a:pt x="448" y="219"/>
                  <a:pt x="448" y="219"/>
                  <a:pt x="448" y="219"/>
                </a:cubicBezTo>
                <a:cubicBezTo>
                  <a:pt x="449" y="220"/>
                  <a:pt x="449" y="220"/>
                  <a:pt x="449" y="221"/>
                </a:cubicBezTo>
                <a:cubicBezTo>
                  <a:pt x="449" y="222"/>
                  <a:pt x="449" y="222"/>
                  <a:pt x="450" y="223"/>
                </a:cubicBezTo>
                <a:cubicBezTo>
                  <a:pt x="451" y="224"/>
                  <a:pt x="451" y="225"/>
                  <a:pt x="451" y="226"/>
                </a:cubicBezTo>
                <a:cubicBezTo>
                  <a:pt x="452" y="227"/>
                  <a:pt x="452" y="227"/>
                  <a:pt x="452" y="227"/>
                </a:cubicBezTo>
                <a:cubicBezTo>
                  <a:pt x="453" y="227"/>
                  <a:pt x="453" y="227"/>
                  <a:pt x="453" y="227"/>
                </a:cubicBezTo>
                <a:cubicBezTo>
                  <a:pt x="453" y="228"/>
                  <a:pt x="453" y="228"/>
                  <a:pt x="454" y="228"/>
                </a:cubicBezTo>
                <a:cubicBezTo>
                  <a:pt x="453" y="229"/>
                  <a:pt x="452" y="230"/>
                  <a:pt x="452" y="231"/>
                </a:cubicBezTo>
                <a:cubicBezTo>
                  <a:pt x="452" y="232"/>
                  <a:pt x="452" y="234"/>
                  <a:pt x="452" y="234"/>
                </a:cubicBezTo>
                <a:cubicBezTo>
                  <a:pt x="453" y="234"/>
                  <a:pt x="453" y="233"/>
                  <a:pt x="453" y="232"/>
                </a:cubicBezTo>
                <a:cubicBezTo>
                  <a:pt x="453" y="231"/>
                  <a:pt x="454" y="234"/>
                  <a:pt x="454" y="235"/>
                </a:cubicBezTo>
                <a:cubicBezTo>
                  <a:pt x="454" y="235"/>
                  <a:pt x="453" y="235"/>
                  <a:pt x="452" y="235"/>
                </a:cubicBezTo>
                <a:cubicBezTo>
                  <a:pt x="451" y="235"/>
                  <a:pt x="452" y="235"/>
                  <a:pt x="452" y="235"/>
                </a:cubicBezTo>
                <a:cubicBezTo>
                  <a:pt x="451" y="235"/>
                  <a:pt x="451" y="236"/>
                  <a:pt x="451" y="236"/>
                </a:cubicBezTo>
                <a:cubicBezTo>
                  <a:pt x="451" y="237"/>
                  <a:pt x="451" y="237"/>
                  <a:pt x="450" y="238"/>
                </a:cubicBezTo>
                <a:cubicBezTo>
                  <a:pt x="449" y="238"/>
                  <a:pt x="449" y="239"/>
                  <a:pt x="449" y="240"/>
                </a:cubicBezTo>
                <a:cubicBezTo>
                  <a:pt x="448" y="240"/>
                  <a:pt x="447" y="241"/>
                  <a:pt x="446" y="242"/>
                </a:cubicBezTo>
                <a:cubicBezTo>
                  <a:pt x="446" y="242"/>
                  <a:pt x="446" y="242"/>
                  <a:pt x="446" y="243"/>
                </a:cubicBezTo>
                <a:cubicBezTo>
                  <a:pt x="446" y="243"/>
                  <a:pt x="444" y="243"/>
                  <a:pt x="444" y="244"/>
                </a:cubicBezTo>
                <a:cubicBezTo>
                  <a:pt x="443" y="244"/>
                  <a:pt x="440" y="245"/>
                  <a:pt x="440" y="246"/>
                </a:cubicBezTo>
                <a:cubicBezTo>
                  <a:pt x="440" y="247"/>
                  <a:pt x="440" y="248"/>
                  <a:pt x="440" y="249"/>
                </a:cubicBezTo>
                <a:cubicBezTo>
                  <a:pt x="440" y="250"/>
                  <a:pt x="440" y="250"/>
                  <a:pt x="441" y="251"/>
                </a:cubicBezTo>
                <a:cubicBezTo>
                  <a:pt x="441" y="251"/>
                  <a:pt x="442" y="252"/>
                  <a:pt x="442" y="252"/>
                </a:cubicBezTo>
                <a:cubicBezTo>
                  <a:pt x="442" y="254"/>
                  <a:pt x="442" y="255"/>
                  <a:pt x="442" y="257"/>
                </a:cubicBezTo>
                <a:cubicBezTo>
                  <a:pt x="442" y="256"/>
                  <a:pt x="442" y="258"/>
                  <a:pt x="442" y="259"/>
                </a:cubicBezTo>
                <a:cubicBezTo>
                  <a:pt x="442" y="259"/>
                  <a:pt x="444" y="260"/>
                  <a:pt x="442" y="260"/>
                </a:cubicBezTo>
                <a:cubicBezTo>
                  <a:pt x="442" y="261"/>
                  <a:pt x="443" y="261"/>
                  <a:pt x="443" y="262"/>
                </a:cubicBezTo>
                <a:cubicBezTo>
                  <a:pt x="443" y="262"/>
                  <a:pt x="443" y="262"/>
                  <a:pt x="443" y="262"/>
                </a:cubicBezTo>
                <a:cubicBezTo>
                  <a:pt x="443" y="263"/>
                  <a:pt x="443" y="263"/>
                  <a:pt x="442" y="263"/>
                </a:cubicBezTo>
                <a:cubicBezTo>
                  <a:pt x="442" y="264"/>
                  <a:pt x="442" y="265"/>
                  <a:pt x="441" y="265"/>
                </a:cubicBezTo>
                <a:cubicBezTo>
                  <a:pt x="442" y="266"/>
                  <a:pt x="442" y="266"/>
                  <a:pt x="442" y="267"/>
                </a:cubicBezTo>
                <a:cubicBezTo>
                  <a:pt x="441" y="267"/>
                  <a:pt x="442" y="267"/>
                  <a:pt x="441" y="267"/>
                </a:cubicBezTo>
                <a:cubicBezTo>
                  <a:pt x="441" y="267"/>
                  <a:pt x="441" y="267"/>
                  <a:pt x="440" y="267"/>
                </a:cubicBezTo>
                <a:cubicBezTo>
                  <a:pt x="439" y="267"/>
                  <a:pt x="440" y="267"/>
                  <a:pt x="439" y="268"/>
                </a:cubicBezTo>
                <a:cubicBezTo>
                  <a:pt x="438" y="268"/>
                  <a:pt x="439" y="268"/>
                  <a:pt x="439" y="269"/>
                </a:cubicBezTo>
                <a:cubicBezTo>
                  <a:pt x="437" y="269"/>
                  <a:pt x="435" y="269"/>
                  <a:pt x="434" y="269"/>
                </a:cubicBezTo>
                <a:cubicBezTo>
                  <a:pt x="434" y="268"/>
                  <a:pt x="434" y="268"/>
                  <a:pt x="434" y="268"/>
                </a:cubicBezTo>
                <a:cubicBezTo>
                  <a:pt x="434" y="268"/>
                  <a:pt x="433" y="266"/>
                  <a:pt x="432" y="265"/>
                </a:cubicBezTo>
                <a:cubicBezTo>
                  <a:pt x="431" y="265"/>
                  <a:pt x="431" y="265"/>
                  <a:pt x="431" y="264"/>
                </a:cubicBezTo>
                <a:cubicBezTo>
                  <a:pt x="430" y="264"/>
                  <a:pt x="430" y="264"/>
                  <a:pt x="429" y="263"/>
                </a:cubicBezTo>
                <a:cubicBezTo>
                  <a:pt x="429" y="263"/>
                  <a:pt x="430" y="262"/>
                  <a:pt x="429" y="261"/>
                </a:cubicBezTo>
                <a:cubicBezTo>
                  <a:pt x="429" y="261"/>
                  <a:pt x="429" y="260"/>
                  <a:pt x="428" y="260"/>
                </a:cubicBezTo>
                <a:cubicBezTo>
                  <a:pt x="428" y="259"/>
                  <a:pt x="427" y="259"/>
                  <a:pt x="426" y="259"/>
                </a:cubicBezTo>
                <a:cubicBezTo>
                  <a:pt x="427" y="257"/>
                  <a:pt x="427" y="256"/>
                  <a:pt x="427" y="255"/>
                </a:cubicBezTo>
                <a:cubicBezTo>
                  <a:pt x="426" y="255"/>
                  <a:pt x="428" y="250"/>
                  <a:pt x="426" y="250"/>
                </a:cubicBezTo>
                <a:cubicBezTo>
                  <a:pt x="426" y="249"/>
                  <a:pt x="426" y="249"/>
                  <a:pt x="426" y="248"/>
                </a:cubicBezTo>
                <a:cubicBezTo>
                  <a:pt x="426" y="247"/>
                  <a:pt x="426" y="248"/>
                  <a:pt x="426" y="248"/>
                </a:cubicBezTo>
                <a:cubicBezTo>
                  <a:pt x="427" y="246"/>
                  <a:pt x="427" y="245"/>
                  <a:pt x="427" y="243"/>
                </a:cubicBezTo>
                <a:cubicBezTo>
                  <a:pt x="426" y="243"/>
                  <a:pt x="424" y="243"/>
                  <a:pt x="424" y="243"/>
                </a:cubicBezTo>
                <a:cubicBezTo>
                  <a:pt x="424" y="242"/>
                  <a:pt x="423" y="243"/>
                  <a:pt x="423" y="242"/>
                </a:cubicBezTo>
                <a:cubicBezTo>
                  <a:pt x="423" y="242"/>
                  <a:pt x="422" y="242"/>
                  <a:pt x="421" y="242"/>
                </a:cubicBezTo>
                <a:cubicBezTo>
                  <a:pt x="422" y="241"/>
                  <a:pt x="420" y="242"/>
                  <a:pt x="420" y="241"/>
                </a:cubicBezTo>
                <a:cubicBezTo>
                  <a:pt x="419" y="241"/>
                  <a:pt x="418" y="241"/>
                  <a:pt x="417" y="242"/>
                </a:cubicBezTo>
                <a:cubicBezTo>
                  <a:pt x="417" y="242"/>
                  <a:pt x="417" y="241"/>
                  <a:pt x="416" y="241"/>
                </a:cubicBezTo>
                <a:cubicBezTo>
                  <a:pt x="416" y="242"/>
                  <a:pt x="416" y="242"/>
                  <a:pt x="415" y="242"/>
                </a:cubicBezTo>
                <a:cubicBezTo>
                  <a:pt x="415" y="242"/>
                  <a:pt x="414" y="242"/>
                  <a:pt x="414" y="242"/>
                </a:cubicBezTo>
                <a:cubicBezTo>
                  <a:pt x="414" y="242"/>
                  <a:pt x="413" y="241"/>
                  <a:pt x="413" y="241"/>
                </a:cubicBezTo>
                <a:cubicBezTo>
                  <a:pt x="412" y="241"/>
                  <a:pt x="412" y="241"/>
                  <a:pt x="412" y="240"/>
                </a:cubicBezTo>
                <a:cubicBezTo>
                  <a:pt x="412" y="240"/>
                  <a:pt x="411" y="240"/>
                  <a:pt x="411" y="240"/>
                </a:cubicBezTo>
                <a:cubicBezTo>
                  <a:pt x="410" y="240"/>
                  <a:pt x="410" y="240"/>
                  <a:pt x="409" y="239"/>
                </a:cubicBezTo>
                <a:cubicBezTo>
                  <a:pt x="409" y="238"/>
                  <a:pt x="409" y="238"/>
                  <a:pt x="408" y="238"/>
                </a:cubicBezTo>
                <a:cubicBezTo>
                  <a:pt x="407" y="238"/>
                  <a:pt x="406" y="238"/>
                  <a:pt x="405" y="238"/>
                </a:cubicBezTo>
                <a:cubicBezTo>
                  <a:pt x="404" y="237"/>
                  <a:pt x="404" y="237"/>
                  <a:pt x="404" y="236"/>
                </a:cubicBezTo>
                <a:cubicBezTo>
                  <a:pt x="403" y="236"/>
                  <a:pt x="402" y="236"/>
                  <a:pt x="401" y="236"/>
                </a:cubicBezTo>
                <a:cubicBezTo>
                  <a:pt x="401" y="235"/>
                  <a:pt x="400" y="232"/>
                  <a:pt x="399" y="232"/>
                </a:cubicBezTo>
                <a:cubicBezTo>
                  <a:pt x="399" y="232"/>
                  <a:pt x="399" y="231"/>
                  <a:pt x="399" y="231"/>
                </a:cubicBezTo>
                <a:cubicBezTo>
                  <a:pt x="398" y="231"/>
                  <a:pt x="397" y="231"/>
                  <a:pt x="396" y="231"/>
                </a:cubicBezTo>
                <a:cubicBezTo>
                  <a:pt x="396" y="231"/>
                  <a:pt x="395" y="229"/>
                  <a:pt x="395" y="229"/>
                </a:cubicBezTo>
                <a:cubicBezTo>
                  <a:pt x="394" y="229"/>
                  <a:pt x="393" y="229"/>
                  <a:pt x="393" y="229"/>
                </a:cubicBezTo>
                <a:cubicBezTo>
                  <a:pt x="393" y="229"/>
                  <a:pt x="393" y="229"/>
                  <a:pt x="392" y="229"/>
                </a:cubicBezTo>
                <a:cubicBezTo>
                  <a:pt x="392" y="229"/>
                  <a:pt x="391" y="229"/>
                  <a:pt x="391" y="228"/>
                </a:cubicBezTo>
                <a:cubicBezTo>
                  <a:pt x="391" y="228"/>
                  <a:pt x="390" y="227"/>
                  <a:pt x="390" y="227"/>
                </a:cubicBezTo>
                <a:cubicBezTo>
                  <a:pt x="390" y="227"/>
                  <a:pt x="389" y="227"/>
                  <a:pt x="389" y="227"/>
                </a:cubicBezTo>
                <a:cubicBezTo>
                  <a:pt x="389" y="227"/>
                  <a:pt x="387" y="226"/>
                  <a:pt x="387" y="226"/>
                </a:cubicBezTo>
                <a:cubicBezTo>
                  <a:pt x="386" y="226"/>
                  <a:pt x="386" y="226"/>
                  <a:pt x="386" y="225"/>
                </a:cubicBezTo>
                <a:cubicBezTo>
                  <a:pt x="385" y="225"/>
                  <a:pt x="384" y="226"/>
                  <a:pt x="383" y="226"/>
                </a:cubicBezTo>
                <a:cubicBezTo>
                  <a:pt x="383" y="226"/>
                  <a:pt x="383" y="226"/>
                  <a:pt x="383" y="226"/>
                </a:cubicBezTo>
                <a:cubicBezTo>
                  <a:pt x="382" y="226"/>
                  <a:pt x="382" y="226"/>
                  <a:pt x="382" y="226"/>
                </a:cubicBezTo>
                <a:cubicBezTo>
                  <a:pt x="382" y="226"/>
                  <a:pt x="382" y="226"/>
                  <a:pt x="381" y="226"/>
                </a:cubicBezTo>
                <a:cubicBezTo>
                  <a:pt x="380" y="226"/>
                  <a:pt x="380" y="227"/>
                  <a:pt x="379" y="227"/>
                </a:cubicBezTo>
                <a:cubicBezTo>
                  <a:pt x="379" y="227"/>
                  <a:pt x="378" y="226"/>
                  <a:pt x="379" y="225"/>
                </a:cubicBezTo>
                <a:cubicBezTo>
                  <a:pt x="379" y="226"/>
                  <a:pt x="379" y="225"/>
                  <a:pt x="379" y="225"/>
                </a:cubicBezTo>
                <a:cubicBezTo>
                  <a:pt x="379" y="225"/>
                  <a:pt x="378" y="224"/>
                  <a:pt x="378" y="223"/>
                </a:cubicBezTo>
                <a:cubicBezTo>
                  <a:pt x="378" y="223"/>
                  <a:pt x="377" y="223"/>
                  <a:pt x="377" y="222"/>
                </a:cubicBezTo>
                <a:cubicBezTo>
                  <a:pt x="377" y="222"/>
                  <a:pt x="377" y="222"/>
                  <a:pt x="377" y="222"/>
                </a:cubicBezTo>
                <a:cubicBezTo>
                  <a:pt x="377" y="221"/>
                  <a:pt x="377" y="221"/>
                  <a:pt x="377" y="221"/>
                </a:cubicBezTo>
                <a:cubicBezTo>
                  <a:pt x="377" y="221"/>
                  <a:pt x="377" y="220"/>
                  <a:pt x="377" y="220"/>
                </a:cubicBezTo>
                <a:cubicBezTo>
                  <a:pt x="377" y="219"/>
                  <a:pt x="376" y="219"/>
                  <a:pt x="376" y="218"/>
                </a:cubicBezTo>
                <a:cubicBezTo>
                  <a:pt x="376" y="218"/>
                  <a:pt x="376" y="217"/>
                  <a:pt x="375" y="217"/>
                </a:cubicBezTo>
                <a:cubicBezTo>
                  <a:pt x="375" y="217"/>
                  <a:pt x="375" y="216"/>
                  <a:pt x="375" y="216"/>
                </a:cubicBezTo>
                <a:cubicBezTo>
                  <a:pt x="374" y="216"/>
                  <a:pt x="374" y="215"/>
                  <a:pt x="374" y="214"/>
                </a:cubicBezTo>
                <a:cubicBezTo>
                  <a:pt x="372" y="214"/>
                  <a:pt x="371" y="215"/>
                  <a:pt x="370" y="215"/>
                </a:cubicBezTo>
                <a:cubicBezTo>
                  <a:pt x="370" y="214"/>
                  <a:pt x="369" y="214"/>
                  <a:pt x="369" y="215"/>
                </a:cubicBezTo>
                <a:cubicBezTo>
                  <a:pt x="368" y="215"/>
                  <a:pt x="367" y="215"/>
                  <a:pt x="367" y="214"/>
                </a:cubicBezTo>
                <a:cubicBezTo>
                  <a:pt x="366" y="213"/>
                  <a:pt x="366" y="211"/>
                  <a:pt x="366" y="210"/>
                </a:cubicBezTo>
                <a:cubicBezTo>
                  <a:pt x="366" y="210"/>
                  <a:pt x="365" y="210"/>
                  <a:pt x="365" y="210"/>
                </a:cubicBezTo>
                <a:cubicBezTo>
                  <a:pt x="365" y="209"/>
                  <a:pt x="365" y="209"/>
                  <a:pt x="365" y="209"/>
                </a:cubicBezTo>
                <a:cubicBezTo>
                  <a:pt x="365" y="208"/>
                  <a:pt x="366" y="208"/>
                  <a:pt x="366" y="208"/>
                </a:cubicBezTo>
                <a:cubicBezTo>
                  <a:pt x="366" y="207"/>
                  <a:pt x="366" y="207"/>
                  <a:pt x="366" y="206"/>
                </a:cubicBezTo>
                <a:cubicBezTo>
                  <a:pt x="366" y="205"/>
                  <a:pt x="366" y="205"/>
                  <a:pt x="366" y="205"/>
                </a:cubicBezTo>
                <a:cubicBezTo>
                  <a:pt x="366" y="204"/>
                  <a:pt x="366" y="204"/>
                  <a:pt x="366" y="204"/>
                </a:cubicBezTo>
                <a:cubicBezTo>
                  <a:pt x="367" y="204"/>
                  <a:pt x="367" y="203"/>
                  <a:pt x="367" y="203"/>
                </a:cubicBezTo>
                <a:cubicBezTo>
                  <a:pt x="368" y="203"/>
                  <a:pt x="368" y="202"/>
                  <a:pt x="368" y="202"/>
                </a:cubicBezTo>
                <a:cubicBezTo>
                  <a:pt x="368" y="202"/>
                  <a:pt x="367" y="201"/>
                  <a:pt x="367" y="201"/>
                </a:cubicBezTo>
                <a:cubicBezTo>
                  <a:pt x="367" y="200"/>
                  <a:pt x="369" y="200"/>
                  <a:pt x="370" y="200"/>
                </a:cubicBezTo>
                <a:cubicBezTo>
                  <a:pt x="371" y="200"/>
                  <a:pt x="371" y="199"/>
                  <a:pt x="370" y="199"/>
                </a:cubicBezTo>
                <a:cubicBezTo>
                  <a:pt x="370" y="199"/>
                  <a:pt x="370" y="198"/>
                  <a:pt x="370" y="198"/>
                </a:cubicBezTo>
                <a:cubicBezTo>
                  <a:pt x="370" y="197"/>
                  <a:pt x="371" y="197"/>
                  <a:pt x="372" y="196"/>
                </a:cubicBezTo>
                <a:cubicBezTo>
                  <a:pt x="372" y="196"/>
                  <a:pt x="373" y="195"/>
                  <a:pt x="373" y="195"/>
                </a:cubicBezTo>
                <a:cubicBezTo>
                  <a:pt x="373" y="195"/>
                  <a:pt x="373" y="194"/>
                  <a:pt x="373" y="194"/>
                </a:cubicBezTo>
                <a:cubicBezTo>
                  <a:pt x="374" y="194"/>
                  <a:pt x="374" y="194"/>
                  <a:pt x="375" y="194"/>
                </a:cubicBezTo>
                <a:cubicBezTo>
                  <a:pt x="375" y="194"/>
                  <a:pt x="375" y="193"/>
                  <a:pt x="376" y="193"/>
                </a:cubicBezTo>
                <a:cubicBezTo>
                  <a:pt x="376" y="193"/>
                  <a:pt x="376" y="192"/>
                  <a:pt x="376" y="192"/>
                </a:cubicBezTo>
                <a:cubicBezTo>
                  <a:pt x="377" y="192"/>
                  <a:pt x="375" y="190"/>
                  <a:pt x="376" y="190"/>
                </a:cubicBezTo>
                <a:cubicBezTo>
                  <a:pt x="378" y="190"/>
                  <a:pt x="377" y="190"/>
                  <a:pt x="377" y="189"/>
                </a:cubicBezTo>
                <a:cubicBezTo>
                  <a:pt x="378" y="189"/>
                  <a:pt x="378" y="189"/>
                  <a:pt x="379" y="189"/>
                </a:cubicBezTo>
                <a:cubicBezTo>
                  <a:pt x="380" y="189"/>
                  <a:pt x="381" y="189"/>
                  <a:pt x="380" y="189"/>
                </a:cubicBezTo>
                <a:cubicBezTo>
                  <a:pt x="380" y="189"/>
                  <a:pt x="378" y="188"/>
                  <a:pt x="379" y="188"/>
                </a:cubicBezTo>
                <a:cubicBezTo>
                  <a:pt x="381" y="188"/>
                  <a:pt x="381" y="188"/>
                  <a:pt x="381" y="187"/>
                </a:cubicBezTo>
                <a:cubicBezTo>
                  <a:pt x="380" y="187"/>
                  <a:pt x="381" y="187"/>
                  <a:pt x="380" y="186"/>
                </a:cubicBezTo>
                <a:cubicBezTo>
                  <a:pt x="381" y="186"/>
                  <a:pt x="381" y="186"/>
                  <a:pt x="382" y="186"/>
                </a:cubicBezTo>
                <a:cubicBezTo>
                  <a:pt x="383" y="186"/>
                  <a:pt x="384" y="187"/>
                  <a:pt x="385" y="187"/>
                </a:cubicBezTo>
                <a:cubicBezTo>
                  <a:pt x="385" y="187"/>
                  <a:pt x="385" y="186"/>
                  <a:pt x="385" y="186"/>
                </a:cubicBezTo>
                <a:cubicBezTo>
                  <a:pt x="385" y="186"/>
                  <a:pt x="386" y="186"/>
                  <a:pt x="386" y="186"/>
                </a:cubicBezTo>
                <a:cubicBezTo>
                  <a:pt x="386" y="186"/>
                  <a:pt x="387" y="185"/>
                  <a:pt x="387" y="185"/>
                </a:cubicBezTo>
                <a:cubicBezTo>
                  <a:pt x="388" y="184"/>
                  <a:pt x="387" y="183"/>
                  <a:pt x="387" y="182"/>
                </a:cubicBezTo>
                <a:cubicBezTo>
                  <a:pt x="387" y="182"/>
                  <a:pt x="386" y="183"/>
                  <a:pt x="386" y="182"/>
                </a:cubicBezTo>
                <a:cubicBezTo>
                  <a:pt x="386" y="182"/>
                  <a:pt x="386" y="181"/>
                  <a:pt x="386" y="181"/>
                </a:cubicBezTo>
                <a:cubicBezTo>
                  <a:pt x="386" y="180"/>
                  <a:pt x="386" y="180"/>
                  <a:pt x="386" y="180"/>
                </a:cubicBezTo>
                <a:cubicBezTo>
                  <a:pt x="386" y="180"/>
                  <a:pt x="388" y="181"/>
                  <a:pt x="388" y="180"/>
                </a:cubicBezTo>
                <a:cubicBezTo>
                  <a:pt x="388" y="180"/>
                  <a:pt x="388" y="180"/>
                  <a:pt x="389" y="179"/>
                </a:cubicBezTo>
                <a:cubicBezTo>
                  <a:pt x="389" y="179"/>
                  <a:pt x="389" y="179"/>
                  <a:pt x="390" y="178"/>
                </a:cubicBezTo>
                <a:cubicBezTo>
                  <a:pt x="388" y="178"/>
                  <a:pt x="389" y="176"/>
                  <a:pt x="389" y="175"/>
                </a:cubicBezTo>
                <a:cubicBezTo>
                  <a:pt x="390" y="175"/>
                  <a:pt x="390" y="175"/>
                  <a:pt x="391" y="175"/>
                </a:cubicBezTo>
                <a:cubicBezTo>
                  <a:pt x="392" y="175"/>
                  <a:pt x="392" y="175"/>
                  <a:pt x="392" y="174"/>
                </a:cubicBezTo>
                <a:cubicBezTo>
                  <a:pt x="392" y="174"/>
                  <a:pt x="392" y="174"/>
                  <a:pt x="392" y="174"/>
                </a:cubicBezTo>
                <a:cubicBezTo>
                  <a:pt x="393" y="174"/>
                  <a:pt x="393" y="174"/>
                  <a:pt x="393" y="174"/>
                </a:cubicBezTo>
                <a:cubicBezTo>
                  <a:pt x="393" y="174"/>
                  <a:pt x="394" y="174"/>
                  <a:pt x="394" y="174"/>
                </a:cubicBezTo>
                <a:cubicBezTo>
                  <a:pt x="395" y="174"/>
                  <a:pt x="395" y="175"/>
                  <a:pt x="395" y="175"/>
                </a:cubicBezTo>
                <a:cubicBezTo>
                  <a:pt x="397" y="175"/>
                  <a:pt x="396" y="175"/>
                  <a:pt x="397" y="176"/>
                </a:cubicBezTo>
                <a:cubicBezTo>
                  <a:pt x="397" y="175"/>
                  <a:pt x="397" y="175"/>
                  <a:pt x="398" y="175"/>
                </a:cubicBezTo>
                <a:cubicBezTo>
                  <a:pt x="399" y="175"/>
                  <a:pt x="400" y="174"/>
                  <a:pt x="400" y="174"/>
                </a:cubicBezTo>
                <a:cubicBezTo>
                  <a:pt x="402" y="174"/>
                  <a:pt x="402" y="173"/>
                  <a:pt x="402" y="171"/>
                </a:cubicBezTo>
                <a:cubicBezTo>
                  <a:pt x="401" y="170"/>
                  <a:pt x="402" y="169"/>
                  <a:pt x="403" y="168"/>
                </a:cubicBezTo>
                <a:cubicBezTo>
                  <a:pt x="404" y="168"/>
                  <a:pt x="403" y="168"/>
                  <a:pt x="402" y="168"/>
                </a:cubicBezTo>
                <a:cubicBezTo>
                  <a:pt x="402" y="168"/>
                  <a:pt x="401" y="168"/>
                  <a:pt x="401" y="168"/>
                </a:cubicBezTo>
                <a:cubicBezTo>
                  <a:pt x="401" y="168"/>
                  <a:pt x="401" y="167"/>
                  <a:pt x="401" y="167"/>
                </a:cubicBezTo>
                <a:cubicBezTo>
                  <a:pt x="400" y="167"/>
                  <a:pt x="400" y="167"/>
                  <a:pt x="399" y="167"/>
                </a:cubicBezTo>
                <a:cubicBezTo>
                  <a:pt x="397" y="167"/>
                  <a:pt x="396" y="166"/>
                  <a:pt x="394" y="167"/>
                </a:cubicBezTo>
                <a:cubicBezTo>
                  <a:pt x="393" y="167"/>
                  <a:pt x="391" y="167"/>
                  <a:pt x="390" y="167"/>
                </a:cubicBezTo>
                <a:cubicBezTo>
                  <a:pt x="389" y="167"/>
                  <a:pt x="388" y="167"/>
                  <a:pt x="387" y="167"/>
                </a:cubicBezTo>
                <a:cubicBezTo>
                  <a:pt x="387" y="167"/>
                  <a:pt x="388" y="166"/>
                  <a:pt x="388" y="166"/>
                </a:cubicBezTo>
                <a:cubicBezTo>
                  <a:pt x="388" y="166"/>
                  <a:pt x="389" y="166"/>
                  <a:pt x="390" y="166"/>
                </a:cubicBezTo>
                <a:cubicBezTo>
                  <a:pt x="390" y="165"/>
                  <a:pt x="391" y="166"/>
                  <a:pt x="392" y="166"/>
                </a:cubicBezTo>
                <a:cubicBezTo>
                  <a:pt x="392" y="166"/>
                  <a:pt x="393" y="165"/>
                  <a:pt x="392" y="165"/>
                </a:cubicBezTo>
                <a:cubicBezTo>
                  <a:pt x="392" y="165"/>
                  <a:pt x="392" y="165"/>
                  <a:pt x="391" y="165"/>
                </a:cubicBezTo>
                <a:cubicBezTo>
                  <a:pt x="392" y="164"/>
                  <a:pt x="392" y="164"/>
                  <a:pt x="392" y="163"/>
                </a:cubicBezTo>
                <a:cubicBezTo>
                  <a:pt x="392" y="163"/>
                  <a:pt x="392" y="163"/>
                  <a:pt x="392" y="163"/>
                </a:cubicBezTo>
                <a:cubicBezTo>
                  <a:pt x="393" y="163"/>
                  <a:pt x="393" y="163"/>
                  <a:pt x="393" y="164"/>
                </a:cubicBezTo>
                <a:cubicBezTo>
                  <a:pt x="393" y="164"/>
                  <a:pt x="394" y="164"/>
                  <a:pt x="394" y="164"/>
                </a:cubicBezTo>
                <a:cubicBezTo>
                  <a:pt x="395" y="164"/>
                  <a:pt x="395" y="165"/>
                  <a:pt x="396" y="164"/>
                </a:cubicBezTo>
                <a:cubicBezTo>
                  <a:pt x="396" y="163"/>
                  <a:pt x="397" y="163"/>
                  <a:pt x="397" y="164"/>
                </a:cubicBezTo>
                <a:cubicBezTo>
                  <a:pt x="398" y="165"/>
                  <a:pt x="399" y="164"/>
                  <a:pt x="399" y="164"/>
                </a:cubicBezTo>
                <a:cubicBezTo>
                  <a:pt x="401" y="164"/>
                  <a:pt x="401" y="164"/>
                  <a:pt x="402" y="165"/>
                </a:cubicBezTo>
                <a:cubicBezTo>
                  <a:pt x="402" y="166"/>
                  <a:pt x="403" y="167"/>
                  <a:pt x="404" y="167"/>
                </a:cubicBezTo>
                <a:cubicBezTo>
                  <a:pt x="404" y="167"/>
                  <a:pt x="405" y="167"/>
                  <a:pt x="405" y="167"/>
                </a:cubicBezTo>
                <a:cubicBezTo>
                  <a:pt x="405" y="167"/>
                  <a:pt x="406" y="167"/>
                  <a:pt x="405" y="166"/>
                </a:cubicBezTo>
                <a:cubicBezTo>
                  <a:pt x="406" y="166"/>
                  <a:pt x="406" y="165"/>
                  <a:pt x="406" y="164"/>
                </a:cubicBezTo>
                <a:cubicBezTo>
                  <a:pt x="407" y="164"/>
                  <a:pt x="407" y="164"/>
                  <a:pt x="407" y="164"/>
                </a:cubicBezTo>
                <a:cubicBezTo>
                  <a:pt x="407" y="163"/>
                  <a:pt x="407" y="162"/>
                  <a:pt x="407" y="162"/>
                </a:cubicBezTo>
                <a:cubicBezTo>
                  <a:pt x="407" y="161"/>
                  <a:pt x="407" y="161"/>
                  <a:pt x="407" y="160"/>
                </a:cubicBezTo>
                <a:cubicBezTo>
                  <a:pt x="407" y="160"/>
                  <a:pt x="405" y="160"/>
                  <a:pt x="406" y="160"/>
                </a:cubicBezTo>
                <a:cubicBezTo>
                  <a:pt x="406" y="159"/>
                  <a:pt x="407" y="159"/>
                  <a:pt x="408" y="159"/>
                </a:cubicBezTo>
                <a:cubicBezTo>
                  <a:pt x="408" y="159"/>
                  <a:pt x="409" y="159"/>
                  <a:pt x="409" y="159"/>
                </a:cubicBezTo>
                <a:cubicBezTo>
                  <a:pt x="409" y="159"/>
                  <a:pt x="409" y="159"/>
                  <a:pt x="409" y="159"/>
                </a:cubicBezTo>
                <a:cubicBezTo>
                  <a:pt x="410" y="159"/>
                  <a:pt x="410" y="158"/>
                  <a:pt x="410" y="159"/>
                </a:cubicBezTo>
                <a:cubicBezTo>
                  <a:pt x="411" y="160"/>
                  <a:pt x="411" y="160"/>
                  <a:pt x="412" y="160"/>
                </a:cubicBezTo>
                <a:cubicBezTo>
                  <a:pt x="413" y="161"/>
                  <a:pt x="413" y="162"/>
                  <a:pt x="415" y="162"/>
                </a:cubicBezTo>
                <a:cubicBezTo>
                  <a:pt x="416" y="162"/>
                  <a:pt x="415" y="161"/>
                  <a:pt x="416" y="161"/>
                </a:cubicBezTo>
                <a:cubicBezTo>
                  <a:pt x="417" y="161"/>
                  <a:pt x="418" y="161"/>
                  <a:pt x="418" y="160"/>
                </a:cubicBezTo>
                <a:cubicBezTo>
                  <a:pt x="418" y="160"/>
                  <a:pt x="417" y="160"/>
                  <a:pt x="417" y="160"/>
                </a:cubicBezTo>
                <a:cubicBezTo>
                  <a:pt x="417" y="160"/>
                  <a:pt x="417" y="159"/>
                  <a:pt x="417" y="159"/>
                </a:cubicBezTo>
                <a:cubicBezTo>
                  <a:pt x="416" y="158"/>
                  <a:pt x="416" y="159"/>
                  <a:pt x="415" y="158"/>
                </a:cubicBezTo>
                <a:cubicBezTo>
                  <a:pt x="415" y="158"/>
                  <a:pt x="415" y="157"/>
                  <a:pt x="414" y="156"/>
                </a:cubicBezTo>
                <a:cubicBezTo>
                  <a:pt x="414" y="157"/>
                  <a:pt x="413" y="157"/>
                  <a:pt x="413" y="157"/>
                </a:cubicBezTo>
                <a:cubicBezTo>
                  <a:pt x="413" y="157"/>
                  <a:pt x="413" y="156"/>
                  <a:pt x="413" y="156"/>
                </a:cubicBezTo>
                <a:cubicBezTo>
                  <a:pt x="414" y="156"/>
                  <a:pt x="414" y="155"/>
                  <a:pt x="414" y="155"/>
                </a:cubicBezTo>
                <a:cubicBezTo>
                  <a:pt x="415" y="155"/>
                  <a:pt x="415" y="156"/>
                  <a:pt x="415" y="156"/>
                </a:cubicBezTo>
                <a:cubicBezTo>
                  <a:pt x="416" y="157"/>
                  <a:pt x="416" y="156"/>
                  <a:pt x="417" y="156"/>
                </a:cubicBezTo>
                <a:cubicBezTo>
                  <a:pt x="417" y="157"/>
                  <a:pt x="417" y="159"/>
                  <a:pt x="418" y="158"/>
                </a:cubicBezTo>
                <a:cubicBezTo>
                  <a:pt x="419" y="158"/>
                  <a:pt x="419" y="160"/>
                  <a:pt x="421" y="160"/>
                </a:cubicBezTo>
                <a:cubicBezTo>
                  <a:pt x="420" y="159"/>
                  <a:pt x="422" y="158"/>
                  <a:pt x="422" y="158"/>
                </a:cubicBezTo>
                <a:cubicBezTo>
                  <a:pt x="423" y="158"/>
                  <a:pt x="423" y="157"/>
                  <a:pt x="423" y="156"/>
                </a:cubicBezTo>
                <a:cubicBezTo>
                  <a:pt x="423" y="156"/>
                  <a:pt x="424" y="157"/>
                  <a:pt x="424" y="156"/>
                </a:cubicBezTo>
                <a:cubicBezTo>
                  <a:pt x="424" y="156"/>
                  <a:pt x="424" y="156"/>
                  <a:pt x="424" y="156"/>
                </a:cubicBezTo>
                <a:cubicBezTo>
                  <a:pt x="424" y="156"/>
                  <a:pt x="425" y="156"/>
                  <a:pt x="425" y="156"/>
                </a:cubicBezTo>
                <a:cubicBezTo>
                  <a:pt x="426" y="156"/>
                  <a:pt x="426" y="155"/>
                  <a:pt x="427" y="155"/>
                </a:cubicBezTo>
                <a:cubicBezTo>
                  <a:pt x="428" y="155"/>
                  <a:pt x="428" y="155"/>
                  <a:pt x="428" y="154"/>
                </a:cubicBezTo>
                <a:cubicBezTo>
                  <a:pt x="428" y="154"/>
                  <a:pt x="429" y="155"/>
                  <a:pt x="429" y="154"/>
                </a:cubicBezTo>
                <a:cubicBezTo>
                  <a:pt x="429" y="154"/>
                  <a:pt x="427" y="154"/>
                  <a:pt x="429" y="154"/>
                </a:cubicBezTo>
                <a:cubicBezTo>
                  <a:pt x="430" y="154"/>
                  <a:pt x="431" y="154"/>
                  <a:pt x="431" y="154"/>
                </a:cubicBezTo>
                <a:cubicBezTo>
                  <a:pt x="432" y="154"/>
                  <a:pt x="432" y="152"/>
                  <a:pt x="433" y="152"/>
                </a:cubicBezTo>
                <a:cubicBezTo>
                  <a:pt x="433" y="152"/>
                  <a:pt x="433" y="151"/>
                  <a:pt x="433" y="151"/>
                </a:cubicBezTo>
                <a:cubicBezTo>
                  <a:pt x="433" y="150"/>
                  <a:pt x="433" y="148"/>
                  <a:pt x="432" y="148"/>
                </a:cubicBezTo>
                <a:cubicBezTo>
                  <a:pt x="432" y="148"/>
                  <a:pt x="431" y="148"/>
                  <a:pt x="431" y="148"/>
                </a:cubicBezTo>
                <a:cubicBezTo>
                  <a:pt x="429" y="147"/>
                  <a:pt x="430" y="147"/>
                  <a:pt x="429" y="146"/>
                </a:cubicBezTo>
                <a:cubicBezTo>
                  <a:pt x="428" y="146"/>
                  <a:pt x="429" y="146"/>
                  <a:pt x="428" y="145"/>
                </a:cubicBezTo>
                <a:cubicBezTo>
                  <a:pt x="428" y="145"/>
                  <a:pt x="428" y="145"/>
                  <a:pt x="428" y="145"/>
                </a:cubicBezTo>
                <a:cubicBezTo>
                  <a:pt x="428" y="144"/>
                  <a:pt x="428" y="144"/>
                  <a:pt x="428" y="144"/>
                </a:cubicBezTo>
                <a:cubicBezTo>
                  <a:pt x="428" y="143"/>
                  <a:pt x="428" y="142"/>
                  <a:pt x="428" y="141"/>
                </a:cubicBezTo>
                <a:cubicBezTo>
                  <a:pt x="429" y="141"/>
                  <a:pt x="431" y="141"/>
                  <a:pt x="431" y="140"/>
                </a:cubicBezTo>
                <a:cubicBezTo>
                  <a:pt x="431" y="139"/>
                  <a:pt x="430" y="139"/>
                  <a:pt x="429" y="139"/>
                </a:cubicBezTo>
                <a:cubicBezTo>
                  <a:pt x="429" y="139"/>
                  <a:pt x="429" y="139"/>
                  <a:pt x="428" y="139"/>
                </a:cubicBezTo>
                <a:cubicBezTo>
                  <a:pt x="429" y="138"/>
                  <a:pt x="429" y="137"/>
                  <a:pt x="429" y="137"/>
                </a:cubicBezTo>
                <a:cubicBezTo>
                  <a:pt x="430" y="137"/>
                  <a:pt x="430" y="137"/>
                  <a:pt x="430" y="137"/>
                </a:cubicBezTo>
                <a:cubicBezTo>
                  <a:pt x="430" y="136"/>
                  <a:pt x="430" y="135"/>
                  <a:pt x="430" y="135"/>
                </a:cubicBezTo>
                <a:cubicBezTo>
                  <a:pt x="431" y="135"/>
                  <a:pt x="431" y="135"/>
                  <a:pt x="431" y="134"/>
                </a:cubicBezTo>
                <a:cubicBezTo>
                  <a:pt x="431" y="134"/>
                  <a:pt x="431" y="134"/>
                  <a:pt x="431" y="133"/>
                </a:cubicBezTo>
                <a:cubicBezTo>
                  <a:pt x="429" y="133"/>
                  <a:pt x="428" y="134"/>
                  <a:pt x="426" y="134"/>
                </a:cubicBezTo>
                <a:cubicBezTo>
                  <a:pt x="426" y="133"/>
                  <a:pt x="425" y="132"/>
                  <a:pt x="425" y="132"/>
                </a:cubicBezTo>
                <a:cubicBezTo>
                  <a:pt x="426" y="131"/>
                  <a:pt x="427" y="132"/>
                  <a:pt x="426" y="131"/>
                </a:cubicBezTo>
                <a:cubicBezTo>
                  <a:pt x="426" y="131"/>
                  <a:pt x="425" y="130"/>
                  <a:pt x="424" y="130"/>
                </a:cubicBezTo>
                <a:cubicBezTo>
                  <a:pt x="424" y="130"/>
                  <a:pt x="425" y="129"/>
                  <a:pt x="425" y="129"/>
                </a:cubicBezTo>
                <a:cubicBezTo>
                  <a:pt x="424" y="129"/>
                  <a:pt x="421" y="128"/>
                  <a:pt x="421" y="129"/>
                </a:cubicBezTo>
                <a:cubicBezTo>
                  <a:pt x="421" y="129"/>
                  <a:pt x="421" y="129"/>
                  <a:pt x="420" y="129"/>
                </a:cubicBezTo>
                <a:cubicBezTo>
                  <a:pt x="420" y="129"/>
                  <a:pt x="419" y="129"/>
                  <a:pt x="419" y="129"/>
                </a:cubicBezTo>
                <a:cubicBezTo>
                  <a:pt x="419" y="128"/>
                  <a:pt x="416" y="128"/>
                  <a:pt x="416" y="128"/>
                </a:cubicBezTo>
                <a:cubicBezTo>
                  <a:pt x="416" y="129"/>
                  <a:pt x="413" y="128"/>
                  <a:pt x="412" y="128"/>
                </a:cubicBezTo>
                <a:cubicBezTo>
                  <a:pt x="413" y="129"/>
                  <a:pt x="413" y="128"/>
                  <a:pt x="413" y="130"/>
                </a:cubicBezTo>
                <a:cubicBezTo>
                  <a:pt x="414" y="130"/>
                  <a:pt x="413" y="132"/>
                  <a:pt x="414" y="132"/>
                </a:cubicBezTo>
                <a:cubicBezTo>
                  <a:pt x="414" y="133"/>
                  <a:pt x="414" y="133"/>
                  <a:pt x="414" y="134"/>
                </a:cubicBezTo>
                <a:cubicBezTo>
                  <a:pt x="414" y="134"/>
                  <a:pt x="414" y="134"/>
                  <a:pt x="414" y="134"/>
                </a:cubicBezTo>
                <a:cubicBezTo>
                  <a:pt x="415" y="134"/>
                  <a:pt x="415" y="134"/>
                  <a:pt x="415" y="135"/>
                </a:cubicBezTo>
                <a:cubicBezTo>
                  <a:pt x="415" y="135"/>
                  <a:pt x="415" y="135"/>
                  <a:pt x="416" y="135"/>
                </a:cubicBezTo>
                <a:cubicBezTo>
                  <a:pt x="415" y="136"/>
                  <a:pt x="415" y="136"/>
                  <a:pt x="416" y="137"/>
                </a:cubicBezTo>
                <a:cubicBezTo>
                  <a:pt x="416" y="137"/>
                  <a:pt x="415" y="137"/>
                  <a:pt x="415" y="137"/>
                </a:cubicBezTo>
                <a:cubicBezTo>
                  <a:pt x="415" y="137"/>
                  <a:pt x="415" y="138"/>
                  <a:pt x="415" y="138"/>
                </a:cubicBezTo>
                <a:cubicBezTo>
                  <a:pt x="415" y="138"/>
                  <a:pt x="414" y="138"/>
                  <a:pt x="413" y="138"/>
                </a:cubicBezTo>
                <a:cubicBezTo>
                  <a:pt x="412" y="138"/>
                  <a:pt x="412" y="139"/>
                  <a:pt x="412" y="140"/>
                </a:cubicBezTo>
                <a:cubicBezTo>
                  <a:pt x="412" y="141"/>
                  <a:pt x="412" y="142"/>
                  <a:pt x="411" y="142"/>
                </a:cubicBezTo>
                <a:cubicBezTo>
                  <a:pt x="410" y="143"/>
                  <a:pt x="412" y="143"/>
                  <a:pt x="411" y="144"/>
                </a:cubicBezTo>
                <a:cubicBezTo>
                  <a:pt x="410" y="144"/>
                  <a:pt x="410" y="145"/>
                  <a:pt x="410" y="145"/>
                </a:cubicBezTo>
                <a:cubicBezTo>
                  <a:pt x="409" y="145"/>
                  <a:pt x="410" y="145"/>
                  <a:pt x="410" y="145"/>
                </a:cubicBezTo>
                <a:cubicBezTo>
                  <a:pt x="409" y="146"/>
                  <a:pt x="409" y="146"/>
                  <a:pt x="409" y="147"/>
                </a:cubicBezTo>
                <a:cubicBezTo>
                  <a:pt x="409" y="147"/>
                  <a:pt x="408" y="148"/>
                  <a:pt x="407" y="148"/>
                </a:cubicBezTo>
                <a:cubicBezTo>
                  <a:pt x="408" y="149"/>
                  <a:pt x="408" y="150"/>
                  <a:pt x="408" y="150"/>
                </a:cubicBezTo>
                <a:cubicBezTo>
                  <a:pt x="407" y="150"/>
                  <a:pt x="407" y="151"/>
                  <a:pt x="406" y="151"/>
                </a:cubicBezTo>
                <a:cubicBezTo>
                  <a:pt x="405" y="151"/>
                  <a:pt x="405" y="151"/>
                  <a:pt x="405" y="153"/>
                </a:cubicBezTo>
                <a:cubicBezTo>
                  <a:pt x="404" y="153"/>
                  <a:pt x="404" y="153"/>
                  <a:pt x="404" y="152"/>
                </a:cubicBezTo>
                <a:cubicBezTo>
                  <a:pt x="403" y="152"/>
                  <a:pt x="403" y="152"/>
                  <a:pt x="402" y="152"/>
                </a:cubicBezTo>
                <a:cubicBezTo>
                  <a:pt x="402" y="152"/>
                  <a:pt x="401" y="151"/>
                  <a:pt x="401" y="151"/>
                </a:cubicBezTo>
                <a:cubicBezTo>
                  <a:pt x="401" y="150"/>
                  <a:pt x="401" y="150"/>
                  <a:pt x="400" y="149"/>
                </a:cubicBezTo>
                <a:cubicBezTo>
                  <a:pt x="400" y="148"/>
                  <a:pt x="400" y="148"/>
                  <a:pt x="399" y="148"/>
                </a:cubicBezTo>
                <a:cubicBezTo>
                  <a:pt x="398" y="148"/>
                  <a:pt x="398" y="147"/>
                  <a:pt x="398" y="147"/>
                </a:cubicBezTo>
                <a:cubicBezTo>
                  <a:pt x="398" y="146"/>
                  <a:pt x="397" y="146"/>
                  <a:pt x="397" y="146"/>
                </a:cubicBezTo>
                <a:cubicBezTo>
                  <a:pt x="397" y="145"/>
                  <a:pt x="396" y="145"/>
                  <a:pt x="396" y="144"/>
                </a:cubicBezTo>
                <a:cubicBezTo>
                  <a:pt x="397" y="144"/>
                  <a:pt x="396" y="143"/>
                  <a:pt x="397" y="143"/>
                </a:cubicBezTo>
                <a:cubicBezTo>
                  <a:pt x="397" y="142"/>
                  <a:pt x="398" y="143"/>
                  <a:pt x="398" y="142"/>
                </a:cubicBezTo>
                <a:cubicBezTo>
                  <a:pt x="398" y="141"/>
                  <a:pt x="398" y="140"/>
                  <a:pt x="399" y="139"/>
                </a:cubicBezTo>
                <a:cubicBezTo>
                  <a:pt x="399" y="139"/>
                  <a:pt x="400" y="138"/>
                  <a:pt x="400" y="137"/>
                </a:cubicBezTo>
                <a:cubicBezTo>
                  <a:pt x="400" y="136"/>
                  <a:pt x="399" y="133"/>
                  <a:pt x="398" y="132"/>
                </a:cubicBezTo>
                <a:cubicBezTo>
                  <a:pt x="397" y="132"/>
                  <a:pt x="394" y="134"/>
                  <a:pt x="394" y="134"/>
                </a:cubicBezTo>
                <a:cubicBezTo>
                  <a:pt x="394" y="135"/>
                  <a:pt x="394" y="136"/>
                  <a:pt x="393" y="136"/>
                </a:cubicBezTo>
                <a:cubicBezTo>
                  <a:pt x="393" y="138"/>
                  <a:pt x="393" y="139"/>
                  <a:pt x="393" y="140"/>
                </a:cubicBezTo>
                <a:cubicBezTo>
                  <a:pt x="392" y="140"/>
                  <a:pt x="392" y="141"/>
                  <a:pt x="391" y="141"/>
                </a:cubicBezTo>
                <a:cubicBezTo>
                  <a:pt x="391" y="141"/>
                  <a:pt x="391" y="143"/>
                  <a:pt x="391" y="143"/>
                </a:cubicBezTo>
                <a:cubicBezTo>
                  <a:pt x="390" y="143"/>
                  <a:pt x="390" y="143"/>
                  <a:pt x="389" y="143"/>
                </a:cubicBezTo>
                <a:cubicBezTo>
                  <a:pt x="389" y="142"/>
                  <a:pt x="389" y="142"/>
                  <a:pt x="389" y="142"/>
                </a:cubicBezTo>
                <a:cubicBezTo>
                  <a:pt x="389" y="141"/>
                  <a:pt x="389" y="141"/>
                  <a:pt x="389" y="140"/>
                </a:cubicBezTo>
                <a:cubicBezTo>
                  <a:pt x="389" y="140"/>
                  <a:pt x="388" y="140"/>
                  <a:pt x="388" y="140"/>
                </a:cubicBezTo>
                <a:cubicBezTo>
                  <a:pt x="388" y="140"/>
                  <a:pt x="388" y="139"/>
                  <a:pt x="388" y="139"/>
                </a:cubicBezTo>
                <a:cubicBezTo>
                  <a:pt x="388" y="138"/>
                  <a:pt x="388" y="138"/>
                  <a:pt x="387" y="138"/>
                </a:cubicBezTo>
                <a:cubicBezTo>
                  <a:pt x="387" y="137"/>
                  <a:pt x="387" y="137"/>
                  <a:pt x="388" y="136"/>
                </a:cubicBezTo>
                <a:cubicBezTo>
                  <a:pt x="387" y="136"/>
                  <a:pt x="387" y="136"/>
                  <a:pt x="387" y="135"/>
                </a:cubicBezTo>
                <a:cubicBezTo>
                  <a:pt x="387" y="135"/>
                  <a:pt x="386" y="135"/>
                  <a:pt x="386" y="134"/>
                </a:cubicBezTo>
                <a:cubicBezTo>
                  <a:pt x="387" y="134"/>
                  <a:pt x="387" y="134"/>
                  <a:pt x="387" y="134"/>
                </a:cubicBezTo>
                <a:cubicBezTo>
                  <a:pt x="387" y="134"/>
                  <a:pt x="386" y="134"/>
                  <a:pt x="386" y="134"/>
                </a:cubicBezTo>
                <a:cubicBezTo>
                  <a:pt x="386" y="133"/>
                  <a:pt x="386" y="133"/>
                  <a:pt x="386" y="133"/>
                </a:cubicBezTo>
                <a:cubicBezTo>
                  <a:pt x="386" y="132"/>
                  <a:pt x="384" y="133"/>
                  <a:pt x="383" y="133"/>
                </a:cubicBezTo>
                <a:cubicBezTo>
                  <a:pt x="383" y="133"/>
                  <a:pt x="383" y="132"/>
                  <a:pt x="383" y="132"/>
                </a:cubicBezTo>
                <a:cubicBezTo>
                  <a:pt x="383" y="132"/>
                  <a:pt x="383" y="132"/>
                  <a:pt x="383" y="132"/>
                </a:cubicBezTo>
                <a:cubicBezTo>
                  <a:pt x="382" y="132"/>
                  <a:pt x="383" y="132"/>
                  <a:pt x="382" y="132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81" y="132"/>
                  <a:pt x="380" y="131"/>
                  <a:pt x="380" y="131"/>
                </a:cubicBezTo>
                <a:cubicBezTo>
                  <a:pt x="379" y="130"/>
                  <a:pt x="378" y="130"/>
                  <a:pt x="378" y="129"/>
                </a:cubicBezTo>
                <a:cubicBezTo>
                  <a:pt x="378" y="128"/>
                  <a:pt x="381" y="128"/>
                  <a:pt x="381" y="127"/>
                </a:cubicBezTo>
                <a:cubicBezTo>
                  <a:pt x="381" y="127"/>
                  <a:pt x="381" y="127"/>
                  <a:pt x="381" y="126"/>
                </a:cubicBezTo>
                <a:cubicBezTo>
                  <a:pt x="382" y="126"/>
                  <a:pt x="382" y="125"/>
                  <a:pt x="382" y="125"/>
                </a:cubicBezTo>
                <a:cubicBezTo>
                  <a:pt x="381" y="125"/>
                  <a:pt x="380" y="125"/>
                  <a:pt x="379" y="126"/>
                </a:cubicBezTo>
                <a:cubicBezTo>
                  <a:pt x="380" y="125"/>
                  <a:pt x="380" y="124"/>
                  <a:pt x="380" y="123"/>
                </a:cubicBezTo>
                <a:cubicBezTo>
                  <a:pt x="381" y="123"/>
                  <a:pt x="382" y="123"/>
                  <a:pt x="382" y="124"/>
                </a:cubicBezTo>
                <a:cubicBezTo>
                  <a:pt x="382" y="124"/>
                  <a:pt x="382" y="124"/>
                  <a:pt x="383" y="123"/>
                </a:cubicBezTo>
                <a:cubicBezTo>
                  <a:pt x="383" y="123"/>
                  <a:pt x="384" y="123"/>
                  <a:pt x="384" y="124"/>
                </a:cubicBezTo>
                <a:cubicBezTo>
                  <a:pt x="385" y="124"/>
                  <a:pt x="384" y="123"/>
                  <a:pt x="385" y="123"/>
                </a:cubicBezTo>
                <a:cubicBezTo>
                  <a:pt x="385" y="122"/>
                  <a:pt x="385" y="122"/>
                  <a:pt x="384" y="121"/>
                </a:cubicBezTo>
                <a:cubicBezTo>
                  <a:pt x="384" y="121"/>
                  <a:pt x="383" y="122"/>
                  <a:pt x="383" y="121"/>
                </a:cubicBezTo>
                <a:cubicBezTo>
                  <a:pt x="382" y="120"/>
                  <a:pt x="382" y="119"/>
                  <a:pt x="381" y="119"/>
                </a:cubicBezTo>
                <a:cubicBezTo>
                  <a:pt x="381" y="119"/>
                  <a:pt x="380" y="119"/>
                  <a:pt x="379" y="119"/>
                </a:cubicBezTo>
                <a:cubicBezTo>
                  <a:pt x="379" y="119"/>
                  <a:pt x="379" y="118"/>
                  <a:pt x="378" y="118"/>
                </a:cubicBezTo>
                <a:cubicBezTo>
                  <a:pt x="378" y="118"/>
                  <a:pt x="378" y="118"/>
                  <a:pt x="377" y="117"/>
                </a:cubicBezTo>
                <a:cubicBezTo>
                  <a:pt x="377" y="117"/>
                  <a:pt x="377" y="117"/>
                  <a:pt x="376" y="117"/>
                </a:cubicBezTo>
                <a:cubicBezTo>
                  <a:pt x="376" y="117"/>
                  <a:pt x="376" y="117"/>
                  <a:pt x="375" y="117"/>
                </a:cubicBezTo>
                <a:cubicBezTo>
                  <a:pt x="375" y="117"/>
                  <a:pt x="375" y="116"/>
                  <a:pt x="374" y="116"/>
                </a:cubicBezTo>
                <a:cubicBezTo>
                  <a:pt x="374" y="116"/>
                  <a:pt x="374" y="116"/>
                  <a:pt x="373" y="115"/>
                </a:cubicBezTo>
                <a:cubicBezTo>
                  <a:pt x="372" y="115"/>
                  <a:pt x="372" y="114"/>
                  <a:pt x="372" y="114"/>
                </a:cubicBezTo>
                <a:cubicBezTo>
                  <a:pt x="371" y="114"/>
                  <a:pt x="371" y="114"/>
                  <a:pt x="371" y="113"/>
                </a:cubicBezTo>
                <a:cubicBezTo>
                  <a:pt x="370" y="113"/>
                  <a:pt x="370" y="112"/>
                  <a:pt x="369" y="113"/>
                </a:cubicBezTo>
                <a:cubicBezTo>
                  <a:pt x="369" y="112"/>
                  <a:pt x="369" y="112"/>
                  <a:pt x="369" y="112"/>
                </a:cubicBezTo>
                <a:cubicBezTo>
                  <a:pt x="368" y="112"/>
                  <a:pt x="368" y="112"/>
                  <a:pt x="367" y="112"/>
                </a:cubicBezTo>
                <a:cubicBezTo>
                  <a:pt x="367" y="112"/>
                  <a:pt x="367" y="110"/>
                  <a:pt x="367" y="110"/>
                </a:cubicBezTo>
                <a:cubicBezTo>
                  <a:pt x="369" y="110"/>
                  <a:pt x="369" y="111"/>
                  <a:pt x="369" y="109"/>
                </a:cubicBezTo>
                <a:cubicBezTo>
                  <a:pt x="369" y="109"/>
                  <a:pt x="369" y="109"/>
                  <a:pt x="368" y="109"/>
                </a:cubicBezTo>
                <a:cubicBezTo>
                  <a:pt x="368" y="109"/>
                  <a:pt x="369" y="109"/>
                  <a:pt x="369" y="108"/>
                </a:cubicBezTo>
                <a:cubicBezTo>
                  <a:pt x="369" y="108"/>
                  <a:pt x="370" y="108"/>
                  <a:pt x="370" y="108"/>
                </a:cubicBezTo>
                <a:cubicBezTo>
                  <a:pt x="371" y="107"/>
                  <a:pt x="371" y="107"/>
                  <a:pt x="371" y="106"/>
                </a:cubicBezTo>
                <a:cubicBezTo>
                  <a:pt x="371" y="106"/>
                  <a:pt x="369" y="106"/>
                  <a:pt x="369" y="105"/>
                </a:cubicBezTo>
                <a:cubicBezTo>
                  <a:pt x="369" y="104"/>
                  <a:pt x="368" y="104"/>
                  <a:pt x="370" y="104"/>
                </a:cubicBezTo>
                <a:cubicBezTo>
                  <a:pt x="370" y="103"/>
                  <a:pt x="370" y="103"/>
                  <a:pt x="370" y="103"/>
                </a:cubicBezTo>
                <a:cubicBezTo>
                  <a:pt x="370" y="103"/>
                  <a:pt x="370" y="103"/>
                  <a:pt x="371" y="103"/>
                </a:cubicBezTo>
                <a:cubicBezTo>
                  <a:pt x="372" y="103"/>
                  <a:pt x="373" y="103"/>
                  <a:pt x="374" y="103"/>
                </a:cubicBezTo>
                <a:cubicBezTo>
                  <a:pt x="376" y="103"/>
                  <a:pt x="378" y="102"/>
                  <a:pt x="380" y="102"/>
                </a:cubicBezTo>
                <a:cubicBezTo>
                  <a:pt x="381" y="102"/>
                  <a:pt x="382" y="102"/>
                  <a:pt x="383" y="101"/>
                </a:cubicBezTo>
                <a:cubicBezTo>
                  <a:pt x="383" y="101"/>
                  <a:pt x="384" y="101"/>
                  <a:pt x="384" y="100"/>
                </a:cubicBezTo>
                <a:cubicBezTo>
                  <a:pt x="385" y="99"/>
                  <a:pt x="385" y="99"/>
                  <a:pt x="386" y="98"/>
                </a:cubicBezTo>
                <a:cubicBezTo>
                  <a:pt x="386" y="98"/>
                  <a:pt x="386" y="98"/>
                  <a:pt x="386" y="97"/>
                </a:cubicBezTo>
                <a:cubicBezTo>
                  <a:pt x="386" y="96"/>
                  <a:pt x="387" y="96"/>
                  <a:pt x="387" y="96"/>
                </a:cubicBezTo>
                <a:cubicBezTo>
                  <a:pt x="387" y="95"/>
                  <a:pt x="388" y="94"/>
                  <a:pt x="388" y="93"/>
                </a:cubicBezTo>
                <a:cubicBezTo>
                  <a:pt x="387" y="93"/>
                  <a:pt x="386" y="93"/>
                  <a:pt x="386" y="93"/>
                </a:cubicBezTo>
                <a:cubicBezTo>
                  <a:pt x="385" y="93"/>
                  <a:pt x="385" y="93"/>
                  <a:pt x="384" y="92"/>
                </a:cubicBezTo>
                <a:cubicBezTo>
                  <a:pt x="383" y="92"/>
                  <a:pt x="382" y="92"/>
                  <a:pt x="380" y="92"/>
                </a:cubicBezTo>
                <a:cubicBezTo>
                  <a:pt x="380" y="93"/>
                  <a:pt x="380" y="93"/>
                  <a:pt x="379" y="92"/>
                </a:cubicBezTo>
                <a:cubicBezTo>
                  <a:pt x="379" y="91"/>
                  <a:pt x="378" y="91"/>
                  <a:pt x="377" y="91"/>
                </a:cubicBezTo>
                <a:cubicBezTo>
                  <a:pt x="377" y="91"/>
                  <a:pt x="376" y="91"/>
                  <a:pt x="376" y="91"/>
                </a:cubicBezTo>
                <a:cubicBezTo>
                  <a:pt x="376" y="91"/>
                  <a:pt x="374" y="90"/>
                  <a:pt x="374" y="90"/>
                </a:cubicBezTo>
                <a:cubicBezTo>
                  <a:pt x="373" y="90"/>
                  <a:pt x="372" y="90"/>
                  <a:pt x="371" y="90"/>
                </a:cubicBezTo>
                <a:cubicBezTo>
                  <a:pt x="370" y="90"/>
                  <a:pt x="370" y="90"/>
                  <a:pt x="370" y="91"/>
                </a:cubicBezTo>
                <a:cubicBezTo>
                  <a:pt x="369" y="91"/>
                  <a:pt x="369" y="92"/>
                  <a:pt x="369" y="92"/>
                </a:cubicBezTo>
                <a:cubicBezTo>
                  <a:pt x="368" y="93"/>
                  <a:pt x="368" y="91"/>
                  <a:pt x="368" y="91"/>
                </a:cubicBezTo>
                <a:cubicBezTo>
                  <a:pt x="366" y="92"/>
                  <a:pt x="365" y="92"/>
                  <a:pt x="363" y="92"/>
                </a:cubicBezTo>
                <a:cubicBezTo>
                  <a:pt x="363" y="93"/>
                  <a:pt x="364" y="94"/>
                  <a:pt x="364" y="95"/>
                </a:cubicBezTo>
                <a:cubicBezTo>
                  <a:pt x="363" y="94"/>
                  <a:pt x="363" y="94"/>
                  <a:pt x="362" y="94"/>
                </a:cubicBezTo>
                <a:cubicBezTo>
                  <a:pt x="362" y="95"/>
                  <a:pt x="362" y="95"/>
                  <a:pt x="362" y="96"/>
                </a:cubicBezTo>
                <a:cubicBezTo>
                  <a:pt x="362" y="96"/>
                  <a:pt x="363" y="96"/>
                  <a:pt x="363" y="97"/>
                </a:cubicBezTo>
                <a:cubicBezTo>
                  <a:pt x="362" y="97"/>
                  <a:pt x="362" y="96"/>
                  <a:pt x="363" y="97"/>
                </a:cubicBezTo>
                <a:cubicBezTo>
                  <a:pt x="363" y="98"/>
                  <a:pt x="363" y="98"/>
                  <a:pt x="363" y="98"/>
                </a:cubicBezTo>
                <a:cubicBezTo>
                  <a:pt x="364" y="98"/>
                  <a:pt x="363" y="99"/>
                  <a:pt x="364" y="99"/>
                </a:cubicBezTo>
                <a:cubicBezTo>
                  <a:pt x="364" y="99"/>
                  <a:pt x="363" y="100"/>
                  <a:pt x="363" y="100"/>
                </a:cubicBezTo>
                <a:cubicBezTo>
                  <a:pt x="364" y="100"/>
                  <a:pt x="363" y="102"/>
                  <a:pt x="364" y="102"/>
                </a:cubicBezTo>
                <a:cubicBezTo>
                  <a:pt x="365" y="102"/>
                  <a:pt x="365" y="104"/>
                  <a:pt x="364" y="104"/>
                </a:cubicBezTo>
                <a:cubicBezTo>
                  <a:pt x="364" y="105"/>
                  <a:pt x="365" y="106"/>
                  <a:pt x="365" y="106"/>
                </a:cubicBezTo>
                <a:cubicBezTo>
                  <a:pt x="366" y="106"/>
                  <a:pt x="365" y="107"/>
                  <a:pt x="365" y="107"/>
                </a:cubicBezTo>
                <a:cubicBezTo>
                  <a:pt x="365" y="108"/>
                  <a:pt x="366" y="108"/>
                  <a:pt x="365" y="108"/>
                </a:cubicBezTo>
                <a:cubicBezTo>
                  <a:pt x="365" y="109"/>
                  <a:pt x="365" y="109"/>
                  <a:pt x="365" y="109"/>
                </a:cubicBezTo>
                <a:cubicBezTo>
                  <a:pt x="365" y="110"/>
                  <a:pt x="365" y="110"/>
                  <a:pt x="365" y="111"/>
                </a:cubicBezTo>
                <a:cubicBezTo>
                  <a:pt x="365" y="112"/>
                  <a:pt x="364" y="111"/>
                  <a:pt x="363" y="112"/>
                </a:cubicBezTo>
                <a:cubicBezTo>
                  <a:pt x="363" y="112"/>
                  <a:pt x="363" y="113"/>
                  <a:pt x="362" y="113"/>
                </a:cubicBezTo>
                <a:cubicBezTo>
                  <a:pt x="362" y="113"/>
                  <a:pt x="362" y="113"/>
                  <a:pt x="362" y="113"/>
                </a:cubicBezTo>
                <a:cubicBezTo>
                  <a:pt x="363" y="113"/>
                  <a:pt x="365" y="115"/>
                  <a:pt x="365" y="116"/>
                </a:cubicBezTo>
                <a:cubicBezTo>
                  <a:pt x="363" y="116"/>
                  <a:pt x="362" y="115"/>
                  <a:pt x="361" y="115"/>
                </a:cubicBezTo>
                <a:cubicBezTo>
                  <a:pt x="361" y="115"/>
                  <a:pt x="361" y="116"/>
                  <a:pt x="361" y="116"/>
                </a:cubicBezTo>
                <a:cubicBezTo>
                  <a:pt x="360" y="116"/>
                  <a:pt x="360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59" y="119"/>
                  <a:pt x="359" y="120"/>
                  <a:pt x="360" y="120"/>
                </a:cubicBezTo>
                <a:cubicBezTo>
                  <a:pt x="360" y="121"/>
                  <a:pt x="361" y="122"/>
                  <a:pt x="361" y="122"/>
                </a:cubicBezTo>
                <a:cubicBezTo>
                  <a:pt x="361" y="123"/>
                  <a:pt x="358" y="122"/>
                  <a:pt x="358" y="123"/>
                </a:cubicBezTo>
                <a:cubicBezTo>
                  <a:pt x="358" y="124"/>
                  <a:pt x="358" y="124"/>
                  <a:pt x="359" y="124"/>
                </a:cubicBezTo>
                <a:cubicBezTo>
                  <a:pt x="358" y="125"/>
                  <a:pt x="358" y="125"/>
                  <a:pt x="359" y="125"/>
                </a:cubicBezTo>
                <a:cubicBezTo>
                  <a:pt x="360" y="126"/>
                  <a:pt x="360" y="126"/>
                  <a:pt x="361" y="126"/>
                </a:cubicBezTo>
                <a:cubicBezTo>
                  <a:pt x="362" y="126"/>
                  <a:pt x="362" y="126"/>
                  <a:pt x="362" y="127"/>
                </a:cubicBezTo>
                <a:cubicBezTo>
                  <a:pt x="361" y="128"/>
                  <a:pt x="361" y="129"/>
                  <a:pt x="361" y="130"/>
                </a:cubicBezTo>
                <a:cubicBezTo>
                  <a:pt x="362" y="130"/>
                  <a:pt x="361" y="129"/>
                  <a:pt x="362" y="129"/>
                </a:cubicBezTo>
                <a:cubicBezTo>
                  <a:pt x="362" y="129"/>
                  <a:pt x="362" y="131"/>
                  <a:pt x="363" y="130"/>
                </a:cubicBezTo>
                <a:cubicBezTo>
                  <a:pt x="363" y="130"/>
                  <a:pt x="363" y="129"/>
                  <a:pt x="363" y="128"/>
                </a:cubicBezTo>
                <a:cubicBezTo>
                  <a:pt x="363" y="128"/>
                  <a:pt x="363" y="127"/>
                  <a:pt x="364" y="127"/>
                </a:cubicBezTo>
                <a:cubicBezTo>
                  <a:pt x="364" y="127"/>
                  <a:pt x="364" y="127"/>
                  <a:pt x="364" y="127"/>
                </a:cubicBezTo>
                <a:cubicBezTo>
                  <a:pt x="365" y="127"/>
                  <a:pt x="365" y="128"/>
                  <a:pt x="365" y="128"/>
                </a:cubicBezTo>
                <a:cubicBezTo>
                  <a:pt x="366" y="128"/>
                  <a:pt x="366" y="128"/>
                  <a:pt x="367" y="129"/>
                </a:cubicBezTo>
                <a:cubicBezTo>
                  <a:pt x="368" y="130"/>
                  <a:pt x="368" y="129"/>
                  <a:pt x="368" y="130"/>
                </a:cubicBezTo>
                <a:cubicBezTo>
                  <a:pt x="368" y="130"/>
                  <a:pt x="369" y="132"/>
                  <a:pt x="369" y="132"/>
                </a:cubicBezTo>
                <a:cubicBezTo>
                  <a:pt x="369" y="132"/>
                  <a:pt x="370" y="132"/>
                  <a:pt x="370" y="132"/>
                </a:cubicBezTo>
                <a:cubicBezTo>
                  <a:pt x="371" y="131"/>
                  <a:pt x="370" y="131"/>
                  <a:pt x="371" y="131"/>
                </a:cubicBezTo>
                <a:cubicBezTo>
                  <a:pt x="372" y="131"/>
                  <a:pt x="372" y="131"/>
                  <a:pt x="372" y="130"/>
                </a:cubicBezTo>
                <a:cubicBezTo>
                  <a:pt x="372" y="130"/>
                  <a:pt x="373" y="130"/>
                  <a:pt x="373" y="130"/>
                </a:cubicBezTo>
                <a:cubicBezTo>
                  <a:pt x="373" y="130"/>
                  <a:pt x="372" y="130"/>
                  <a:pt x="373" y="130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29"/>
                  <a:pt x="375" y="130"/>
                  <a:pt x="375" y="129"/>
                </a:cubicBezTo>
                <a:cubicBezTo>
                  <a:pt x="376" y="129"/>
                  <a:pt x="378" y="129"/>
                  <a:pt x="376" y="130"/>
                </a:cubicBezTo>
                <a:cubicBezTo>
                  <a:pt x="376" y="130"/>
                  <a:pt x="375" y="129"/>
                  <a:pt x="374" y="130"/>
                </a:cubicBezTo>
                <a:cubicBezTo>
                  <a:pt x="373" y="131"/>
                  <a:pt x="373" y="131"/>
                  <a:pt x="373" y="132"/>
                </a:cubicBezTo>
                <a:cubicBezTo>
                  <a:pt x="373" y="133"/>
                  <a:pt x="373" y="134"/>
                  <a:pt x="373" y="134"/>
                </a:cubicBezTo>
                <a:cubicBezTo>
                  <a:pt x="373" y="134"/>
                  <a:pt x="372" y="134"/>
                  <a:pt x="372" y="134"/>
                </a:cubicBezTo>
                <a:cubicBezTo>
                  <a:pt x="372" y="134"/>
                  <a:pt x="372" y="134"/>
                  <a:pt x="371" y="134"/>
                </a:cubicBezTo>
                <a:cubicBezTo>
                  <a:pt x="370" y="134"/>
                  <a:pt x="371" y="134"/>
                  <a:pt x="371" y="134"/>
                </a:cubicBezTo>
                <a:cubicBezTo>
                  <a:pt x="370" y="134"/>
                  <a:pt x="370" y="133"/>
                  <a:pt x="369" y="133"/>
                </a:cubicBezTo>
                <a:cubicBezTo>
                  <a:pt x="369" y="134"/>
                  <a:pt x="368" y="134"/>
                  <a:pt x="368" y="134"/>
                </a:cubicBezTo>
                <a:cubicBezTo>
                  <a:pt x="368" y="135"/>
                  <a:pt x="368" y="136"/>
                  <a:pt x="369" y="136"/>
                </a:cubicBezTo>
                <a:cubicBezTo>
                  <a:pt x="368" y="137"/>
                  <a:pt x="368" y="138"/>
                  <a:pt x="368" y="139"/>
                </a:cubicBezTo>
                <a:cubicBezTo>
                  <a:pt x="369" y="139"/>
                  <a:pt x="370" y="139"/>
                  <a:pt x="371" y="138"/>
                </a:cubicBezTo>
                <a:cubicBezTo>
                  <a:pt x="371" y="138"/>
                  <a:pt x="372" y="138"/>
                  <a:pt x="372" y="138"/>
                </a:cubicBezTo>
                <a:cubicBezTo>
                  <a:pt x="372" y="138"/>
                  <a:pt x="372" y="139"/>
                  <a:pt x="372" y="139"/>
                </a:cubicBezTo>
                <a:cubicBezTo>
                  <a:pt x="371" y="139"/>
                  <a:pt x="372" y="139"/>
                  <a:pt x="372" y="140"/>
                </a:cubicBezTo>
                <a:cubicBezTo>
                  <a:pt x="372" y="141"/>
                  <a:pt x="371" y="140"/>
                  <a:pt x="371" y="141"/>
                </a:cubicBezTo>
                <a:cubicBezTo>
                  <a:pt x="369" y="142"/>
                  <a:pt x="368" y="141"/>
                  <a:pt x="367" y="142"/>
                </a:cubicBezTo>
                <a:cubicBezTo>
                  <a:pt x="367" y="143"/>
                  <a:pt x="366" y="143"/>
                  <a:pt x="366" y="143"/>
                </a:cubicBezTo>
                <a:cubicBezTo>
                  <a:pt x="366" y="144"/>
                  <a:pt x="366" y="144"/>
                  <a:pt x="366" y="144"/>
                </a:cubicBezTo>
                <a:cubicBezTo>
                  <a:pt x="365" y="144"/>
                  <a:pt x="365" y="145"/>
                  <a:pt x="365" y="145"/>
                </a:cubicBezTo>
                <a:cubicBezTo>
                  <a:pt x="364" y="145"/>
                  <a:pt x="363" y="145"/>
                  <a:pt x="362" y="145"/>
                </a:cubicBezTo>
                <a:cubicBezTo>
                  <a:pt x="363" y="145"/>
                  <a:pt x="363" y="146"/>
                  <a:pt x="363" y="146"/>
                </a:cubicBezTo>
                <a:cubicBezTo>
                  <a:pt x="362" y="146"/>
                  <a:pt x="363" y="147"/>
                  <a:pt x="362" y="147"/>
                </a:cubicBezTo>
                <a:cubicBezTo>
                  <a:pt x="362" y="147"/>
                  <a:pt x="362" y="146"/>
                  <a:pt x="362" y="147"/>
                </a:cubicBezTo>
                <a:cubicBezTo>
                  <a:pt x="362" y="148"/>
                  <a:pt x="362" y="148"/>
                  <a:pt x="361" y="148"/>
                </a:cubicBezTo>
                <a:cubicBezTo>
                  <a:pt x="361" y="149"/>
                  <a:pt x="360" y="149"/>
                  <a:pt x="360" y="150"/>
                </a:cubicBezTo>
                <a:cubicBezTo>
                  <a:pt x="361" y="150"/>
                  <a:pt x="361" y="150"/>
                  <a:pt x="362" y="150"/>
                </a:cubicBezTo>
                <a:cubicBezTo>
                  <a:pt x="362" y="151"/>
                  <a:pt x="362" y="151"/>
                  <a:pt x="362" y="151"/>
                </a:cubicBezTo>
                <a:cubicBezTo>
                  <a:pt x="361" y="153"/>
                  <a:pt x="363" y="153"/>
                  <a:pt x="364" y="153"/>
                </a:cubicBezTo>
                <a:cubicBezTo>
                  <a:pt x="365" y="154"/>
                  <a:pt x="362" y="154"/>
                  <a:pt x="362" y="154"/>
                </a:cubicBezTo>
                <a:cubicBezTo>
                  <a:pt x="362" y="153"/>
                  <a:pt x="360" y="153"/>
                  <a:pt x="359" y="152"/>
                </a:cubicBezTo>
                <a:cubicBezTo>
                  <a:pt x="360" y="151"/>
                  <a:pt x="359" y="151"/>
                  <a:pt x="358" y="151"/>
                </a:cubicBezTo>
                <a:cubicBezTo>
                  <a:pt x="357" y="151"/>
                  <a:pt x="357" y="150"/>
                  <a:pt x="356" y="150"/>
                </a:cubicBezTo>
                <a:cubicBezTo>
                  <a:pt x="356" y="149"/>
                  <a:pt x="356" y="149"/>
                  <a:pt x="356" y="149"/>
                </a:cubicBezTo>
                <a:cubicBezTo>
                  <a:pt x="356" y="149"/>
                  <a:pt x="357" y="148"/>
                  <a:pt x="357" y="148"/>
                </a:cubicBezTo>
                <a:cubicBezTo>
                  <a:pt x="357" y="148"/>
                  <a:pt x="357" y="144"/>
                  <a:pt x="357" y="144"/>
                </a:cubicBezTo>
                <a:cubicBezTo>
                  <a:pt x="357" y="144"/>
                  <a:pt x="356" y="145"/>
                  <a:pt x="356" y="145"/>
                </a:cubicBezTo>
                <a:cubicBezTo>
                  <a:pt x="356" y="144"/>
                  <a:pt x="356" y="145"/>
                  <a:pt x="356" y="144"/>
                </a:cubicBezTo>
                <a:cubicBezTo>
                  <a:pt x="356" y="144"/>
                  <a:pt x="357" y="143"/>
                  <a:pt x="357" y="144"/>
                </a:cubicBezTo>
                <a:cubicBezTo>
                  <a:pt x="357" y="143"/>
                  <a:pt x="357" y="142"/>
                  <a:pt x="356" y="142"/>
                </a:cubicBezTo>
                <a:cubicBezTo>
                  <a:pt x="356" y="142"/>
                  <a:pt x="355" y="144"/>
                  <a:pt x="355" y="144"/>
                </a:cubicBezTo>
                <a:cubicBezTo>
                  <a:pt x="354" y="144"/>
                  <a:pt x="354" y="144"/>
                  <a:pt x="353" y="143"/>
                </a:cubicBezTo>
                <a:cubicBezTo>
                  <a:pt x="353" y="143"/>
                  <a:pt x="353" y="143"/>
                  <a:pt x="353" y="142"/>
                </a:cubicBezTo>
                <a:cubicBezTo>
                  <a:pt x="352" y="141"/>
                  <a:pt x="352" y="142"/>
                  <a:pt x="351" y="141"/>
                </a:cubicBezTo>
                <a:cubicBezTo>
                  <a:pt x="350" y="141"/>
                  <a:pt x="350" y="140"/>
                  <a:pt x="349" y="140"/>
                </a:cubicBezTo>
                <a:cubicBezTo>
                  <a:pt x="349" y="141"/>
                  <a:pt x="349" y="141"/>
                  <a:pt x="349" y="142"/>
                </a:cubicBezTo>
                <a:cubicBezTo>
                  <a:pt x="349" y="142"/>
                  <a:pt x="348" y="141"/>
                  <a:pt x="348" y="141"/>
                </a:cubicBezTo>
                <a:cubicBezTo>
                  <a:pt x="348" y="143"/>
                  <a:pt x="348" y="145"/>
                  <a:pt x="349" y="146"/>
                </a:cubicBezTo>
                <a:cubicBezTo>
                  <a:pt x="349" y="146"/>
                  <a:pt x="349" y="146"/>
                  <a:pt x="349" y="146"/>
                </a:cubicBezTo>
                <a:cubicBezTo>
                  <a:pt x="348" y="146"/>
                  <a:pt x="346" y="146"/>
                  <a:pt x="346" y="147"/>
                </a:cubicBezTo>
                <a:cubicBezTo>
                  <a:pt x="346" y="147"/>
                  <a:pt x="346" y="148"/>
                  <a:pt x="345" y="148"/>
                </a:cubicBezTo>
                <a:cubicBezTo>
                  <a:pt x="345" y="147"/>
                  <a:pt x="341" y="147"/>
                  <a:pt x="340" y="147"/>
                </a:cubicBezTo>
                <a:cubicBezTo>
                  <a:pt x="340" y="146"/>
                  <a:pt x="340" y="146"/>
                  <a:pt x="339" y="146"/>
                </a:cubicBezTo>
                <a:cubicBezTo>
                  <a:pt x="339" y="146"/>
                  <a:pt x="338" y="146"/>
                  <a:pt x="338" y="146"/>
                </a:cubicBezTo>
                <a:cubicBezTo>
                  <a:pt x="337" y="146"/>
                  <a:pt x="338" y="146"/>
                  <a:pt x="337" y="146"/>
                </a:cubicBezTo>
                <a:cubicBezTo>
                  <a:pt x="337" y="146"/>
                  <a:pt x="336" y="147"/>
                  <a:pt x="335" y="147"/>
                </a:cubicBezTo>
                <a:cubicBezTo>
                  <a:pt x="335" y="147"/>
                  <a:pt x="334" y="148"/>
                  <a:pt x="333" y="148"/>
                </a:cubicBezTo>
                <a:cubicBezTo>
                  <a:pt x="333" y="148"/>
                  <a:pt x="332" y="147"/>
                  <a:pt x="332" y="147"/>
                </a:cubicBezTo>
                <a:cubicBezTo>
                  <a:pt x="331" y="146"/>
                  <a:pt x="331" y="147"/>
                  <a:pt x="330" y="147"/>
                </a:cubicBezTo>
                <a:cubicBezTo>
                  <a:pt x="330" y="147"/>
                  <a:pt x="330" y="147"/>
                  <a:pt x="330" y="147"/>
                </a:cubicBezTo>
                <a:cubicBezTo>
                  <a:pt x="329" y="146"/>
                  <a:pt x="328" y="146"/>
                  <a:pt x="328" y="146"/>
                </a:cubicBezTo>
                <a:cubicBezTo>
                  <a:pt x="327" y="146"/>
                  <a:pt x="327" y="146"/>
                  <a:pt x="327" y="145"/>
                </a:cubicBezTo>
                <a:cubicBezTo>
                  <a:pt x="327" y="145"/>
                  <a:pt x="326" y="145"/>
                  <a:pt x="326" y="145"/>
                </a:cubicBezTo>
                <a:cubicBezTo>
                  <a:pt x="325" y="145"/>
                  <a:pt x="325" y="144"/>
                  <a:pt x="325" y="144"/>
                </a:cubicBezTo>
                <a:cubicBezTo>
                  <a:pt x="325" y="144"/>
                  <a:pt x="324" y="144"/>
                  <a:pt x="324" y="144"/>
                </a:cubicBezTo>
                <a:cubicBezTo>
                  <a:pt x="324" y="144"/>
                  <a:pt x="324" y="144"/>
                  <a:pt x="323" y="143"/>
                </a:cubicBezTo>
                <a:cubicBezTo>
                  <a:pt x="323" y="145"/>
                  <a:pt x="322" y="144"/>
                  <a:pt x="321" y="144"/>
                </a:cubicBezTo>
                <a:cubicBezTo>
                  <a:pt x="320" y="144"/>
                  <a:pt x="320" y="145"/>
                  <a:pt x="319" y="145"/>
                </a:cubicBezTo>
                <a:cubicBezTo>
                  <a:pt x="320" y="144"/>
                  <a:pt x="320" y="143"/>
                  <a:pt x="320" y="143"/>
                </a:cubicBezTo>
                <a:cubicBezTo>
                  <a:pt x="320" y="142"/>
                  <a:pt x="319" y="142"/>
                  <a:pt x="319" y="142"/>
                </a:cubicBezTo>
                <a:cubicBezTo>
                  <a:pt x="319" y="142"/>
                  <a:pt x="318" y="142"/>
                  <a:pt x="317" y="143"/>
                </a:cubicBezTo>
                <a:cubicBezTo>
                  <a:pt x="317" y="143"/>
                  <a:pt x="317" y="143"/>
                  <a:pt x="316" y="143"/>
                </a:cubicBezTo>
                <a:cubicBezTo>
                  <a:pt x="315" y="142"/>
                  <a:pt x="315" y="142"/>
                  <a:pt x="315" y="141"/>
                </a:cubicBezTo>
                <a:cubicBezTo>
                  <a:pt x="315" y="141"/>
                  <a:pt x="315" y="141"/>
                  <a:pt x="315" y="140"/>
                </a:cubicBezTo>
                <a:cubicBezTo>
                  <a:pt x="315" y="140"/>
                  <a:pt x="315" y="140"/>
                  <a:pt x="314" y="139"/>
                </a:cubicBezTo>
                <a:cubicBezTo>
                  <a:pt x="314" y="139"/>
                  <a:pt x="314" y="138"/>
                  <a:pt x="315" y="138"/>
                </a:cubicBezTo>
                <a:cubicBezTo>
                  <a:pt x="313" y="137"/>
                  <a:pt x="312" y="137"/>
                  <a:pt x="311" y="136"/>
                </a:cubicBezTo>
                <a:cubicBezTo>
                  <a:pt x="311" y="137"/>
                  <a:pt x="309" y="136"/>
                  <a:pt x="309" y="137"/>
                </a:cubicBezTo>
                <a:cubicBezTo>
                  <a:pt x="308" y="137"/>
                  <a:pt x="307" y="137"/>
                  <a:pt x="306" y="137"/>
                </a:cubicBezTo>
                <a:cubicBezTo>
                  <a:pt x="306" y="138"/>
                  <a:pt x="304" y="137"/>
                  <a:pt x="305" y="138"/>
                </a:cubicBezTo>
                <a:cubicBezTo>
                  <a:pt x="304" y="138"/>
                  <a:pt x="304" y="138"/>
                  <a:pt x="304" y="137"/>
                </a:cubicBezTo>
                <a:cubicBezTo>
                  <a:pt x="303" y="137"/>
                  <a:pt x="303" y="137"/>
                  <a:pt x="302" y="137"/>
                </a:cubicBezTo>
                <a:cubicBezTo>
                  <a:pt x="302" y="137"/>
                  <a:pt x="301" y="138"/>
                  <a:pt x="300" y="138"/>
                </a:cubicBezTo>
                <a:cubicBezTo>
                  <a:pt x="300" y="138"/>
                  <a:pt x="301" y="139"/>
                  <a:pt x="301" y="139"/>
                </a:cubicBezTo>
                <a:cubicBezTo>
                  <a:pt x="300" y="139"/>
                  <a:pt x="300" y="140"/>
                  <a:pt x="300" y="140"/>
                </a:cubicBezTo>
                <a:cubicBezTo>
                  <a:pt x="300" y="142"/>
                  <a:pt x="300" y="140"/>
                  <a:pt x="299" y="141"/>
                </a:cubicBezTo>
                <a:cubicBezTo>
                  <a:pt x="299" y="142"/>
                  <a:pt x="299" y="142"/>
                  <a:pt x="299" y="142"/>
                </a:cubicBezTo>
                <a:cubicBezTo>
                  <a:pt x="298" y="142"/>
                  <a:pt x="298" y="142"/>
                  <a:pt x="298" y="143"/>
                </a:cubicBezTo>
                <a:cubicBezTo>
                  <a:pt x="298" y="144"/>
                  <a:pt x="298" y="143"/>
                  <a:pt x="299" y="144"/>
                </a:cubicBezTo>
                <a:cubicBezTo>
                  <a:pt x="299" y="143"/>
                  <a:pt x="300" y="143"/>
                  <a:pt x="300" y="143"/>
                </a:cubicBezTo>
                <a:cubicBezTo>
                  <a:pt x="300" y="144"/>
                  <a:pt x="301" y="143"/>
                  <a:pt x="301" y="144"/>
                </a:cubicBezTo>
                <a:cubicBezTo>
                  <a:pt x="301" y="143"/>
                  <a:pt x="302" y="143"/>
                  <a:pt x="302" y="143"/>
                </a:cubicBezTo>
                <a:cubicBezTo>
                  <a:pt x="302" y="143"/>
                  <a:pt x="301" y="143"/>
                  <a:pt x="301" y="143"/>
                </a:cubicBezTo>
                <a:cubicBezTo>
                  <a:pt x="301" y="142"/>
                  <a:pt x="302" y="142"/>
                  <a:pt x="302" y="141"/>
                </a:cubicBezTo>
                <a:cubicBezTo>
                  <a:pt x="303" y="142"/>
                  <a:pt x="303" y="143"/>
                  <a:pt x="304" y="142"/>
                </a:cubicBezTo>
                <a:cubicBezTo>
                  <a:pt x="305" y="142"/>
                  <a:pt x="305" y="141"/>
                  <a:pt x="305" y="141"/>
                </a:cubicBezTo>
                <a:cubicBezTo>
                  <a:pt x="306" y="141"/>
                  <a:pt x="307" y="141"/>
                  <a:pt x="308" y="141"/>
                </a:cubicBezTo>
                <a:cubicBezTo>
                  <a:pt x="308" y="140"/>
                  <a:pt x="309" y="140"/>
                  <a:pt x="310" y="140"/>
                </a:cubicBezTo>
                <a:cubicBezTo>
                  <a:pt x="310" y="140"/>
                  <a:pt x="309" y="139"/>
                  <a:pt x="309" y="139"/>
                </a:cubicBezTo>
                <a:cubicBezTo>
                  <a:pt x="310" y="138"/>
                  <a:pt x="310" y="138"/>
                  <a:pt x="311" y="139"/>
                </a:cubicBezTo>
                <a:cubicBezTo>
                  <a:pt x="311" y="139"/>
                  <a:pt x="312" y="139"/>
                  <a:pt x="312" y="140"/>
                </a:cubicBezTo>
                <a:cubicBezTo>
                  <a:pt x="312" y="141"/>
                  <a:pt x="311" y="140"/>
                  <a:pt x="310" y="140"/>
                </a:cubicBezTo>
                <a:cubicBezTo>
                  <a:pt x="310" y="140"/>
                  <a:pt x="310" y="141"/>
                  <a:pt x="309" y="142"/>
                </a:cubicBezTo>
                <a:cubicBezTo>
                  <a:pt x="309" y="142"/>
                  <a:pt x="308" y="142"/>
                  <a:pt x="308" y="142"/>
                </a:cubicBezTo>
                <a:cubicBezTo>
                  <a:pt x="307" y="142"/>
                  <a:pt x="307" y="143"/>
                  <a:pt x="307" y="143"/>
                </a:cubicBezTo>
                <a:cubicBezTo>
                  <a:pt x="306" y="143"/>
                  <a:pt x="306" y="143"/>
                  <a:pt x="306" y="144"/>
                </a:cubicBezTo>
                <a:cubicBezTo>
                  <a:pt x="306" y="144"/>
                  <a:pt x="303" y="144"/>
                  <a:pt x="303" y="145"/>
                </a:cubicBezTo>
                <a:cubicBezTo>
                  <a:pt x="303" y="146"/>
                  <a:pt x="302" y="145"/>
                  <a:pt x="301" y="146"/>
                </a:cubicBezTo>
                <a:cubicBezTo>
                  <a:pt x="301" y="147"/>
                  <a:pt x="301" y="147"/>
                  <a:pt x="300" y="147"/>
                </a:cubicBezTo>
                <a:cubicBezTo>
                  <a:pt x="300" y="147"/>
                  <a:pt x="300" y="149"/>
                  <a:pt x="300" y="149"/>
                </a:cubicBezTo>
                <a:cubicBezTo>
                  <a:pt x="301" y="149"/>
                  <a:pt x="301" y="150"/>
                  <a:pt x="301" y="150"/>
                </a:cubicBezTo>
                <a:cubicBezTo>
                  <a:pt x="302" y="151"/>
                  <a:pt x="301" y="151"/>
                  <a:pt x="301" y="151"/>
                </a:cubicBezTo>
                <a:cubicBezTo>
                  <a:pt x="301" y="152"/>
                  <a:pt x="301" y="152"/>
                  <a:pt x="302" y="153"/>
                </a:cubicBezTo>
                <a:cubicBezTo>
                  <a:pt x="302" y="153"/>
                  <a:pt x="302" y="154"/>
                  <a:pt x="302" y="154"/>
                </a:cubicBezTo>
                <a:cubicBezTo>
                  <a:pt x="301" y="154"/>
                  <a:pt x="301" y="155"/>
                  <a:pt x="301" y="156"/>
                </a:cubicBezTo>
                <a:cubicBezTo>
                  <a:pt x="300" y="155"/>
                  <a:pt x="298" y="155"/>
                  <a:pt x="298" y="153"/>
                </a:cubicBezTo>
                <a:cubicBezTo>
                  <a:pt x="298" y="152"/>
                  <a:pt x="298" y="153"/>
                  <a:pt x="298" y="152"/>
                </a:cubicBezTo>
                <a:cubicBezTo>
                  <a:pt x="298" y="150"/>
                  <a:pt x="297" y="149"/>
                  <a:pt x="297" y="148"/>
                </a:cubicBezTo>
                <a:cubicBezTo>
                  <a:pt x="297" y="148"/>
                  <a:pt x="297" y="149"/>
                  <a:pt x="297" y="150"/>
                </a:cubicBezTo>
                <a:cubicBezTo>
                  <a:pt x="297" y="151"/>
                  <a:pt x="297" y="151"/>
                  <a:pt x="296" y="152"/>
                </a:cubicBezTo>
                <a:cubicBezTo>
                  <a:pt x="295" y="151"/>
                  <a:pt x="295" y="150"/>
                  <a:pt x="295" y="150"/>
                </a:cubicBezTo>
                <a:cubicBezTo>
                  <a:pt x="296" y="150"/>
                  <a:pt x="296" y="149"/>
                  <a:pt x="296" y="149"/>
                </a:cubicBezTo>
                <a:cubicBezTo>
                  <a:pt x="295" y="148"/>
                  <a:pt x="295" y="148"/>
                  <a:pt x="295" y="147"/>
                </a:cubicBezTo>
                <a:cubicBezTo>
                  <a:pt x="295" y="147"/>
                  <a:pt x="294" y="147"/>
                  <a:pt x="294" y="147"/>
                </a:cubicBezTo>
                <a:cubicBezTo>
                  <a:pt x="293" y="147"/>
                  <a:pt x="294" y="147"/>
                  <a:pt x="293" y="146"/>
                </a:cubicBezTo>
                <a:cubicBezTo>
                  <a:pt x="291" y="146"/>
                  <a:pt x="291" y="146"/>
                  <a:pt x="291" y="145"/>
                </a:cubicBezTo>
                <a:cubicBezTo>
                  <a:pt x="291" y="144"/>
                  <a:pt x="290" y="144"/>
                  <a:pt x="290" y="144"/>
                </a:cubicBezTo>
                <a:cubicBezTo>
                  <a:pt x="290" y="144"/>
                  <a:pt x="289" y="144"/>
                  <a:pt x="289" y="145"/>
                </a:cubicBezTo>
                <a:cubicBezTo>
                  <a:pt x="289" y="145"/>
                  <a:pt x="288" y="145"/>
                  <a:pt x="288" y="145"/>
                </a:cubicBezTo>
                <a:cubicBezTo>
                  <a:pt x="288" y="145"/>
                  <a:pt x="287" y="146"/>
                  <a:pt x="287" y="146"/>
                </a:cubicBezTo>
                <a:cubicBezTo>
                  <a:pt x="287" y="146"/>
                  <a:pt x="285" y="146"/>
                  <a:pt x="285" y="146"/>
                </a:cubicBezTo>
                <a:cubicBezTo>
                  <a:pt x="284" y="146"/>
                  <a:pt x="285" y="146"/>
                  <a:pt x="284" y="146"/>
                </a:cubicBezTo>
                <a:cubicBezTo>
                  <a:pt x="284" y="146"/>
                  <a:pt x="283" y="146"/>
                  <a:pt x="283" y="147"/>
                </a:cubicBezTo>
                <a:cubicBezTo>
                  <a:pt x="283" y="147"/>
                  <a:pt x="282" y="146"/>
                  <a:pt x="282" y="147"/>
                </a:cubicBezTo>
                <a:cubicBezTo>
                  <a:pt x="282" y="147"/>
                  <a:pt x="281" y="147"/>
                  <a:pt x="281" y="147"/>
                </a:cubicBezTo>
                <a:cubicBezTo>
                  <a:pt x="281" y="147"/>
                  <a:pt x="280" y="147"/>
                  <a:pt x="280" y="147"/>
                </a:cubicBezTo>
                <a:cubicBezTo>
                  <a:pt x="280" y="147"/>
                  <a:pt x="280" y="148"/>
                  <a:pt x="280" y="148"/>
                </a:cubicBezTo>
                <a:cubicBezTo>
                  <a:pt x="280" y="148"/>
                  <a:pt x="279" y="148"/>
                  <a:pt x="279" y="148"/>
                </a:cubicBezTo>
                <a:cubicBezTo>
                  <a:pt x="278" y="148"/>
                  <a:pt x="278" y="148"/>
                  <a:pt x="277" y="148"/>
                </a:cubicBezTo>
                <a:cubicBezTo>
                  <a:pt x="276" y="148"/>
                  <a:pt x="276" y="148"/>
                  <a:pt x="275" y="148"/>
                </a:cubicBezTo>
                <a:cubicBezTo>
                  <a:pt x="275" y="148"/>
                  <a:pt x="275" y="148"/>
                  <a:pt x="275" y="148"/>
                </a:cubicBezTo>
                <a:cubicBezTo>
                  <a:pt x="275" y="147"/>
                  <a:pt x="273" y="148"/>
                  <a:pt x="273" y="148"/>
                </a:cubicBezTo>
                <a:cubicBezTo>
                  <a:pt x="272" y="148"/>
                  <a:pt x="270" y="147"/>
                  <a:pt x="270" y="147"/>
                </a:cubicBezTo>
                <a:cubicBezTo>
                  <a:pt x="270" y="146"/>
                  <a:pt x="270" y="145"/>
                  <a:pt x="270" y="145"/>
                </a:cubicBezTo>
                <a:cubicBezTo>
                  <a:pt x="270" y="144"/>
                  <a:pt x="270" y="144"/>
                  <a:pt x="271" y="144"/>
                </a:cubicBezTo>
                <a:cubicBezTo>
                  <a:pt x="271" y="143"/>
                  <a:pt x="271" y="143"/>
                  <a:pt x="271" y="142"/>
                </a:cubicBezTo>
                <a:cubicBezTo>
                  <a:pt x="271" y="143"/>
                  <a:pt x="272" y="143"/>
                  <a:pt x="273" y="143"/>
                </a:cubicBezTo>
                <a:cubicBezTo>
                  <a:pt x="274" y="143"/>
                  <a:pt x="274" y="143"/>
                  <a:pt x="275" y="142"/>
                </a:cubicBezTo>
                <a:cubicBezTo>
                  <a:pt x="274" y="141"/>
                  <a:pt x="273" y="141"/>
                  <a:pt x="273" y="140"/>
                </a:cubicBezTo>
                <a:cubicBezTo>
                  <a:pt x="273" y="139"/>
                  <a:pt x="273" y="140"/>
                  <a:pt x="272" y="139"/>
                </a:cubicBezTo>
                <a:cubicBezTo>
                  <a:pt x="272" y="139"/>
                  <a:pt x="271" y="138"/>
                  <a:pt x="271" y="138"/>
                </a:cubicBezTo>
                <a:cubicBezTo>
                  <a:pt x="270" y="138"/>
                  <a:pt x="270" y="138"/>
                  <a:pt x="269" y="138"/>
                </a:cubicBezTo>
                <a:cubicBezTo>
                  <a:pt x="269" y="137"/>
                  <a:pt x="269" y="137"/>
                  <a:pt x="268" y="137"/>
                </a:cubicBezTo>
                <a:cubicBezTo>
                  <a:pt x="267" y="137"/>
                  <a:pt x="266" y="137"/>
                  <a:pt x="265" y="137"/>
                </a:cubicBezTo>
                <a:cubicBezTo>
                  <a:pt x="265" y="138"/>
                  <a:pt x="266" y="138"/>
                  <a:pt x="266" y="139"/>
                </a:cubicBezTo>
                <a:cubicBezTo>
                  <a:pt x="265" y="139"/>
                  <a:pt x="265" y="139"/>
                  <a:pt x="264" y="139"/>
                </a:cubicBezTo>
                <a:cubicBezTo>
                  <a:pt x="264" y="139"/>
                  <a:pt x="264" y="139"/>
                  <a:pt x="263" y="139"/>
                </a:cubicBezTo>
                <a:cubicBezTo>
                  <a:pt x="263" y="138"/>
                  <a:pt x="263" y="138"/>
                  <a:pt x="262" y="138"/>
                </a:cubicBezTo>
                <a:cubicBezTo>
                  <a:pt x="262" y="138"/>
                  <a:pt x="262" y="138"/>
                  <a:pt x="261" y="138"/>
                </a:cubicBezTo>
                <a:cubicBezTo>
                  <a:pt x="261" y="138"/>
                  <a:pt x="260" y="138"/>
                  <a:pt x="260" y="138"/>
                </a:cubicBezTo>
                <a:cubicBezTo>
                  <a:pt x="259" y="137"/>
                  <a:pt x="258" y="137"/>
                  <a:pt x="258" y="136"/>
                </a:cubicBezTo>
                <a:cubicBezTo>
                  <a:pt x="257" y="137"/>
                  <a:pt x="256" y="137"/>
                  <a:pt x="256" y="136"/>
                </a:cubicBezTo>
                <a:cubicBezTo>
                  <a:pt x="256" y="135"/>
                  <a:pt x="254" y="136"/>
                  <a:pt x="254" y="136"/>
                </a:cubicBezTo>
                <a:cubicBezTo>
                  <a:pt x="253" y="135"/>
                  <a:pt x="254" y="135"/>
                  <a:pt x="253" y="135"/>
                </a:cubicBezTo>
                <a:cubicBezTo>
                  <a:pt x="253" y="135"/>
                  <a:pt x="253" y="134"/>
                  <a:pt x="253" y="134"/>
                </a:cubicBezTo>
                <a:cubicBezTo>
                  <a:pt x="253" y="134"/>
                  <a:pt x="252" y="134"/>
                  <a:pt x="251" y="134"/>
                </a:cubicBezTo>
                <a:cubicBezTo>
                  <a:pt x="251" y="134"/>
                  <a:pt x="250" y="134"/>
                  <a:pt x="250" y="134"/>
                </a:cubicBezTo>
                <a:cubicBezTo>
                  <a:pt x="250" y="134"/>
                  <a:pt x="249" y="134"/>
                  <a:pt x="249" y="134"/>
                </a:cubicBezTo>
                <a:cubicBezTo>
                  <a:pt x="249" y="134"/>
                  <a:pt x="249" y="133"/>
                  <a:pt x="249" y="133"/>
                </a:cubicBezTo>
                <a:cubicBezTo>
                  <a:pt x="249" y="133"/>
                  <a:pt x="248" y="133"/>
                  <a:pt x="248" y="133"/>
                </a:cubicBezTo>
                <a:cubicBezTo>
                  <a:pt x="247" y="133"/>
                  <a:pt x="248" y="133"/>
                  <a:pt x="247" y="133"/>
                </a:cubicBezTo>
                <a:cubicBezTo>
                  <a:pt x="247" y="133"/>
                  <a:pt x="247" y="133"/>
                  <a:pt x="246" y="132"/>
                </a:cubicBezTo>
                <a:cubicBezTo>
                  <a:pt x="246" y="132"/>
                  <a:pt x="245" y="132"/>
                  <a:pt x="245" y="132"/>
                </a:cubicBezTo>
                <a:cubicBezTo>
                  <a:pt x="245" y="132"/>
                  <a:pt x="245" y="131"/>
                  <a:pt x="245" y="131"/>
                </a:cubicBezTo>
                <a:cubicBezTo>
                  <a:pt x="244" y="131"/>
                  <a:pt x="243" y="130"/>
                  <a:pt x="241" y="130"/>
                </a:cubicBezTo>
                <a:cubicBezTo>
                  <a:pt x="240" y="130"/>
                  <a:pt x="241" y="129"/>
                  <a:pt x="240" y="129"/>
                </a:cubicBezTo>
                <a:cubicBezTo>
                  <a:pt x="240" y="129"/>
                  <a:pt x="240" y="129"/>
                  <a:pt x="239" y="129"/>
                </a:cubicBezTo>
                <a:cubicBezTo>
                  <a:pt x="239" y="129"/>
                  <a:pt x="239" y="129"/>
                  <a:pt x="239" y="129"/>
                </a:cubicBezTo>
                <a:cubicBezTo>
                  <a:pt x="238" y="129"/>
                  <a:pt x="236" y="128"/>
                  <a:pt x="236" y="129"/>
                </a:cubicBezTo>
                <a:cubicBezTo>
                  <a:pt x="235" y="129"/>
                  <a:pt x="235" y="129"/>
                  <a:pt x="234" y="129"/>
                </a:cubicBezTo>
                <a:cubicBezTo>
                  <a:pt x="234" y="130"/>
                  <a:pt x="234" y="130"/>
                  <a:pt x="233" y="130"/>
                </a:cubicBezTo>
                <a:cubicBezTo>
                  <a:pt x="232" y="131"/>
                  <a:pt x="231" y="132"/>
                  <a:pt x="230" y="132"/>
                </a:cubicBezTo>
                <a:cubicBezTo>
                  <a:pt x="230" y="132"/>
                  <a:pt x="230" y="132"/>
                  <a:pt x="230" y="131"/>
                </a:cubicBezTo>
                <a:cubicBezTo>
                  <a:pt x="230" y="131"/>
                  <a:pt x="230" y="131"/>
                  <a:pt x="230" y="131"/>
                </a:cubicBezTo>
                <a:cubicBezTo>
                  <a:pt x="228" y="130"/>
                  <a:pt x="229" y="130"/>
                  <a:pt x="229" y="128"/>
                </a:cubicBezTo>
                <a:cubicBezTo>
                  <a:pt x="228" y="129"/>
                  <a:pt x="228" y="128"/>
                  <a:pt x="228" y="127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30" y="126"/>
                  <a:pt x="229" y="126"/>
                  <a:pt x="228" y="126"/>
                </a:cubicBezTo>
                <a:cubicBezTo>
                  <a:pt x="228" y="126"/>
                  <a:pt x="228" y="126"/>
                  <a:pt x="227" y="127"/>
                </a:cubicBezTo>
                <a:cubicBezTo>
                  <a:pt x="226" y="127"/>
                  <a:pt x="227" y="128"/>
                  <a:pt x="227" y="128"/>
                </a:cubicBezTo>
                <a:cubicBezTo>
                  <a:pt x="227" y="129"/>
                  <a:pt x="227" y="129"/>
                  <a:pt x="226" y="129"/>
                </a:cubicBezTo>
                <a:cubicBezTo>
                  <a:pt x="227" y="129"/>
                  <a:pt x="227" y="130"/>
                  <a:pt x="227" y="129"/>
                </a:cubicBezTo>
                <a:cubicBezTo>
                  <a:pt x="227" y="130"/>
                  <a:pt x="227" y="132"/>
                  <a:pt x="226" y="132"/>
                </a:cubicBezTo>
                <a:cubicBezTo>
                  <a:pt x="226" y="132"/>
                  <a:pt x="226" y="133"/>
                  <a:pt x="226" y="133"/>
                </a:cubicBezTo>
                <a:cubicBezTo>
                  <a:pt x="226" y="133"/>
                  <a:pt x="225" y="134"/>
                  <a:pt x="225" y="133"/>
                </a:cubicBezTo>
                <a:cubicBezTo>
                  <a:pt x="225" y="133"/>
                  <a:pt x="224" y="132"/>
                  <a:pt x="223" y="132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2" y="130"/>
                  <a:pt x="221" y="130"/>
                  <a:pt x="220" y="129"/>
                </a:cubicBezTo>
                <a:cubicBezTo>
                  <a:pt x="220" y="128"/>
                  <a:pt x="218" y="128"/>
                  <a:pt x="218" y="127"/>
                </a:cubicBezTo>
                <a:cubicBezTo>
                  <a:pt x="218" y="127"/>
                  <a:pt x="218" y="127"/>
                  <a:pt x="218" y="127"/>
                </a:cubicBezTo>
                <a:cubicBezTo>
                  <a:pt x="218" y="126"/>
                  <a:pt x="217" y="127"/>
                  <a:pt x="217" y="126"/>
                </a:cubicBezTo>
                <a:cubicBezTo>
                  <a:pt x="217" y="126"/>
                  <a:pt x="217" y="126"/>
                  <a:pt x="216" y="125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216" y="125"/>
                  <a:pt x="215" y="125"/>
                  <a:pt x="215" y="124"/>
                </a:cubicBezTo>
                <a:cubicBezTo>
                  <a:pt x="213" y="124"/>
                  <a:pt x="213" y="123"/>
                  <a:pt x="212" y="122"/>
                </a:cubicBezTo>
                <a:cubicBezTo>
                  <a:pt x="211" y="122"/>
                  <a:pt x="211" y="122"/>
                  <a:pt x="211" y="121"/>
                </a:cubicBezTo>
                <a:cubicBezTo>
                  <a:pt x="210" y="121"/>
                  <a:pt x="210" y="120"/>
                  <a:pt x="210" y="119"/>
                </a:cubicBezTo>
                <a:cubicBezTo>
                  <a:pt x="209" y="119"/>
                  <a:pt x="207" y="118"/>
                  <a:pt x="207" y="117"/>
                </a:cubicBezTo>
                <a:cubicBezTo>
                  <a:pt x="206" y="118"/>
                  <a:pt x="205" y="118"/>
                  <a:pt x="205" y="119"/>
                </a:cubicBezTo>
                <a:cubicBezTo>
                  <a:pt x="206" y="120"/>
                  <a:pt x="205" y="121"/>
                  <a:pt x="206" y="121"/>
                </a:cubicBezTo>
                <a:cubicBezTo>
                  <a:pt x="206" y="122"/>
                  <a:pt x="205" y="124"/>
                  <a:pt x="205" y="125"/>
                </a:cubicBezTo>
                <a:cubicBezTo>
                  <a:pt x="204" y="125"/>
                  <a:pt x="203" y="127"/>
                  <a:pt x="203" y="127"/>
                </a:cubicBezTo>
                <a:cubicBezTo>
                  <a:pt x="202" y="127"/>
                  <a:pt x="202" y="127"/>
                  <a:pt x="201" y="127"/>
                </a:cubicBezTo>
                <a:cubicBezTo>
                  <a:pt x="200" y="127"/>
                  <a:pt x="201" y="127"/>
                  <a:pt x="200" y="127"/>
                </a:cubicBezTo>
                <a:cubicBezTo>
                  <a:pt x="199" y="127"/>
                  <a:pt x="200" y="128"/>
                  <a:pt x="199" y="128"/>
                </a:cubicBezTo>
                <a:cubicBezTo>
                  <a:pt x="198" y="128"/>
                  <a:pt x="197" y="128"/>
                  <a:pt x="197" y="128"/>
                </a:cubicBezTo>
                <a:cubicBezTo>
                  <a:pt x="197" y="129"/>
                  <a:pt x="197" y="128"/>
                  <a:pt x="197" y="129"/>
                </a:cubicBezTo>
                <a:cubicBezTo>
                  <a:pt x="197" y="129"/>
                  <a:pt x="197" y="130"/>
                  <a:pt x="197" y="130"/>
                </a:cubicBezTo>
                <a:cubicBezTo>
                  <a:pt x="197" y="131"/>
                  <a:pt x="195" y="131"/>
                  <a:pt x="195" y="131"/>
                </a:cubicBezTo>
                <a:cubicBezTo>
                  <a:pt x="195" y="132"/>
                  <a:pt x="194" y="132"/>
                  <a:pt x="194" y="132"/>
                </a:cubicBezTo>
                <a:cubicBezTo>
                  <a:pt x="193" y="132"/>
                  <a:pt x="193" y="132"/>
                  <a:pt x="193" y="132"/>
                </a:cubicBezTo>
                <a:cubicBezTo>
                  <a:pt x="193" y="132"/>
                  <a:pt x="193" y="132"/>
                  <a:pt x="193" y="133"/>
                </a:cubicBezTo>
                <a:cubicBezTo>
                  <a:pt x="192" y="133"/>
                  <a:pt x="192" y="133"/>
                  <a:pt x="192" y="132"/>
                </a:cubicBezTo>
                <a:cubicBezTo>
                  <a:pt x="192" y="131"/>
                  <a:pt x="191" y="131"/>
                  <a:pt x="190" y="132"/>
                </a:cubicBezTo>
                <a:cubicBezTo>
                  <a:pt x="190" y="132"/>
                  <a:pt x="190" y="133"/>
                  <a:pt x="191" y="133"/>
                </a:cubicBezTo>
                <a:cubicBezTo>
                  <a:pt x="190" y="133"/>
                  <a:pt x="190" y="133"/>
                  <a:pt x="189" y="133"/>
                </a:cubicBezTo>
                <a:cubicBezTo>
                  <a:pt x="188" y="134"/>
                  <a:pt x="189" y="134"/>
                  <a:pt x="188" y="134"/>
                </a:cubicBezTo>
                <a:cubicBezTo>
                  <a:pt x="187" y="134"/>
                  <a:pt x="187" y="135"/>
                  <a:pt x="187" y="135"/>
                </a:cubicBezTo>
                <a:cubicBezTo>
                  <a:pt x="187" y="135"/>
                  <a:pt x="186" y="136"/>
                  <a:pt x="186" y="136"/>
                </a:cubicBezTo>
                <a:cubicBezTo>
                  <a:pt x="186" y="137"/>
                  <a:pt x="186" y="137"/>
                  <a:pt x="186" y="138"/>
                </a:cubicBezTo>
                <a:cubicBezTo>
                  <a:pt x="185" y="138"/>
                  <a:pt x="184" y="138"/>
                  <a:pt x="183" y="139"/>
                </a:cubicBezTo>
                <a:cubicBezTo>
                  <a:pt x="183" y="138"/>
                  <a:pt x="183" y="137"/>
                  <a:pt x="183" y="137"/>
                </a:cubicBezTo>
                <a:cubicBezTo>
                  <a:pt x="184" y="136"/>
                  <a:pt x="184" y="136"/>
                  <a:pt x="185" y="136"/>
                </a:cubicBezTo>
                <a:cubicBezTo>
                  <a:pt x="186" y="135"/>
                  <a:pt x="185" y="134"/>
                  <a:pt x="185" y="133"/>
                </a:cubicBezTo>
                <a:cubicBezTo>
                  <a:pt x="186" y="133"/>
                  <a:pt x="186" y="133"/>
                  <a:pt x="187" y="133"/>
                </a:cubicBezTo>
                <a:cubicBezTo>
                  <a:pt x="187" y="132"/>
                  <a:pt x="187" y="131"/>
                  <a:pt x="187" y="131"/>
                </a:cubicBezTo>
                <a:cubicBezTo>
                  <a:pt x="188" y="130"/>
                  <a:pt x="188" y="130"/>
                  <a:pt x="189" y="130"/>
                </a:cubicBezTo>
                <a:cubicBezTo>
                  <a:pt x="190" y="129"/>
                  <a:pt x="192" y="129"/>
                  <a:pt x="193" y="129"/>
                </a:cubicBezTo>
                <a:cubicBezTo>
                  <a:pt x="194" y="129"/>
                  <a:pt x="195" y="129"/>
                  <a:pt x="195" y="129"/>
                </a:cubicBezTo>
                <a:cubicBezTo>
                  <a:pt x="197" y="128"/>
                  <a:pt x="195" y="128"/>
                  <a:pt x="196" y="128"/>
                </a:cubicBezTo>
                <a:cubicBezTo>
                  <a:pt x="197" y="127"/>
                  <a:pt x="196" y="128"/>
                  <a:pt x="197" y="127"/>
                </a:cubicBezTo>
                <a:cubicBezTo>
                  <a:pt x="197" y="127"/>
                  <a:pt x="197" y="127"/>
                  <a:pt x="198" y="126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8" y="126"/>
                  <a:pt x="199" y="126"/>
                  <a:pt x="199" y="126"/>
                </a:cubicBezTo>
                <a:cubicBezTo>
                  <a:pt x="199" y="126"/>
                  <a:pt x="199" y="125"/>
                  <a:pt x="199" y="125"/>
                </a:cubicBezTo>
                <a:cubicBezTo>
                  <a:pt x="200" y="125"/>
                  <a:pt x="200" y="124"/>
                  <a:pt x="200" y="123"/>
                </a:cubicBezTo>
                <a:cubicBezTo>
                  <a:pt x="199" y="123"/>
                  <a:pt x="198" y="124"/>
                  <a:pt x="198" y="124"/>
                </a:cubicBezTo>
                <a:cubicBezTo>
                  <a:pt x="198" y="123"/>
                  <a:pt x="195" y="123"/>
                  <a:pt x="195" y="123"/>
                </a:cubicBezTo>
                <a:cubicBezTo>
                  <a:pt x="193" y="123"/>
                  <a:pt x="194" y="123"/>
                  <a:pt x="193" y="124"/>
                </a:cubicBezTo>
                <a:cubicBezTo>
                  <a:pt x="193" y="125"/>
                  <a:pt x="193" y="126"/>
                  <a:pt x="193" y="126"/>
                </a:cubicBezTo>
                <a:cubicBezTo>
                  <a:pt x="192" y="127"/>
                  <a:pt x="192" y="127"/>
                  <a:pt x="191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6"/>
                  <a:pt x="190" y="127"/>
                  <a:pt x="190" y="126"/>
                </a:cubicBezTo>
                <a:cubicBezTo>
                  <a:pt x="189" y="126"/>
                  <a:pt x="188" y="127"/>
                  <a:pt x="188" y="127"/>
                </a:cubicBezTo>
                <a:cubicBezTo>
                  <a:pt x="188" y="127"/>
                  <a:pt x="187" y="127"/>
                  <a:pt x="186" y="127"/>
                </a:cubicBezTo>
                <a:cubicBezTo>
                  <a:pt x="186" y="128"/>
                  <a:pt x="186" y="128"/>
                  <a:pt x="185" y="128"/>
                </a:cubicBezTo>
                <a:cubicBezTo>
                  <a:pt x="184" y="128"/>
                  <a:pt x="184" y="129"/>
                  <a:pt x="184" y="130"/>
                </a:cubicBezTo>
                <a:cubicBezTo>
                  <a:pt x="184" y="130"/>
                  <a:pt x="184" y="130"/>
                  <a:pt x="183" y="131"/>
                </a:cubicBezTo>
                <a:cubicBezTo>
                  <a:pt x="182" y="131"/>
                  <a:pt x="181" y="131"/>
                  <a:pt x="180" y="131"/>
                </a:cubicBezTo>
                <a:cubicBezTo>
                  <a:pt x="180" y="129"/>
                  <a:pt x="179" y="130"/>
                  <a:pt x="178" y="129"/>
                </a:cubicBezTo>
                <a:cubicBezTo>
                  <a:pt x="177" y="129"/>
                  <a:pt x="177" y="129"/>
                  <a:pt x="177" y="128"/>
                </a:cubicBezTo>
                <a:cubicBezTo>
                  <a:pt x="177" y="128"/>
                  <a:pt x="177" y="128"/>
                  <a:pt x="177" y="128"/>
                </a:cubicBezTo>
                <a:cubicBezTo>
                  <a:pt x="177" y="128"/>
                  <a:pt x="177" y="129"/>
                  <a:pt x="177" y="130"/>
                </a:cubicBezTo>
                <a:cubicBezTo>
                  <a:pt x="177" y="130"/>
                  <a:pt x="177" y="130"/>
                  <a:pt x="177" y="130"/>
                </a:cubicBezTo>
                <a:cubicBezTo>
                  <a:pt x="176" y="130"/>
                  <a:pt x="176" y="131"/>
                  <a:pt x="176" y="132"/>
                </a:cubicBezTo>
                <a:cubicBezTo>
                  <a:pt x="175" y="132"/>
                  <a:pt x="175" y="132"/>
                  <a:pt x="174" y="132"/>
                </a:cubicBezTo>
                <a:cubicBezTo>
                  <a:pt x="174" y="132"/>
                  <a:pt x="174" y="134"/>
                  <a:pt x="174" y="134"/>
                </a:cubicBezTo>
                <a:cubicBezTo>
                  <a:pt x="173" y="134"/>
                  <a:pt x="173" y="134"/>
                  <a:pt x="173" y="133"/>
                </a:cubicBezTo>
                <a:cubicBezTo>
                  <a:pt x="172" y="132"/>
                  <a:pt x="171" y="133"/>
                  <a:pt x="171" y="133"/>
                </a:cubicBezTo>
                <a:cubicBezTo>
                  <a:pt x="171" y="133"/>
                  <a:pt x="170" y="133"/>
                  <a:pt x="170" y="133"/>
                </a:cubicBezTo>
                <a:cubicBezTo>
                  <a:pt x="170" y="134"/>
                  <a:pt x="170" y="135"/>
                  <a:pt x="171" y="135"/>
                </a:cubicBezTo>
                <a:cubicBezTo>
                  <a:pt x="171" y="135"/>
                  <a:pt x="172" y="135"/>
                  <a:pt x="172" y="135"/>
                </a:cubicBezTo>
                <a:cubicBezTo>
                  <a:pt x="172" y="135"/>
                  <a:pt x="172" y="136"/>
                  <a:pt x="173" y="136"/>
                </a:cubicBezTo>
                <a:cubicBezTo>
                  <a:pt x="173" y="136"/>
                  <a:pt x="173" y="137"/>
                  <a:pt x="173" y="137"/>
                </a:cubicBezTo>
                <a:cubicBezTo>
                  <a:pt x="173" y="138"/>
                  <a:pt x="172" y="137"/>
                  <a:pt x="173" y="139"/>
                </a:cubicBezTo>
                <a:cubicBezTo>
                  <a:pt x="172" y="139"/>
                  <a:pt x="172" y="139"/>
                  <a:pt x="172" y="138"/>
                </a:cubicBezTo>
                <a:cubicBezTo>
                  <a:pt x="172" y="137"/>
                  <a:pt x="171" y="137"/>
                  <a:pt x="171" y="136"/>
                </a:cubicBezTo>
                <a:cubicBezTo>
                  <a:pt x="171" y="136"/>
                  <a:pt x="170" y="136"/>
                  <a:pt x="170" y="135"/>
                </a:cubicBezTo>
                <a:cubicBezTo>
                  <a:pt x="170" y="135"/>
                  <a:pt x="169" y="135"/>
                  <a:pt x="169" y="135"/>
                </a:cubicBezTo>
                <a:cubicBezTo>
                  <a:pt x="169" y="135"/>
                  <a:pt x="169" y="135"/>
                  <a:pt x="168" y="135"/>
                </a:cubicBezTo>
                <a:cubicBezTo>
                  <a:pt x="167" y="134"/>
                  <a:pt x="166" y="134"/>
                  <a:pt x="165" y="133"/>
                </a:cubicBezTo>
                <a:cubicBezTo>
                  <a:pt x="164" y="133"/>
                  <a:pt x="165" y="133"/>
                  <a:pt x="164" y="133"/>
                </a:cubicBezTo>
                <a:cubicBezTo>
                  <a:pt x="164" y="133"/>
                  <a:pt x="164" y="133"/>
                  <a:pt x="163" y="133"/>
                </a:cubicBezTo>
                <a:cubicBezTo>
                  <a:pt x="162" y="133"/>
                  <a:pt x="162" y="132"/>
                  <a:pt x="161" y="131"/>
                </a:cubicBezTo>
                <a:cubicBezTo>
                  <a:pt x="161" y="131"/>
                  <a:pt x="161" y="131"/>
                  <a:pt x="160" y="131"/>
                </a:cubicBezTo>
                <a:cubicBezTo>
                  <a:pt x="158" y="131"/>
                  <a:pt x="160" y="131"/>
                  <a:pt x="159" y="131"/>
                </a:cubicBezTo>
                <a:cubicBezTo>
                  <a:pt x="159" y="131"/>
                  <a:pt x="158" y="131"/>
                  <a:pt x="158" y="130"/>
                </a:cubicBezTo>
                <a:cubicBezTo>
                  <a:pt x="158" y="129"/>
                  <a:pt x="158" y="129"/>
                  <a:pt x="157" y="129"/>
                </a:cubicBezTo>
                <a:cubicBezTo>
                  <a:pt x="156" y="129"/>
                  <a:pt x="156" y="129"/>
                  <a:pt x="155" y="128"/>
                </a:cubicBezTo>
                <a:cubicBezTo>
                  <a:pt x="155" y="128"/>
                  <a:pt x="154" y="128"/>
                  <a:pt x="153" y="128"/>
                </a:cubicBezTo>
                <a:cubicBezTo>
                  <a:pt x="152" y="128"/>
                  <a:pt x="149" y="127"/>
                  <a:pt x="149" y="128"/>
                </a:cubicBezTo>
                <a:cubicBezTo>
                  <a:pt x="148" y="129"/>
                  <a:pt x="148" y="127"/>
                  <a:pt x="147" y="127"/>
                </a:cubicBezTo>
                <a:cubicBezTo>
                  <a:pt x="147" y="127"/>
                  <a:pt x="146" y="128"/>
                  <a:pt x="146" y="127"/>
                </a:cubicBezTo>
                <a:cubicBezTo>
                  <a:pt x="146" y="127"/>
                  <a:pt x="144" y="127"/>
                  <a:pt x="144" y="127"/>
                </a:cubicBezTo>
                <a:cubicBezTo>
                  <a:pt x="143" y="125"/>
                  <a:pt x="142" y="126"/>
                  <a:pt x="141" y="125"/>
                </a:cubicBezTo>
                <a:cubicBezTo>
                  <a:pt x="140" y="125"/>
                  <a:pt x="140" y="125"/>
                  <a:pt x="140" y="124"/>
                </a:cubicBezTo>
                <a:cubicBezTo>
                  <a:pt x="139" y="124"/>
                  <a:pt x="139" y="125"/>
                  <a:pt x="138" y="125"/>
                </a:cubicBezTo>
                <a:cubicBezTo>
                  <a:pt x="138" y="125"/>
                  <a:pt x="138" y="125"/>
                  <a:pt x="137" y="125"/>
                </a:cubicBezTo>
                <a:cubicBezTo>
                  <a:pt x="137" y="125"/>
                  <a:pt x="137" y="125"/>
                  <a:pt x="136" y="125"/>
                </a:cubicBezTo>
                <a:cubicBezTo>
                  <a:pt x="135" y="125"/>
                  <a:pt x="135" y="124"/>
                  <a:pt x="134" y="124"/>
                </a:cubicBezTo>
                <a:cubicBezTo>
                  <a:pt x="134" y="124"/>
                  <a:pt x="133" y="125"/>
                  <a:pt x="133" y="125"/>
                </a:cubicBezTo>
                <a:cubicBezTo>
                  <a:pt x="133" y="126"/>
                  <a:pt x="133" y="127"/>
                  <a:pt x="132" y="126"/>
                </a:cubicBezTo>
                <a:cubicBezTo>
                  <a:pt x="132" y="126"/>
                  <a:pt x="132" y="125"/>
                  <a:pt x="131" y="125"/>
                </a:cubicBezTo>
                <a:cubicBezTo>
                  <a:pt x="131" y="125"/>
                  <a:pt x="131" y="126"/>
                  <a:pt x="130" y="126"/>
                </a:cubicBezTo>
                <a:cubicBezTo>
                  <a:pt x="130" y="126"/>
                  <a:pt x="130" y="126"/>
                  <a:pt x="130" y="125"/>
                </a:cubicBezTo>
                <a:cubicBezTo>
                  <a:pt x="129" y="124"/>
                  <a:pt x="129" y="125"/>
                  <a:pt x="128" y="125"/>
                </a:cubicBezTo>
                <a:cubicBezTo>
                  <a:pt x="127" y="125"/>
                  <a:pt x="126" y="125"/>
                  <a:pt x="125" y="124"/>
                </a:cubicBezTo>
                <a:cubicBezTo>
                  <a:pt x="124" y="124"/>
                  <a:pt x="123" y="125"/>
                  <a:pt x="123" y="123"/>
                </a:cubicBezTo>
                <a:cubicBezTo>
                  <a:pt x="122" y="123"/>
                  <a:pt x="120" y="123"/>
                  <a:pt x="120" y="124"/>
                </a:cubicBezTo>
                <a:cubicBezTo>
                  <a:pt x="120" y="124"/>
                  <a:pt x="120" y="123"/>
                  <a:pt x="119" y="123"/>
                </a:cubicBezTo>
                <a:cubicBezTo>
                  <a:pt x="119" y="123"/>
                  <a:pt x="118" y="123"/>
                  <a:pt x="118" y="123"/>
                </a:cubicBezTo>
                <a:cubicBezTo>
                  <a:pt x="117" y="123"/>
                  <a:pt x="115" y="124"/>
                  <a:pt x="116" y="123"/>
                </a:cubicBezTo>
                <a:cubicBezTo>
                  <a:pt x="115" y="123"/>
                  <a:pt x="114" y="123"/>
                  <a:pt x="113" y="12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1" y="123"/>
                  <a:pt x="110" y="123"/>
                  <a:pt x="110" y="123"/>
                </a:cubicBezTo>
                <a:cubicBezTo>
                  <a:pt x="109" y="122"/>
                  <a:pt x="109" y="123"/>
                  <a:pt x="108" y="122"/>
                </a:cubicBezTo>
                <a:cubicBezTo>
                  <a:pt x="108" y="122"/>
                  <a:pt x="108" y="122"/>
                  <a:pt x="107" y="121"/>
                </a:cubicBezTo>
                <a:cubicBezTo>
                  <a:pt x="107" y="121"/>
                  <a:pt x="106" y="122"/>
                  <a:pt x="106" y="121"/>
                </a:cubicBezTo>
                <a:cubicBezTo>
                  <a:pt x="104" y="120"/>
                  <a:pt x="104" y="122"/>
                  <a:pt x="102" y="122"/>
                </a:cubicBezTo>
                <a:cubicBezTo>
                  <a:pt x="101" y="122"/>
                  <a:pt x="101" y="122"/>
                  <a:pt x="99" y="123"/>
                </a:cubicBezTo>
                <a:cubicBezTo>
                  <a:pt x="99" y="122"/>
                  <a:pt x="98" y="122"/>
                  <a:pt x="97" y="122"/>
                </a:cubicBezTo>
                <a:cubicBezTo>
                  <a:pt x="97" y="122"/>
                  <a:pt x="97" y="122"/>
                  <a:pt x="96" y="122"/>
                </a:cubicBezTo>
                <a:cubicBezTo>
                  <a:pt x="96" y="122"/>
                  <a:pt x="96" y="122"/>
                  <a:pt x="95" y="122"/>
                </a:cubicBezTo>
                <a:cubicBezTo>
                  <a:pt x="95" y="122"/>
                  <a:pt x="96" y="121"/>
                  <a:pt x="95" y="121"/>
                </a:cubicBezTo>
                <a:cubicBezTo>
                  <a:pt x="94" y="121"/>
                  <a:pt x="93" y="121"/>
                  <a:pt x="92" y="121"/>
                </a:cubicBezTo>
                <a:cubicBezTo>
                  <a:pt x="92" y="121"/>
                  <a:pt x="93" y="121"/>
                  <a:pt x="92" y="121"/>
                </a:cubicBezTo>
                <a:cubicBezTo>
                  <a:pt x="92" y="121"/>
                  <a:pt x="92" y="121"/>
                  <a:pt x="92" y="121"/>
                </a:cubicBezTo>
                <a:cubicBezTo>
                  <a:pt x="91" y="121"/>
                  <a:pt x="90" y="121"/>
                  <a:pt x="90" y="121"/>
                </a:cubicBezTo>
                <a:cubicBezTo>
                  <a:pt x="90" y="120"/>
                  <a:pt x="90" y="120"/>
                  <a:pt x="90" y="119"/>
                </a:cubicBezTo>
                <a:cubicBezTo>
                  <a:pt x="89" y="119"/>
                  <a:pt x="88" y="119"/>
                  <a:pt x="86" y="119"/>
                </a:cubicBezTo>
                <a:cubicBezTo>
                  <a:pt x="86" y="119"/>
                  <a:pt x="86" y="119"/>
                  <a:pt x="85" y="11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4" y="119"/>
                  <a:pt x="82" y="119"/>
                  <a:pt x="82" y="120"/>
                </a:cubicBezTo>
                <a:cubicBezTo>
                  <a:pt x="81" y="120"/>
                  <a:pt x="80" y="120"/>
                  <a:pt x="80" y="119"/>
                </a:cubicBezTo>
                <a:cubicBezTo>
                  <a:pt x="80" y="118"/>
                  <a:pt x="80" y="117"/>
                  <a:pt x="79" y="117"/>
                </a:cubicBezTo>
                <a:cubicBezTo>
                  <a:pt x="79" y="117"/>
                  <a:pt x="79" y="118"/>
                  <a:pt x="79" y="118"/>
                </a:cubicBezTo>
                <a:cubicBezTo>
                  <a:pt x="78" y="118"/>
                  <a:pt x="79" y="118"/>
                  <a:pt x="78" y="118"/>
                </a:cubicBezTo>
                <a:cubicBezTo>
                  <a:pt x="78" y="118"/>
                  <a:pt x="77" y="118"/>
                  <a:pt x="77" y="118"/>
                </a:cubicBezTo>
                <a:cubicBezTo>
                  <a:pt x="77" y="119"/>
                  <a:pt x="77" y="119"/>
                  <a:pt x="76" y="119"/>
                </a:cubicBezTo>
                <a:cubicBezTo>
                  <a:pt x="76" y="119"/>
                  <a:pt x="75" y="120"/>
                  <a:pt x="75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5" y="118"/>
                  <a:pt x="75" y="119"/>
                  <a:pt x="75" y="118"/>
                </a:cubicBezTo>
                <a:cubicBezTo>
                  <a:pt x="75" y="118"/>
                  <a:pt x="75" y="117"/>
                  <a:pt x="75" y="117"/>
                </a:cubicBezTo>
                <a:cubicBezTo>
                  <a:pt x="75" y="117"/>
                  <a:pt x="75" y="117"/>
                  <a:pt x="75" y="117"/>
                </a:cubicBezTo>
                <a:cubicBezTo>
                  <a:pt x="74" y="117"/>
                  <a:pt x="74" y="117"/>
                  <a:pt x="73" y="117"/>
                </a:cubicBezTo>
                <a:cubicBezTo>
                  <a:pt x="73" y="117"/>
                  <a:pt x="73" y="116"/>
                  <a:pt x="73" y="116"/>
                </a:cubicBezTo>
                <a:cubicBezTo>
                  <a:pt x="73" y="116"/>
                  <a:pt x="72" y="116"/>
                  <a:pt x="72" y="116"/>
                </a:cubicBezTo>
                <a:cubicBezTo>
                  <a:pt x="72" y="116"/>
                  <a:pt x="72" y="116"/>
                  <a:pt x="71" y="116"/>
                </a:cubicBezTo>
                <a:cubicBezTo>
                  <a:pt x="71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6"/>
                  <a:pt x="68" y="117"/>
                  <a:pt x="67" y="117"/>
                </a:cubicBezTo>
                <a:cubicBezTo>
                  <a:pt x="67" y="117"/>
                  <a:pt x="67" y="118"/>
                  <a:pt x="66" y="118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65" y="119"/>
                  <a:pt x="64" y="119"/>
                  <a:pt x="64" y="119"/>
                </a:cubicBezTo>
                <a:cubicBezTo>
                  <a:pt x="63" y="119"/>
                  <a:pt x="64" y="119"/>
                  <a:pt x="63" y="119"/>
                </a:cubicBezTo>
                <a:cubicBezTo>
                  <a:pt x="63" y="119"/>
                  <a:pt x="62" y="119"/>
                  <a:pt x="61" y="119"/>
                </a:cubicBezTo>
                <a:cubicBezTo>
                  <a:pt x="61" y="119"/>
                  <a:pt x="60" y="119"/>
                  <a:pt x="60" y="119"/>
                </a:cubicBezTo>
                <a:cubicBezTo>
                  <a:pt x="60" y="119"/>
                  <a:pt x="59" y="120"/>
                  <a:pt x="59" y="121"/>
                </a:cubicBezTo>
                <a:cubicBezTo>
                  <a:pt x="59" y="120"/>
                  <a:pt x="58" y="119"/>
                  <a:pt x="58" y="119"/>
                </a:cubicBezTo>
                <a:cubicBezTo>
                  <a:pt x="58" y="120"/>
                  <a:pt x="57" y="120"/>
                  <a:pt x="57" y="120"/>
                </a:cubicBezTo>
                <a:cubicBezTo>
                  <a:pt x="57" y="121"/>
                  <a:pt x="56" y="121"/>
                  <a:pt x="55" y="121"/>
                </a:cubicBezTo>
                <a:cubicBezTo>
                  <a:pt x="55" y="122"/>
                  <a:pt x="55" y="122"/>
                  <a:pt x="54" y="122"/>
                </a:cubicBezTo>
                <a:cubicBezTo>
                  <a:pt x="53" y="122"/>
                  <a:pt x="54" y="122"/>
                  <a:pt x="53" y="122"/>
                </a:cubicBezTo>
                <a:cubicBezTo>
                  <a:pt x="52" y="122"/>
                  <a:pt x="50" y="122"/>
                  <a:pt x="49" y="122"/>
                </a:cubicBezTo>
                <a:cubicBezTo>
                  <a:pt x="49" y="123"/>
                  <a:pt x="48" y="123"/>
                  <a:pt x="47" y="124"/>
                </a:cubicBezTo>
                <a:cubicBezTo>
                  <a:pt x="46" y="124"/>
                  <a:pt x="46" y="125"/>
                  <a:pt x="45" y="126"/>
                </a:cubicBezTo>
                <a:cubicBezTo>
                  <a:pt x="45" y="126"/>
                  <a:pt x="45" y="127"/>
                  <a:pt x="44" y="127"/>
                </a:cubicBezTo>
                <a:cubicBezTo>
                  <a:pt x="44" y="127"/>
                  <a:pt x="44" y="127"/>
                  <a:pt x="43" y="128"/>
                </a:cubicBezTo>
                <a:cubicBezTo>
                  <a:pt x="42" y="128"/>
                  <a:pt x="42" y="130"/>
                  <a:pt x="42" y="131"/>
                </a:cubicBezTo>
                <a:cubicBezTo>
                  <a:pt x="41" y="132"/>
                  <a:pt x="41" y="132"/>
                  <a:pt x="41" y="133"/>
                </a:cubicBezTo>
                <a:cubicBezTo>
                  <a:pt x="41" y="133"/>
                  <a:pt x="41" y="134"/>
                  <a:pt x="41" y="134"/>
                </a:cubicBezTo>
                <a:cubicBezTo>
                  <a:pt x="41" y="134"/>
                  <a:pt x="41" y="134"/>
                  <a:pt x="40" y="134"/>
                </a:cubicBezTo>
                <a:cubicBezTo>
                  <a:pt x="40" y="135"/>
                  <a:pt x="41" y="136"/>
                  <a:pt x="39" y="136"/>
                </a:cubicBezTo>
                <a:cubicBezTo>
                  <a:pt x="39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7" y="137"/>
                  <a:pt x="36" y="137"/>
                </a:cubicBezTo>
                <a:cubicBezTo>
                  <a:pt x="36" y="137"/>
                  <a:pt x="35" y="136"/>
                  <a:pt x="35" y="137"/>
                </a:cubicBezTo>
                <a:cubicBezTo>
                  <a:pt x="34" y="137"/>
                  <a:pt x="32" y="136"/>
                  <a:pt x="32" y="137"/>
                </a:cubicBezTo>
                <a:cubicBezTo>
                  <a:pt x="32" y="137"/>
                  <a:pt x="31" y="137"/>
                  <a:pt x="31" y="137"/>
                </a:cubicBezTo>
                <a:cubicBezTo>
                  <a:pt x="30" y="137"/>
                  <a:pt x="28" y="137"/>
                  <a:pt x="28" y="137"/>
                </a:cubicBezTo>
                <a:cubicBezTo>
                  <a:pt x="27" y="137"/>
                  <a:pt x="26" y="137"/>
                  <a:pt x="26" y="137"/>
                </a:cubicBezTo>
                <a:cubicBezTo>
                  <a:pt x="26" y="139"/>
                  <a:pt x="26" y="140"/>
                  <a:pt x="27" y="141"/>
                </a:cubicBezTo>
                <a:cubicBezTo>
                  <a:pt x="26" y="142"/>
                  <a:pt x="26" y="142"/>
                  <a:pt x="25" y="142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7" y="143"/>
                  <a:pt x="28" y="144"/>
                  <a:pt x="28" y="144"/>
                </a:cubicBezTo>
                <a:cubicBezTo>
                  <a:pt x="29" y="145"/>
                  <a:pt x="29" y="144"/>
                  <a:pt x="29" y="145"/>
                </a:cubicBezTo>
                <a:cubicBezTo>
                  <a:pt x="29" y="145"/>
                  <a:pt x="31" y="145"/>
                  <a:pt x="32" y="146"/>
                </a:cubicBezTo>
                <a:cubicBezTo>
                  <a:pt x="32" y="146"/>
                  <a:pt x="33" y="147"/>
                  <a:pt x="34" y="147"/>
                </a:cubicBezTo>
                <a:cubicBezTo>
                  <a:pt x="34" y="147"/>
                  <a:pt x="35" y="148"/>
                  <a:pt x="35" y="148"/>
                </a:cubicBezTo>
                <a:cubicBezTo>
                  <a:pt x="36" y="148"/>
                  <a:pt x="37" y="148"/>
                  <a:pt x="38" y="149"/>
                </a:cubicBezTo>
                <a:cubicBezTo>
                  <a:pt x="37" y="151"/>
                  <a:pt x="38" y="151"/>
                  <a:pt x="40" y="152"/>
                </a:cubicBezTo>
                <a:cubicBezTo>
                  <a:pt x="40" y="151"/>
                  <a:pt x="41" y="151"/>
                  <a:pt x="41" y="151"/>
                </a:cubicBezTo>
                <a:cubicBezTo>
                  <a:pt x="42" y="150"/>
                  <a:pt x="42" y="150"/>
                  <a:pt x="43" y="151"/>
                </a:cubicBezTo>
                <a:cubicBezTo>
                  <a:pt x="43" y="151"/>
                  <a:pt x="43" y="151"/>
                  <a:pt x="43" y="152"/>
                </a:cubicBezTo>
                <a:cubicBezTo>
                  <a:pt x="44" y="152"/>
                  <a:pt x="47" y="151"/>
                  <a:pt x="47" y="151"/>
                </a:cubicBezTo>
                <a:cubicBezTo>
                  <a:pt x="47" y="152"/>
                  <a:pt x="48" y="151"/>
                  <a:pt x="47" y="152"/>
                </a:cubicBezTo>
                <a:cubicBezTo>
                  <a:pt x="48" y="151"/>
                  <a:pt x="47" y="153"/>
                  <a:pt x="47" y="152"/>
                </a:cubicBezTo>
                <a:cubicBezTo>
                  <a:pt x="47" y="153"/>
                  <a:pt x="46" y="153"/>
                  <a:pt x="46" y="153"/>
                </a:cubicBezTo>
                <a:cubicBezTo>
                  <a:pt x="45" y="153"/>
                  <a:pt x="46" y="153"/>
                  <a:pt x="46" y="154"/>
                </a:cubicBezTo>
                <a:cubicBezTo>
                  <a:pt x="46" y="154"/>
                  <a:pt x="47" y="154"/>
                  <a:pt x="47" y="154"/>
                </a:cubicBezTo>
                <a:cubicBezTo>
                  <a:pt x="48" y="155"/>
                  <a:pt x="48" y="155"/>
                  <a:pt x="48" y="155"/>
                </a:cubicBezTo>
                <a:cubicBezTo>
                  <a:pt x="49" y="155"/>
                  <a:pt x="50" y="155"/>
                  <a:pt x="51" y="155"/>
                </a:cubicBezTo>
                <a:cubicBezTo>
                  <a:pt x="51" y="155"/>
                  <a:pt x="52" y="155"/>
                  <a:pt x="52" y="155"/>
                </a:cubicBezTo>
                <a:cubicBezTo>
                  <a:pt x="52" y="155"/>
                  <a:pt x="51" y="155"/>
                  <a:pt x="52" y="155"/>
                </a:cubicBezTo>
                <a:cubicBezTo>
                  <a:pt x="52" y="157"/>
                  <a:pt x="52" y="156"/>
                  <a:pt x="51" y="156"/>
                </a:cubicBezTo>
                <a:cubicBezTo>
                  <a:pt x="50" y="156"/>
                  <a:pt x="49" y="157"/>
                  <a:pt x="49" y="156"/>
                </a:cubicBezTo>
                <a:cubicBezTo>
                  <a:pt x="48" y="156"/>
                  <a:pt x="46" y="156"/>
                  <a:pt x="46" y="157"/>
                </a:cubicBezTo>
                <a:cubicBezTo>
                  <a:pt x="46" y="158"/>
                  <a:pt x="47" y="157"/>
                  <a:pt x="48" y="157"/>
                </a:cubicBezTo>
                <a:cubicBezTo>
                  <a:pt x="48" y="158"/>
                  <a:pt x="49" y="157"/>
                  <a:pt x="49" y="158"/>
                </a:cubicBezTo>
                <a:cubicBezTo>
                  <a:pt x="49" y="158"/>
                  <a:pt x="49" y="160"/>
                  <a:pt x="49" y="160"/>
                </a:cubicBezTo>
                <a:cubicBezTo>
                  <a:pt x="49" y="160"/>
                  <a:pt x="48" y="160"/>
                  <a:pt x="48" y="159"/>
                </a:cubicBezTo>
                <a:cubicBezTo>
                  <a:pt x="47" y="159"/>
                  <a:pt x="47" y="159"/>
                  <a:pt x="46" y="160"/>
                </a:cubicBezTo>
                <a:cubicBezTo>
                  <a:pt x="46" y="160"/>
                  <a:pt x="46" y="161"/>
                  <a:pt x="46" y="161"/>
                </a:cubicBezTo>
                <a:cubicBezTo>
                  <a:pt x="45" y="161"/>
                  <a:pt x="46" y="160"/>
                  <a:pt x="46" y="160"/>
                </a:cubicBezTo>
                <a:cubicBezTo>
                  <a:pt x="43" y="160"/>
                  <a:pt x="41" y="160"/>
                  <a:pt x="39" y="160"/>
                </a:cubicBezTo>
                <a:cubicBezTo>
                  <a:pt x="38" y="160"/>
                  <a:pt x="38" y="159"/>
                  <a:pt x="36" y="159"/>
                </a:cubicBezTo>
                <a:cubicBezTo>
                  <a:pt x="36" y="159"/>
                  <a:pt x="36" y="158"/>
                  <a:pt x="36" y="158"/>
                </a:cubicBezTo>
                <a:cubicBezTo>
                  <a:pt x="37" y="158"/>
                  <a:pt x="37" y="158"/>
                  <a:pt x="37" y="157"/>
                </a:cubicBezTo>
                <a:cubicBezTo>
                  <a:pt x="37" y="157"/>
                  <a:pt x="37" y="156"/>
                  <a:pt x="37" y="156"/>
                </a:cubicBezTo>
                <a:cubicBezTo>
                  <a:pt x="37" y="156"/>
                  <a:pt x="37" y="156"/>
                  <a:pt x="36" y="156"/>
                </a:cubicBezTo>
                <a:cubicBezTo>
                  <a:pt x="36" y="156"/>
                  <a:pt x="36" y="155"/>
                  <a:pt x="36" y="155"/>
                </a:cubicBezTo>
                <a:cubicBezTo>
                  <a:pt x="36" y="152"/>
                  <a:pt x="33" y="155"/>
                  <a:pt x="31" y="155"/>
                </a:cubicBezTo>
                <a:cubicBezTo>
                  <a:pt x="31" y="155"/>
                  <a:pt x="30" y="156"/>
                  <a:pt x="30" y="156"/>
                </a:cubicBezTo>
                <a:cubicBezTo>
                  <a:pt x="30" y="156"/>
                  <a:pt x="29" y="156"/>
                  <a:pt x="29" y="156"/>
                </a:cubicBezTo>
                <a:cubicBezTo>
                  <a:pt x="28" y="156"/>
                  <a:pt x="28" y="157"/>
                  <a:pt x="28" y="157"/>
                </a:cubicBezTo>
                <a:cubicBezTo>
                  <a:pt x="27" y="157"/>
                  <a:pt x="27" y="157"/>
                  <a:pt x="27" y="158"/>
                </a:cubicBezTo>
                <a:cubicBezTo>
                  <a:pt x="27" y="158"/>
                  <a:pt x="27" y="159"/>
                  <a:pt x="27" y="159"/>
                </a:cubicBezTo>
                <a:cubicBezTo>
                  <a:pt x="27" y="159"/>
                  <a:pt x="25" y="160"/>
                  <a:pt x="25" y="159"/>
                </a:cubicBezTo>
                <a:cubicBezTo>
                  <a:pt x="24" y="158"/>
                  <a:pt x="24" y="159"/>
                  <a:pt x="23" y="159"/>
                </a:cubicBezTo>
                <a:cubicBezTo>
                  <a:pt x="22" y="159"/>
                  <a:pt x="22" y="159"/>
                  <a:pt x="21" y="159"/>
                </a:cubicBezTo>
                <a:cubicBezTo>
                  <a:pt x="21" y="160"/>
                  <a:pt x="21" y="160"/>
                  <a:pt x="21" y="160"/>
                </a:cubicBezTo>
                <a:cubicBezTo>
                  <a:pt x="20" y="160"/>
                  <a:pt x="20" y="161"/>
                  <a:pt x="19" y="161"/>
                </a:cubicBezTo>
                <a:cubicBezTo>
                  <a:pt x="19" y="161"/>
                  <a:pt x="17" y="162"/>
                  <a:pt x="18" y="163"/>
                </a:cubicBezTo>
                <a:cubicBezTo>
                  <a:pt x="18" y="163"/>
                  <a:pt x="18" y="163"/>
                  <a:pt x="19" y="163"/>
                </a:cubicBezTo>
                <a:cubicBezTo>
                  <a:pt x="20" y="163"/>
                  <a:pt x="20" y="163"/>
                  <a:pt x="21" y="163"/>
                </a:cubicBezTo>
                <a:cubicBezTo>
                  <a:pt x="21" y="163"/>
                  <a:pt x="22" y="163"/>
                  <a:pt x="23" y="164"/>
                </a:cubicBezTo>
                <a:cubicBezTo>
                  <a:pt x="23" y="164"/>
                  <a:pt x="24" y="164"/>
                  <a:pt x="24" y="164"/>
                </a:cubicBezTo>
                <a:cubicBezTo>
                  <a:pt x="25" y="164"/>
                  <a:pt x="25" y="164"/>
                  <a:pt x="25" y="165"/>
                </a:cubicBezTo>
                <a:cubicBezTo>
                  <a:pt x="24" y="165"/>
                  <a:pt x="23" y="165"/>
                  <a:pt x="22" y="165"/>
                </a:cubicBezTo>
                <a:cubicBezTo>
                  <a:pt x="22" y="166"/>
                  <a:pt x="22" y="167"/>
                  <a:pt x="23" y="167"/>
                </a:cubicBezTo>
                <a:cubicBezTo>
                  <a:pt x="24" y="167"/>
                  <a:pt x="24" y="168"/>
                  <a:pt x="24" y="168"/>
                </a:cubicBezTo>
                <a:cubicBezTo>
                  <a:pt x="25" y="168"/>
                  <a:pt x="25" y="169"/>
                  <a:pt x="25" y="169"/>
                </a:cubicBezTo>
                <a:cubicBezTo>
                  <a:pt x="25" y="169"/>
                  <a:pt x="25" y="169"/>
                  <a:pt x="25" y="169"/>
                </a:cubicBezTo>
                <a:cubicBezTo>
                  <a:pt x="27" y="170"/>
                  <a:pt x="29" y="171"/>
                  <a:pt x="31" y="171"/>
                </a:cubicBezTo>
                <a:cubicBezTo>
                  <a:pt x="31" y="169"/>
                  <a:pt x="36" y="171"/>
                  <a:pt x="36" y="169"/>
                </a:cubicBezTo>
                <a:cubicBezTo>
                  <a:pt x="37" y="169"/>
                  <a:pt x="39" y="170"/>
                  <a:pt x="39" y="170"/>
                </a:cubicBezTo>
                <a:cubicBezTo>
                  <a:pt x="39" y="169"/>
                  <a:pt x="39" y="169"/>
                  <a:pt x="39" y="169"/>
                </a:cubicBezTo>
                <a:cubicBezTo>
                  <a:pt x="40" y="169"/>
                  <a:pt x="41" y="170"/>
                  <a:pt x="42" y="170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3" y="173"/>
                  <a:pt x="44" y="170"/>
                  <a:pt x="45" y="170"/>
                </a:cubicBezTo>
                <a:cubicBezTo>
                  <a:pt x="46" y="170"/>
                  <a:pt x="47" y="170"/>
                  <a:pt x="48" y="170"/>
                </a:cubicBezTo>
                <a:cubicBezTo>
                  <a:pt x="48" y="170"/>
                  <a:pt x="48" y="169"/>
                  <a:pt x="48" y="169"/>
                </a:cubicBezTo>
                <a:cubicBezTo>
                  <a:pt x="49" y="169"/>
                  <a:pt x="49" y="170"/>
                  <a:pt x="49" y="169"/>
                </a:cubicBezTo>
                <a:cubicBezTo>
                  <a:pt x="50" y="169"/>
                  <a:pt x="51" y="169"/>
                  <a:pt x="52" y="169"/>
                </a:cubicBezTo>
                <a:cubicBezTo>
                  <a:pt x="52" y="170"/>
                  <a:pt x="52" y="171"/>
                  <a:pt x="51" y="171"/>
                </a:cubicBezTo>
                <a:cubicBezTo>
                  <a:pt x="51" y="172"/>
                  <a:pt x="50" y="171"/>
                  <a:pt x="51" y="172"/>
                </a:cubicBezTo>
                <a:cubicBezTo>
                  <a:pt x="51" y="173"/>
                  <a:pt x="51" y="174"/>
                  <a:pt x="51" y="175"/>
                </a:cubicBezTo>
                <a:cubicBezTo>
                  <a:pt x="52" y="177"/>
                  <a:pt x="52" y="178"/>
                  <a:pt x="51" y="178"/>
                </a:cubicBezTo>
                <a:cubicBezTo>
                  <a:pt x="50" y="178"/>
                  <a:pt x="51" y="179"/>
                  <a:pt x="50" y="179"/>
                </a:cubicBezTo>
                <a:cubicBezTo>
                  <a:pt x="50" y="179"/>
                  <a:pt x="50" y="179"/>
                  <a:pt x="49" y="179"/>
                </a:cubicBezTo>
                <a:cubicBezTo>
                  <a:pt x="49" y="179"/>
                  <a:pt x="48" y="180"/>
                  <a:pt x="47" y="180"/>
                </a:cubicBezTo>
                <a:cubicBezTo>
                  <a:pt x="46" y="179"/>
                  <a:pt x="45" y="179"/>
                  <a:pt x="45" y="180"/>
                </a:cubicBezTo>
                <a:cubicBezTo>
                  <a:pt x="44" y="181"/>
                  <a:pt x="44" y="181"/>
                  <a:pt x="43" y="181"/>
                </a:cubicBezTo>
                <a:cubicBezTo>
                  <a:pt x="43" y="182"/>
                  <a:pt x="43" y="182"/>
                  <a:pt x="42" y="182"/>
                </a:cubicBezTo>
                <a:cubicBezTo>
                  <a:pt x="41" y="182"/>
                  <a:pt x="40" y="182"/>
                  <a:pt x="39" y="182"/>
                </a:cubicBezTo>
                <a:cubicBezTo>
                  <a:pt x="39" y="181"/>
                  <a:pt x="38" y="181"/>
                  <a:pt x="38" y="180"/>
                </a:cubicBezTo>
                <a:cubicBezTo>
                  <a:pt x="37" y="180"/>
                  <a:pt x="36" y="180"/>
                  <a:pt x="35" y="180"/>
                </a:cubicBezTo>
                <a:cubicBezTo>
                  <a:pt x="35" y="181"/>
                  <a:pt x="33" y="181"/>
                  <a:pt x="34" y="182"/>
                </a:cubicBezTo>
                <a:cubicBezTo>
                  <a:pt x="34" y="183"/>
                  <a:pt x="35" y="183"/>
                  <a:pt x="35" y="185"/>
                </a:cubicBezTo>
                <a:cubicBezTo>
                  <a:pt x="35" y="185"/>
                  <a:pt x="36" y="187"/>
                  <a:pt x="35" y="186"/>
                </a:cubicBezTo>
                <a:cubicBezTo>
                  <a:pt x="34" y="186"/>
                  <a:pt x="36" y="185"/>
                  <a:pt x="34" y="185"/>
                </a:cubicBezTo>
                <a:cubicBezTo>
                  <a:pt x="33" y="185"/>
                  <a:pt x="33" y="185"/>
                  <a:pt x="33" y="186"/>
                </a:cubicBezTo>
                <a:cubicBezTo>
                  <a:pt x="32" y="187"/>
                  <a:pt x="33" y="187"/>
                  <a:pt x="32" y="187"/>
                </a:cubicBezTo>
                <a:cubicBezTo>
                  <a:pt x="31" y="188"/>
                  <a:pt x="29" y="189"/>
                  <a:pt x="29" y="189"/>
                </a:cubicBezTo>
                <a:cubicBezTo>
                  <a:pt x="29" y="190"/>
                  <a:pt x="29" y="191"/>
                  <a:pt x="28" y="192"/>
                </a:cubicBezTo>
                <a:cubicBezTo>
                  <a:pt x="27" y="192"/>
                  <a:pt x="27" y="193"/>
                  <a:pt x="27" y="194"/>
                </a:cubicBezTo>
                <a:cubicBezTo>
                  <a:pt x="27" y="194"/>
                  <a:pt x="28" y="194"/>
                  <a:pt x="28" y="194"/>
                </a:cubicBezTo>
                <a:cubicBezTo>
                  <a:pt x="28" y="194"/>
                  <a:pt x="28" y="194"/>
                  <a:pt x="28" y="195"/>
                </a:cubicBezTo>
                <a:cubicBezTo>
                  <a:pt x="28" y="195"/>
                  <a:pt x="29" y="195"/>
                  <a:pt x="29" y="195"/>
                </a:cubicBezTo>
                <a:cubicBezTo>
                  <a:pt x="29" y="194"/>
                  <a:pt x="31" y="197"/>
                  <a:pt x="31" y="197"/>
                </a:cubicBezTo>
                <a:cubicBezTo>
                  <a:pt x="32" y="197"/>
                  <a:pt x="33" y="196"/>
                  <a:pt x="34" y="197"/>
                </a:cubicBezTo>
                <a:cubicBezTo>
                  <a:pt x="35" y="197"/>
                  <a:pt x="35" y="197"/>
                  <a:pt x="35" y="197"/>
                </a:cubicBezTo>
                <a:cubicBezTo>
                  <a:pt x="36" y="197"/>
                  <a:pt x="36" y="197"/>
                  <a:pt x="37" y="197"/>
                </a:cubicBezTo>
                <a:cubicBezTo>
                  <a:pt x="38" y="197"/>
                  <a:pt x="38" y="197"/>
                  <a:pt x="38" y="198"/>
                </a:cubicBezTo>
                <a:cubicBezTo>
                  <a:pt x="37" y="198"/>
                  <a:pt x="37" y="199"/>
                  <a:pt x="36" y="199"/>
                </a:cubicBezTo>
                <a:cubicBezTo>
                  <a:pt x="36" y="200"/>
                  <a:pt x="35" y="200"/>
                  <a:pt x="35" y="201"/>
                </a:cubicBezTo>
                <a:cubicBezTo>
                  <a:pt x="35" y="202"/>
                  <a:pt x="35" y="202"/>
                  <a:pt x="35" y="202"/>
                </a:cubicBezTo>
                <a:cubicBezTo>
                  <a:pt x="35" y="202"/>
                  <a:pt x="36" y="204"/>
                  <a:pt x="35" y="204"/>
                </a:cubicBezTo>
                <a:cubicBezTo>
                  <a:pt x="37" y="204"/>
                  <a:pt x="36" y="204"/>
                  <a:pt x="37" y="205"/>
                </a:cubicBezTo>
                <a:cubicBezTo>
                  <a:pt x="37" y="205"/>
                  <a:pt x="37" y="206"/>
                  <a:pt x="38" y="206"/>
                </a:cubicBezTo>
                <a:cubicBezTo>
                  <a:pt x="39" y="206"/>
                  <a:pt x="42" y="206"/>
                  <a:pt x="42" y="205"/>
                </a:cubicBezTo>
                <a:cubicBezTo>
                  <a:pt x="42" y="204"/>
                  <a:pt x="43" y="204"/>
                  <a:pt x="43" y="203"/>
                </a:cubicBezTo>
                <a:cubicBezTo>
                  <a:pt x="43" y="203"/>
                  <a:pt x="44" y="203"/>
                  <a:pt x="43" y="202"/>
                </a:cubicBezTo>
                <a:cubicBezTo>
                  <a:pt x="43" y="202"/>
                  <a:pt x="43" y="202"/>
                  <a:pt x="43" y="201"/>
                </a:cubicBezTo>
                <a:cubicBezTo>
                  <a:pt x="43" y="201"/>
                  <a:pt x="44" y="201"/>
                  <a:pt x="44" y="201"/>
                </a:cubicBezTo>
                <a:cubicBezTo>
                  <a:pt x="44" y="200"/>
                  <a:pt x="45" y="201"/>
                  <a:pt x="45" y="201"/>
                </a:cubicBezTo>
                <a:cubicBezTo>
                  <a:pt x="45" y="202"/>
                  <a:pt x="45" y="202"/>
                  <a:pt x="45" y="203"/>
                </a:cubicBezTo>
                <a:cubicBezTo>
                  <a:pt x="44" y="203"/>
                  <a:pt x="44" y="203"/>
                  <a:pt x="44" y="203"/>
                </a:cubicBezTo>
                <a:cubicBezTo>
                  <a:pt x="44" y="204"/>
                  <a:pt x="44" y="204"/>
                  <a:pt x="45" y="205"/>
                </a:cubicBezTo>
                <a:cubicBezTo>
                  <a:pt x="46" y="206"/>
                  <a:pt x="45" y="206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7" y="208"/>
                  <a:pt x="47" y="208"/>
                </a:cubicBezTo>
                <a:cubicBezTo>
                  <a:pt x="47" y="209"/>
                  <a:pt x="46" y="209"/>
                  <a:pt x="46" y="209"/>
                </a:cubicBezTo>
                <a:cubicBezTo>
                  <a:pt x="46" y="210"/>
                  <a:pt x="46" y="211"/>
                  <a:pt x="46" y="211"/>
                </a:cubicBezTo>
                <a:cubicBezTo>
                  <a:pt x="47" y="211"/>
                  <a:pt x="47" y="211"/>
                  <a:pt x="48" y="211"/>
                </a:cubicBezTo>
                <a:cubicBezTo>
                  <a:pt x="49" y="212"/>
                  <a:pt x="47" y="211"/>
                  <a:pt x="47" y="212"/>
                </a:cubicBezTo>
                <a:cubicBezTo>
                  <a:pt x="47" y="214"/>
                  <a:pt x="47" y="213"/>
                  <a:pt x="47" y="213"/>
                </a:cubicBezTo>
                <a:cubicBezTo>
                  <a:pt x="47" y="213"/>
                  <a:pt x="47" y="214"/>
                  <a:pt x="47" y="215"/>
                </a:cubicBezTo>
                <a:cubicBezTo>
                  <a:pt x="48" y="215"/>
                  <a:pt x="48" y="214"/>
                  <a:pt x="49" y="214"/>
                </a:cubicBezTo>
                <a:cubicBezTo>
                  <a:pt x="50" y="213"/>
                  <a:pt x="50" y="213"/>
                  <a:pt x="51" y="213"/>
                </a:cubicBezTo>
                <a:cubicBezTo>
                  <a:pt x="52" y="211"/>
                  <a:pt x="54" y="211"/>
                  <a:pt x="55" y="210"/>
                </a:cubicBezTo>
                <a:cubicBezTo>
                  <a:pt x="55" y="212"/>
                  <a:pt x="57" y="213"/>
                  <a:pt x="58" y="212"/>
                </a:cubicBezTo>
                <a:cubicBezTo>
                  <a:pt x="59" y="212"/>
                  <a:pt x="59" y="213"/>
                  <a:pt x="59" y="213"/>
                </a:cubicBezTo>
                <a:cubicBezTo>
                  <a:pt x="60" y="213"/>
                  <a:pt x="60" y="214"/>
                  <a:pt x="60" y="214"/>
                </a:cubicBezTo>
                <a:cubicBezTo>
                  <a:pt x="60" y="214"/>
                  <a:pt x="62" y="216"/>
                  <a:pt x="62" y="215"/>
                </a:cubicBezTo>
                <a:cubicBezTo>
                  <a:pt x="62" y="216"/>
                  <a:pt x="62" y="214"/>
                  <a:pt x="62" y="214"/>
                </a:cubicBezTo>
                <a:cubicBezTo>
                  <a:pt x="62" y="214"/>
                  <a:pt x="62" y="213"/>
                  <a:pt x="62" y="214"/>
                </a:cubicBezTo>
                <a:cubicBezTo>
                  <a:pt x="63" y="214"/>
                  <a:pt x="63" y="214"/>
                  <a:pt x="63" y="213"/>
                </a:cubicBezTo>
                <a:cubicBezTo>
                  <a:pt x="64" y="213"/>
                  <a:pt x="64" y="212"/>
                  <a:pt x="64" y="212"/>
                </a:cubicBezTo>
                <a:cubicBezTo>
                  <a:pt x="65" y="212"/>
                  <a:pt x="64" y="214"/>
                  <a:pt x="64" y="214"/>
                </a:cubicBezTo>
                <a:cubicBezTo>
                  <a:pt x="66" y="214"/>
                  <a:pt x="67" y="214"/>
                  <a:pt x="68" y="214"/>
                </a:cubicBezTo>
                <a:cubicBezTo>
                  <a:pt x="68" y="213"/>
                  <a:pt x="69" y="213"/>
                  <a:pt x="69" y="213"/>
                </a:cubicBezTo>
                <a:cubicBezTo>
                  <a:pt x="70" y="213"/>
                  <a:pt x="70" y="212"/>
                  <a:pt x="70" y="212"/>
                </a:cubicBezTo>
                <a:cubicBezTo>
                  <a:pt x="70" y="212"/>
                  <a:pt x="71" y="212"/>
                  <a:pt x="71" y="212"/>
                </a:cubicBezTo>
                <a:cubicBezTo>
                  <a:pt x="71" y="212"/>
                  <a:pt x="71" y="213"/>
                  <a:pt x="71" y="214"/>
                </a:cubicBezTo>
                <a:cubicBezTo>
                  <a:pt x="70" y="214"/>
                  <a:pt x="70" y="214"/>
                  <a:pt x="70" y="214"/>
                </a:cubicBezTo>
                <a:cubicBezTo>
                  <a:pt x="70" y="215"/>
                  <a:pt x="69" y="216"/>
                  <a:pt x="68" y="216"/>
                </a:cubicBezTo>
                <a:cubicBezTo>
                  <a:pt x="68" y="217"/>
                  <a:pt x="68" y="217"/>
                  <a:pt x="68" y="218"/>
                </a:cubicBezTo>
                <a:cubicBezTo>
                  <a:pt x="68" y="219"/>
                  <a:pt x="67" y="219"/>
                  <a:pt x="67" y="219"/>
                </a:cubicBezTo>
                <a:cubicBezTo>
                  <a:pt x="67" y="219"/>
                  <a:pt x="67" y="219"/>
                  <a:pt x="66" y="219"/>
                </a:cubicBezTo>
                <a:cubicBezTo>
                  <a:pt x="66" y="220"/>
                  <a:pt x="66" y="220"/>
                  <a:pt x="66" y="221"/>
                </a:cubicBezTo>
                <a:cubicBezTo>
                  <a:pt x="66" y="221"/>
                  <a:pt x="66" y="223"/>
                  <a:pt x="66" y="223"/>
                </a:cubicBezTo>
                <a:cubicBezTo>
                  <a:pt x="66" y="223"/>
                  <a:pt x="65" y="223"/>
                  <a:pt x="65" y="224"/>
                </a:cubicBezTo>
                <a:cubicBezTo>
                  <a:pt x="65" y="225"/>
                  <a:pt x="64" y="225"/>
                  <a:pt x="64" y="226"/>
                </a:cubicBezTo>
                <a:cubicBezTo>
                  <a:pt x="63" y="227"/>
                  <a:pt x="63" y="228"/>
                  <a:pt x="62" y="228"/>
                </a:cubicBezTo>
                <a:cubicBezTo>
                  <a:pt x="61" y="228"/>
                  <a:pt x="60" y="229"/>
                  <a:pt x="60" y="230"/>
                </a:cubicBezTo>
                <a:cubicBezTo>
                  <a:pt x="58" y="230"/>
                  <a:pt x="57" y="231"/>
                  <a:pt x="56" y="232"/>
                </a:cubicBezTo>
                <a:cubicBezTo>
                  <a:pt x="54" y="232"/>
                  <a:pt x="54" y="233"/>
                  <a:pt x="54" y="235"/>
                </a:cubicBezTo>
                <a:cubicBezTo>
                  <a:pt x="54" y="236"/>
                  <a:pt x="54" y="235"/>
                  <a:pt x="53" y="235"/>
                </a:cubicBezTo>
                <a:cubicBezTo>
                  <a:pt x="52" y="235"/>
                  <a:pt x="52" y="236"/>
                  <a:pt x="51" y="236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50" y="235"/>
                  <a:pt x="49" y="235"/>
                  <a:pt x="47" y="236"/>
                </a:cubicBezTo>
                <a:cubicBezTo>
                  <a:pt x="46" y="236"/>
                  <a:pt x="46" y="236"/>
                  <a:pt x="46" y="237"/>
                </a:cubicBezTo>
                <a:cubicBezTo>
                  <a:pt x="46" y="238"/>
                  <a:pt x="45" y="238"/>
                  <a:pt x="45" y="238"/>
                </a:cubicBezTo>
                <a:cubicBezTo>
                  <a:pt x="44" y="238"/>
                  <a:pt x="44" y="239"/>
                  <a:pt x="44" y="239"/>
                </a:cubicBezTo>
                <a:cubicBezTo>
                  <a:pt x="44" y="240"/>
                  <a:pt x="44" y="240"/>
                  <a:pt x="43" y="240"/>
                </a:cubicBezTo>
                <a:cubicBezTo>
                  <a:pt x="43" y="241"/>
                  <a:pt x="42" y="241"/>
                  <a:pt x="42" y="241"/>
                </a:cubicBezTo>
                <a:cubicBezTo>
                  <a:pt x="41" y="241"/>
                  <a:pt x="40" y="242"/>
                  <a:pt x="40" y="243"/>
                </a:cubicBezTo>
                <a:cubicBezTo>
                  <a:pt x="41" y="242"/>
                  <a:pt x="41" y="242"/>
                  <a:pt x="42" y="242"/>
                </a:cubicBezTo>
                <a:cubicBezTo>
                  <a:pt x="42" y="242"/>
                  <a:pt x="43" y="242"/>
                  <a:pt x="43" y="242"/>
                </a:cubicBezTo>
                <a:cubicBezTo>
                  <a:pt x="43" y="241"/>
                  <a:pt x="44" y="241"/>
                  <a:pt x="44" y="241"/>
                </a:cubicBezTo>
                <a:cubicBezTo>
                  <a:pt x="44" y="242"/>
                  <a:pt x="44" y="242"/>
                  <a:pt x="45" y="242"/>
                </a:cubicBezTo>
                <a:cubicBezTo>
                  <a:pt x="45" y="242"/>
                  <a:pt x="45" y="242"/>
                  <a:pt x="45" y="241"/>
                </a:cubicBezTo>
                <a:cubicBezTo>
                  <a:pt x="45" y="241"/>
                  <a:pt x="46" y="241"/>
                  <a:pt x="46" y="241"/>
                </a:cubicBezTo>
                <a:cubicBezTo>
                  <a:pt x="46" y="239"/>
                  <a:pt x="47" y="240"/>
                  <a:pt x="47" y="238"/>
                </a:cubicBezTo>
                <a:cubicBezTo>
                  <a:pt x="47" y="238"/>
                  <a:pt x="47" y="238"/>
                  <a:pt x="47" y="238"/>
                </a:cubicBezTo>
                <a:cubicBezTo>
                  <a:pt x="47" y="237"/>
                  <a:pt x="47" y="237"/>
                  <a:pt x="48" y="237"/>
                </a:cubicBezTo>
                <a:cubicBezTo>
                  <a:pt x="48" y="237"/>
                  <a:pt x="49" y="237"/>
                  <a:pt x="50" y="237"/>
                </a:cubicBezTo>
                <a:cubicBezTo>
                  <a:pt x="49" y="237"/>
                  <a:pt x="49" y="238"/>
                  <a:pt x="49" y="239"/>
                </a:cubicBezTo>
                <a:cubicBezTo>
                  <a:pt x="50" y="239"/>
                  <a:pt x="51" y="239"/>
                  <a:pt x="51" y="237"/>
                </a:cubicBezTo>
                <a:cubicBezTo>
                  <a:pt x="52" y="238"/>
                  <a:pt x="53" y="238"/>
                  <a:pt x="54" y="238"/>
                </a:cubicBezTo>
                <a:cubicBezTo>
                  <a:pt x="54" y="237"/>
                  <a:pt x="54" y="238"/>
                  <a:pt x="54" y="237"/>
                </a:cubicBezTo>
                <a:cubicBezTo>
                  <a:pt x="54" y="237"/>
                  <a:pt x="56" y="236"/>
                  <a:pt x="57" y="236"/>
                </a:cubicBezTo>
                <a:cubicBezTo>
                  <a:pt x="57" y="237"/>
                  <a:pt x="58" y="237"/>
                  <a:pt x="58" y="235"/>
                </a:cubicBezTo>
                <a:cubicBezTo>
                  <a:pt x="59" y="236"/>
                  <a:pt x="60" y="235"/>
                  <a:pt x="60" y="233"/>
                </a:cubicBezTo>
                <a:cubicBezTo>
                  <a:pt x="61" y="234"/>
                  <a:pt x="61" y="234"/>
                  <a:pt x="62" y="234"/>
                </a:cubicBezTo>
                <a:cubicBezTo>
                  <a:pt x="62" y="234"/>
                  <a:pt x="62" y="234"/>
                  <a:pt x="62" y="234"/>
                </a:cubicBezTo>
                <a:cubicBezTo>
                  <a:pt x="62" y="233"/>
                  <a:pt x="62" y="233"/>
                  <a:pt x="62" y="232"/>
                </a:cubicBezTo>
                <a:cubicBezTo>
                  <a:pt x="62" y="232"/>
                  <a:pt x="61" y="232"/>
                  <a:pt x="61" y="232"/>
                </a:cubicBezTo>
                <a:cubicBezTo>
                  <a:pt x="62" y="232"/>
                  <a:pt x="64" y="231"/>
                  <a:pt x="65" y="231"/>
                </a:cubicBezTo>
                <a:cubicBezTo>
                  <a:pt x="65" y="231"/>
                  <a:pt x="64" y="230"/>
                  <a:pt x="64" y="230"/>
                </a:cubicBezTo>
                <a:cubicBezTo>
                  <a:pt x="65" y="230"/>
                  <a:pt x="66" y="230"/>
                  <a:pt x="66" y="229"/>
                </a:cubicBezTo>
                <a:cubicBezTo>
                  <a:pt x="66" y="229"/>
                  <a:pt x="66" y="228"/>
                  <a:pt x="67" y="228"/>
                </a:cubicBezTo>
                <a:cubicBezTo>
                  <a:pt x="67" y="228"/>
                  <a:pt x="67" y="227"/>
                  <a:pt x="67" y="228"/>
                </a:cubicBezTo>
                <a:cubicBezTo>
                  <a:pt x="68" y="228"/>
                  <a:pt x="68" y="228"/>
                  <a:pt x="69" y="228"/>
                </a:cubicBezTo>
                <a:cubicBezTo>
                  <a:pt x="69" y="227"/>
                  <a:pt x="69" y="227"/>
                  <a:pt x="70" y="227"/>
                </a:cubicBezTo>
                <a:cubicBezTo>
                  <a:pt x="71" y="227"/>
                  <a:pt x="71" y="225"/>
                  <a:pt x="71" y="224"/>
                </a:cubicBezTo>
                <a:cubicBezTo>
                  <a:pt x="71" y="224"/>
                  <a:pt x="72" y="224"/>
                  <a:pt x="72" y="224"/>
                </a:cubicBezTo>
                <a:cubicBezTo>
                  <a:pt x="73" y="223"/>
                  <a:pt x="72" y="223"/>
                  <a:pt x="73" y="223"/>
                </a:cubicBezTo>
                <a:cubicBezTo>
                  <a:pt x="74" y="223"/>
                  <a:pt x="74" y="222"/>
                  <a:pt x="75" y="221"/>
                </a:cubicBezTo>
                <a:cubicBezTo>
                  <a:pt x="76" y="221"/>
                  <a:pt x="76" y="220"/>
                  <a:pt x="77" y="220"/>
                </a:cubicBezTo>
                <a:cubicBezTo>
                  <a:pt x="78" y="220"/>
                  <a:pt x="77" y="218"/>
                  <a:pt x="78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79" y="218"/>
                  <a:pt x="80" y="218"/>
                  <a:pt x="80" y="218"/>
                </a:cubicBezTo>
                <a:cubicBezTo>
                  <a:pt x="81" y="218"/>
                  <a:pt x="81" y="217"/>
                  <a:pt x="82" y="217"/>
                </a:cubicBezTo>
                <a:cubicBezTo>
                  <a:pt x="83" y="217"/>
                  <a:pt x="84" y="215"/>
                  <a:pt x="83" y="215"/>
                </a:cubicBezTo>
                <a:cubicBezTo>
                  <a:pt x="83" y="215"/>
                  <a:pt x="83" y="214"/>
                  <a:pt x="83" y="214"/>
                </a:cubicBezTo>
                <a:cubicBezTo>
                  <a:pt x="84" y="214"/>
                  <a:pt x="84" y="214"/>
                  <a:pt x="84" y="214"/>
                </a:cubicBezTo>
                <a:cubicBezTo>
                  <a:pt x="85" y="214"/>
                  <a:pt x="84" y="213"/>
                  <a:pt x="84" y="213"/>
                </a:cubicBezTo>
                <a:cubicBezTo>
                  <a:pt x="85" y="213"/>
                  <a:pt x="86" y="213"/>
                  <a:pt x="86" y="212"/>
                </a:cubicBezTo>
                <a:cubicBezTo>
                  <a:pt x="86" y="211"/>
                  <a:pt x="86" y="211"/>
                  <a:pt x="85" y="211"/>
                </a:cubicBezTo>
                <a:cubicBezTo>
                  <a:pt x="84" y="211"/>
                  <a:pt x="83" y="211"/>
                  <a:pt x="83" y="211"/>
                </a:cubicBezTo>
                <a:cubicBezTo>
                  <a:pt x="83" y="210"/>
                  <a:pt x="83" y="208"/>
                  <a:pt x="83" y="208"/>
                </a:cubicBezTo>
                <a:cubicBezTo>
                  <a:pt x="84" y="208"/>
                  <a:pt x="83" y="207"/>
                  <a:pt x="84" y="207"/>
                </a:cubicBezTo>
                <a:cubicBezTo>
                  <a:pt x="84" y="207"/>
                  <a:pt x="84" y="206"/>
                  <a:pt x="84" y="206"/>
                </a:cubicBezTo>
                <a:cubicBezTo>
                  <a:pt x="85" y="206"/>
                  <a:pt x="87" y="206"/>
                  <a:pt x="87" y="205"/>
                </a:cubicBezTo>
                <a:cubicBezTo>
                  <a:pt x="87" y="204"/>
                  <a:pt x="88" y="204"/>
                  <a:pt x="88" y="204"/>
                </a:cubicBezTo>
                <a:cubicBezTo>
                  <a:pt x="89" y="203"/>
                  <a:pt x="89" y="203"/>
                  <a:pt x="88" y="202"/>
                </a:cubicBezTo>
                <a:cubicBezTo>
                  <a:pt x="89" y="202"/>
                  <a:pt x="90" y="202"/>
                  <a:pt x="90" y="203"/>
                </a:cubicBezTo>
                <a:cubicBezTo>
                  <a:pt x="91" y="202"/>
                  <a:pt x="91" y="202"/>
                  <a:pt x="91" y="200"/>
                </a:cubicBezTo>
                <a:cubicBezTo>
                  <a:pt x="91" y="200"/>
                  <a:pt x="92" y="199"/>
                  <a:pt x="93" y="199"/>
                </a:cubicBezTo>
                <a:cubicBezTo>
                  <a:pt x="93" y="199"/>
                  <a:pt x="95" y="198"/>
                  <a:pt x="95" y="198"/>
                </a:cubicBezTo>
                <a:cubicBezTo>
                  <a:pt x="95" y="197"/>
                  <a:pt x="95" y="197"/>
                  <a:pt x="96" y="196"/>
                </a:cubicBezTo>
                <a:cubicBezTo>
                  <a:pt x="96" y="196"/>
                  <a:pt x="96" y="196"/>
                  <a:pt x="97" y="196"/>
                </a:cubicBezTo>
                <a:cubicBezTo>
                  <a:pt x="98" y="195"/>
                  <a:pt x="99" y="194"/>
                  <a:pt x="100" y="193"/>
                </a:cubicBezTo>
                <a:cubicBezTo>
                  <a:pt x="101" y="192"/>
                  <a:pt x="100" y="193"/>
                  <a:pt x="101" y="194"/>
                </a:cubicBezTo>
                <a:cubicBezTo>
                  <a:pt x="102" y="194"/>
                  <a:pt x="104" y="194"/>
                  <a:pt x="104" y="193"/>
                </a:cubicBezTo>
                <a:cubicBezTo>
                  <a:pt x="105" y="192"/>
                  <a:pt x="105" y="192"/>
                  <a:pt x="106" y="192"/>
                </a:cubicBezTo>
                <a:cubicBezTo>
                  <a:pt x="106" y="192"/>
                  <a:pt x="105" y="193"/>
                  <a:pt x="105" y="193"/>
                </a:cubicBezTo>
                <a:cubicBezTo>
                  <a:pt x="104" y="194"/>
                  <a:pt x="104" y="194"/>
                  <a:pt x="104" y="195"/>
                </a:cubicBezTo>
                <a:cubicBezTo>
                  <a:pt x="105" y="195"/>
                  <a:pt x="105" y="196"/>
                  <a:pt x="106" y="197"/>
                </a:cubicBezTo>
                <a:cubicBezTo>
                  <a:pt x="104" y="197"/>
                  <a:pt x="103" y="197"/>
                  <a:pt x="102" y="196"/>
                </a:cubicBezTo>
                <a:cubicBezTo>
                  <a:pt x="101" y="196"/>
                  <a:pt x="100" y="196"/>
                  <a:pt x="100" y="196"/>
                </a:cubicBezTo>
                <a:cubicBezTo>
                  <a:pt x="100" y="197"/>
                  <a:pt x="99" y="197"/>
                  <a:pt x="99" y="197"/>
                </a:cubicBezTo>
                <a:cubicBezTo>
                  <a:pt x="98" y="197"/>
                  <a:pt x="98" y="198"/>
                  <a:pt x="98" y="198"/>
                </a:cubicBezTo>
                <a:cubicBezTo>
                  <a:pt x="98" y="198"/>
                  <a:pt x="97" y="198"/>
                  <a:pt x="97" y="198"/>
                </a:cubicBezTo>
                <a:cubicBezTo>
                  <a:pt x="96" y="198"/>
                  <a:pt x="96" y="200"/>
                  <a:pt x="96" y="201"/>
                </a:cubicBezTo>
                <a:cubicBezTo>
                  <a:pt x="96" y="201"/>
                  <a:pt x="96" y="202"/>
                  <a:pt x="96" y="202"/>
                </a:cubicBezTo>
                <a:cubicBezTo>
                  <a:pt x="96" y="203"/>
                  <a:pt x="97" y="203"/>
                  <a:pt x="97" y="203"/>
                </a:cubicBezTo>
                <a:cubicBezTo>
                  <a:pt x="96" y="203"/>
                  <a:pt x="95" y="204"/>
                  <a:pt x="95" y="204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5" y="205"/>
                  <a:pt x="95" y="206"/>
                  <a:pt x="95" y="206"/>
                </a:cubicBezTo>
                <a:cubicBezTo>
                  <a:pt x="96" y="207"/>
                  <a:pt x="96" y="207"/>
                  <a:pt x="96" y="207"/>
                </a:cubicBezTo>
                <a:cubicBezTo>
                  <a:pt x="96" y="207"/>
                  <a:pt x="97" y="207"/>
                  <a:pt x="97" y="207"/>
                </a:cubicBezTo>
                <a:cubicBezTo>
                  <a:pt x="97" y="207"/>
                  <a:pt x="97" y="207"/>
                  <a:pt x="98" y="207"/>
                </a:cubicBezTo>
                <a:cubicBezTo>
                  <a:pt x="97" y="208"/>
                  <a:pt x="96" y="209"/>
                  <a:pt x="95" y="209"/>
                </a:cubicBezTo>
                <a:cubicBezTo>
                  <a:pt x="94" y="208"/>
                  <a:pt x="95" y="209"/>
                  <a:pt x="94" y="210"/>
                </a:cubicBezTo>
                <a:cubicBezTo>
                  <a:pt x="95" y="210"/>
                  <a:pt x="96" y="210"/>
                  <a:pt x="97" y="210"/>
                </a:cubicBezTo>
                <a:cubicBezTo>
                  <a:pt x="97" y="210"/>
                  <a:pt x="98" y="210"/>
                  <a:pt x="98" y="209"/>
                </a:cubicBezTo>
                <a:cubicBezTo>
                  <a:pt x="99" y="210"/>
                  <a:pt x="99" y="210"/>
                  <a:pt x="100" y="210"/>
                </a:cubicBezTo>
                <a:cubicBezTo>
                  <a:pt x="100" y="209"/>
                  <a:pt x="100" y="209"/>
                  <a:pt x="100" y="209"/>
                </a:cubicBezTo>
                <a:cubicBezTo>
                  <a:pt x="101" y="209"/>
                  <a:pt x="102" y="208"/>
                  <a:pt x="102" y="208"/>
                </a:cubicBezTo>
                <a:cubicBezTo>
                  <a:pt x="102" y="207"/>
                  <a:pt x="102" y="207"/>
                  <a:pt x="103" y="207"/>
                </a:cubicBezTo>
                <a:cubicBezTo>
                  <a:pt x="104" y="207"/>
                  <a:pt x="104" y="206"/>
                  <a:pt x="105" y="206"/>
                </a:cubicBezTo>
                <a:cubicBezTo>
                  <a:pt x="104" y="206"/>
                  <a:pt x="104" y="205"/>
                  <a:pt x="104" y="205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5" y="205"/>
                  <a:pt x="105" y="205"/>
                  <a:pt x="106" y="205"/>
                </a:cubicBezTo>
                <a:cubicBezTo>
                  <a:pt x="106" y="205"/>
                  <a:pt x="106" y="204"/>
                  <a:pt x="106" y="204"/>
                </a:cubicBezTo>
                <a:cubicBezTo>
                  <a:pt x="108" y="202"/>
                  <a:pt x="107" y="204"/>
                  <a:pt x="108" y="204"/>
                </a:cubicBezTo>
                <a:cubicBezTo>
                  <a:pt x="108" y="204"/>
                  <a:pt x="108" y="203"/>
                  <a:pt x="109" y="203"/>
                </a:cubicBezTo>
                <a:cubicBezTo>
                  <a:pt x="110" y="203"/>
                  <a:pt x="111" y="204"/>
                  <a:pt x="111" y="204"/>
                </a:cubicBezTo>
                <a:cubicBezTo>
                  <a:pt x="113" y="204"/>
                  <a:pt x="112" y="203"/>
                  <a:pt x="113" y="202"/>
                </a:cubicBezTo>
                <a:cubicBezTo>
                  <a:pt x="113" y="202"/>
                  <a:pt x="114" y="202"/>
                  <a:pt x="114" y="202"/>
                </a:cubicBezTo>
                <a:cubicBezTo>
                  <a:pt x="114" y="202"/>
                  <a:pt x="113" y="201"/>
                  <a:pt x="114" y="200"/>
                </a:cubicBezTo>
                <a:cubicBezTo>
                  <a:pt x="114" y="200"/>
                  <a:pt x="114" y="200"/>
                  <a:pt x="114" y="199"/>
                </a:cubicBezTo>
                <a:cubicBezTo>
                  <a:pt x="114" y="199"/>
                  <a:pt x="113" y="199"/>
                  <a:pt x="113" y="199"/>
                </a:cubicBezTo>
                <a:cubicBezTo>
                  <a:pt x="113" y="199"/>
                  <a:pt x="113" y="199"/>
                  <a:pt x="112" y="199"/>
                </a:cubicBezTo>
                <a:cubicBezTo>
                  <a:pt x="112" y="199"/>
                  <a:pt x="112" y="198"/>
                  <a:pt x="111" y="198"/>
                </a:cubicBezTo>
                <a:cubicBezTo>
                  <a:pt x="111" y="198"/>
                  <a:pt x="111" y="196"/>
                  <a:pt x="111" y="196"/>
                </a:cubicBezTo>
                <a:cubicBezTo>
                  <a:pt x="113" y="196"/>
                  <a:pt x="113" y="196"/>
                  <a:pt x="114" y="196"/>
                </a:cubicBezTo>
                <a:cubicBezTo>
                  <a:pt x="114" y="197"/>
                  <a:pt x="116" y="197"/>
                  <a:pt x="116" y="197"/>
                </a:cubicBezTo>
                <a:cubicBezTo>
                  <a:pt x="116" y="196"/>
                  <a:pt x="116" y="196"/>
                  <a:pt x="116" y="196"/>
                </a:cubicBezTo>
                <a:cubicBezTo>
                  <a:pt x="117" y="196"/>
                  <a:pt x="118" y="196"/>
                  <a:pt x="118" y="196"/>
                </a:cubicBezTo>
                <a:cubicBezTo>
                  <a:pt x="119" y="196"/>
                  <a:pt x="119" y="195"/>
                  <a:pt x="120" y="195"/>
                </a:cubicBezTo>
                <a:cubicBezTo>
                  <a:pt x="120" y="195"/>
                  <a:pt x="120" y="196"/>
                  <a:pt x="120" y="197"/>
                </a:cubicBezTo>
                <a:cubicBezTo>
                  <a:pt x="120" y="197"/>
                  <a:pt x="121" y="197"/>
                  <a:pt x="121" y="197"/>
                </a:cubicBezTo>
                <a:cubicBezTo>
                  <a:pt x="121" y="198"/>
                  <a:pt x="121" y="197"/>
                  <a:pt x="120" y="197"/>
                </a:cubicBezTo>
                <a:cubicBezTo>
                  <a:pt x="120" y="197"/>
                  <a:pt x="120" y="198"/>
                  <a:pt x="120" y="198"/>
                </a:cubicBezTo>
                <a:cubicBezTo>
                  <a:pt x="119" y="198"/>
                  <a:pt x="119" y="198"/>
                  <a:pt x="120" y="198"/>
                </a:cubicBezTo>
                <a:cubicBezTo>
                  <a:pt x="120" y="198"/>
                  <a:pt x="122" y="198"/>
                  <a:pt x="122" y="198"/>
                </a:cubicBezTo>
                <a:cubicBezTo>
                  <a:pt x="122" y="199"/>
                  <a:pt x="123" y="199"/>
                  <a:pt x="124" y="199"/>
                </a:cubicBezTo>
                <a:cubicBezTo>
                  <a:pt x="124" y="199"/>
                  <a:pt x="124" y="200"/>
                  <a:pt x="123" y="200"/>
                </a:cubicBezTo>
                <a:cubicBezTo>
                  <a:pt x="123" y="201"/>
                  <a:pt x="123" y="201"/>
                  <a:pt x="123" y="201"/>
                </a:cubicBezTo>
                <a:cubicBezTo>
                  <a:pt x="124" y="202"/>
                  <a:pt x="125" y="202"/>
                  <a:pt x="126" y="201"/>
                </a:cubicBezTo>
                <a:cubicBezTo>
                  <a:pt x="127" y="200"/>
                  <a:pt x="127" y="201"/>
                  <a:pt x="127" y="201"/>
                </a:cubicBezTo>
                <a:cubicBezTo>
                  <a:pt x="127" y="202"/>
                  <a:pt x="128" y="203"/>
                  <a:pt x="128" y="203"/>
                </a:cubicBezTo>
                <a:cubicBezTo>
                  <a:pt x="128" y="203"/>
                  <a:pt x="129" y="203"/>
                  <a:pt x="130" y="203"/>
                </a:cubicBezTo>
                <a:cubicBezTo>
                  <a:pt x="130" y="203"/>
                  <a:pt x="130" y="203"/>
                  <a:pt x="130" y="203"/>
                </a:cubicBezTo>
                <a:cubicBezTo>
                  <a:pt x="131" y="203"/>
                  <a:pt x="131" y="204"/>
                  <a:pt x="131" y="204"/>
                </a:cubicBezTo>
                <a:cubicBezTo>
                  <a:pt x="132" y="205"/>
                  <a:pt x="135" y="204"/>
                  <a:pt x="135" y="205"/>
                </a:cubicBezTo>
                <a:cubicBezTo>
                  <a:pt x="136" y="205"/>
                  <a:pt x="135" y="205"/>
                  <a:pt x="136" y="205"/>
                </a:cubicBezTo>
                <a:cubicBezTo>
                  <a:pt x="136" y="205"/>
                  <a:pt x="136" y="205"/>
                  <a:pt x="137" y="205"/>
                </a:cubicBezTo>
                <a:cubicBezTo>
                  <a:pt x="137" y="205"/>
                  <a:pt x="137" y="204"/>
                  <a:pt x="137" y="204"/>
                </a:cubicBezTo>
                <a:cubicBezTo>
                  <a:pt x="138" y="204"/>
                  <a:pt x="138" y="204"/>
                  <a:pt x="139" y="204"/>
                </a:cubicBezTo>
                <a:cubicBezTo>
                  <a:pt x="139" y="204"/>
                  <a:pt x="139" y="204"/>
                  <a:pt x="140" y="204"/>
                </a:cubicBezTo>
                <a:cubicBezTo>
                  <a:pt x="140" y="205"/>
                  <a:pt x="142" y="204"/>
                  <a:pt x="142" y="205"/>
                </a:cubicBezTo>
                <a:cubicBezTo>
                  <a:pt x="143" y="205"/>
                  <a:pt x="143" y="205"/>
                  <a:pt x="144" y="205"/>
                </a:cubicBezTo>
                <a:cubicBezTo>
                  <a:pt x="144" y="205"/>
                  <a:pt x="145" y="206"/>
                  <a:pt x="145" y="206"/>
                </a:cubicBezTo>
                <a:cubicBezTo>
                  <a:pt x="146" y="206"/>
                  <a:pt x="146" y="206"/>
                  <a:pt x="146" y="206"/>
                </a:cubicBezTo>
                <a:cubicBezTo>
                  <a:pt x="147" y="206"/>
                  <a:pt x="146" y="207"/>
                  <a:pt x="147" y="207"/>
                </a:cubicBezTo>
                <a:cubicBezTo>
                  <a:pt x="148" y="207"/>
                  <a:pt x="149" y="207"/>
                  <a:pt x="150" y="207"/>
                </a:cubicBezTo>
                <a:cubicBezTo>
                  <a:pt x="150" y="207"/>
                  <a:pt x="151" y="207"/>
                  <a:pt x="152" y="207"/>
                </a:cubicBezTo>
                <a:cubicBezTo>
                  <a:pt x="153" y="206"/>
                  <a:pt x="154" y="205"/>
                  <a:pt x="154" y="206"/>
                </a:cubicBezTo>
                <a:cubicBezTo>
                  <a:pt x="154" y="207"/>
                  <a:pt x="153" y="207"/>
                  <a:pt x="153" y="207"/>
                </a:cubicBezTo>
                <a:cubicBezTo>
                  <a:pt x="153" y="208"/>
                  <a:pt x="153" y="208"/>
                  <a:pt x="152" y="209"/>
                </a:cubicBezTo>
                <a:cubicBezTo>
                  <a:pt x="153" y="210"/>
                  <a:pt x="154" y="210"/>
                  <a:pt x="155" y="209"/>
                </a:cubicBezTo>
                <a:cubicBezTo>
                  <a:pt x="155" y="209"/>
                  <a:pt x="156" y="211"/>
                  <a:pt x="156" y="211"/>
                </a:cubicBezTo>
                <a:cubicBezTo>
                  <a:pt x="157" y="211"/>
                  <a:pt x="158" y="211"/>
                  <a:pt x="158" y="211"/>
                </a:cubicBezTo>
                <a:cubicBezTo>
                  <a:pt x="158" y="210"/>
                  <a:pt x="158" y="210"/>
                  <a:pt x="158" y="209"/>
                </a:cubicBezTo>
                <a:cubicBezTo>
                  <a:pt x="159" y="209"/>
                  <a:pt x="159" y="209"/>
                  <a:pt x="160" y="209"/>
                </a:cubicBezTo>
                <a:cubicBezTo>
                  <a:pt x="160" y="210"/>
                  <a:pt x="160" y="211"/>
                  <a:pt x="159" y="212"/>
                </a:cubicBezTo>
                <a:cubicBezTo>
                  <a:pt x="159" y="213"/>
                  <a:pt x="160" y="214"/>
                  <a:pt x="161" y="214"/>
                </a:cubicBezTo>
                <a:cubicBezTo>
                  <a:pt x="161" y="215"/>
                  <a:pt x="161" y="214"/>
                  <a:pt x="161" y="214"/>
                </a:cubicBezTo>
                <a:cubicBezTo>
                  <a:pt x="161" y="215"/>
                  <a:pt x="161" y="215"/>
                  <a:pt x="161" y="215"/>
                </a:cubicBezTo>
                <a:cubicBezTo>
                  <a:pt x="162" y="216"/>
                  <a:pt x="162" y="216"/>
                  <a:pt x="163" y="216"/>
                </a:cubicBezTo>
                <a:cubicBezTo>
                  <a:pt x="163" y="217"/>
                  <a:pt x="163" y="217"/>
                  <a:pt x="164" y="217"/>
                </a:cubicBezTo>
                <a:cubicBezTo>
                  <a:pt x="165" y="217"/>
                  <a:pt x="166" y="216"/>
                  <a:pt x="166" y="217"/>
                </a:cubicBezTo>
                <a:cubicBezTo>
                  <a:pt x="166" y="219"/>
                  <a:pt x="166" y="218"/>
                  <a:pt x="167" y="218"/>
                </a:cubicBezTo>
                <a:cubicBezTo>
                  <a:pt x="167" y="218"/>
                  <a:pt x="167" y="219"/>
                  <a:pt x="168" y="219"/>
                </a:cubicBezTo>
                <a:cubicBezTo>
                  <a:pt x="168" y="220"/>
                  <a:pt x="168" y="220"/>
                  <a:pt x="169" y="220"/>
                </a:cubicBezTo>
                <a:cubicBezTo>
                  <a:pt x="169" y="220"/>
                  <a:pt x="169" y="221"/>
                  <a:pt x="169" y="222"/>
                </a:cubicBezTo>
                <a:cubicBezTo>
                  <a:pt x="169" y="222"/>
                  <a:pt x="169" y="222"/>
                  <a:pt x="169" y="222"/>
                </a:cubicBezTo>
                <a:cubicBezTo>
                  <a:pt x="169" y="222"/>
                  <a:pt x="169" y="222"/>
                  <a:pt x="170" y="223"/>
                </a:cubicBezTo>
                <a:cubicBezTo>
                  <a:pt x="170" y="223"/>
                  <a:pt x="171" y="223"/>
                  <a:pt x="171" y="224"/>
                </a:cubicBezTo>
                <a:cubicBezTo>
                  <a:pt x="171" y="224"/>
                  <a:pt x="172" y="225"/>
                  <a:pt x="172" y="225"/>
                </a:cubicBezTo>
                <a:cubicBezTo>
                  <a:pt x="173" y="225"/>
                  <a:pt x="173" y="224"/>
                  <a:pt x="173" y="223"/>
                </a:cubicBezTo>
                <a:cubicBezTo>
                  <a:pt x="173" y="223"/>
                  <a:pt x="174" y="223"/>
                  <a:pt x="174" y="224"/>
                </a:cubicBezTo>
                <a:cubicBezTo>
                  <a:pt x="174" y="224"/>
                  <a:pt x="174" y="224"/>
                  <a:pt x="175" y="225"/>
                </a:cubicBezTo>
                <a:cubicBezTo>
                  <a:pt x="176" y="225"/>
                  <a:pt x="177" y="225"/>
                  <a:pt x="177" y="224"/>
                </a:cubicBezTo>
                <a:cubicBezTo>
                  <a:pt x="176" y="224"/>
                  <a:pt x="177" y="223"/>
                  <a:pt x="176" y="223"/>
                </a:cubicBezTo>
                <a:cubicBezTo>
                  <a:pt x="176" y="222"/>
                  <a:pt x="175" y="222"/>
                  <a:pt x="175" y="222"/>
                </a:cubicBezTo>
                <a:cubicBezTo>
                  <a:pt x="175" y="222"/>
                  <a:pt x="176" y="222"/>
                  <a:pt x="176" y="221"/>
                </a:cubicBezTo>
                <a:cubicBezTo>
                  <a:pt x="175" y="221"/>
                  <a:pt x="175" y="221"/>
                  <a:pt x="174" y="220"/>
                </a:cubicBezTo>
                <a:cubicBezTo>
                  <a:pt x="174" y="220"/>
                  <a:pt x="173" y="220"/>
                  <a:pt x="173" y="220"/>
                </a:cubicBezTo>
                <a:cubicBezTo>
                  <a:pt x="172" y="220"/>
                  <a:pt x="171" y="220"/>
                  <a:pt x="170" y="220"/>
                </a:cubicBezTo>
                <a:cubicBezTo>
                  <a:pt x="169" y="219"/>
                  <a:pt x="169" y="220"/>
                  <a:pt x="169" y="218"/>
                </a:cubicBezTo>
                <a:cubicBezTo>
                  <a:pt x="169" y="218"/>
                  <a:pt x="170" y="219"/>
                  <a:pt x="170" y="219"/>
                </a:cubicBezTo>
                <a:cubicBezTo>
                  <a:pt x="171" y="219"/>
                  <a:pt x="171" y="219"/>
                  <a:pt x="171" y="218"/>
                </a:cubicBezTo>
                <a:cubicBezTo>
                  <a:pt x="171" y="218"/>
                  <a:pt x="171" y="218"/>
                  <a:pt x="171" y="218"/>
                </a:cubicBezTo>
                <a:cubicBezTo>
                  <a:pt x="172" y="218"/>
                  <a:pt x="173" y="217"/>
                  <a:pt x="173" y="217"/>
                </a:cubicBezTo>
                <a:cubicBezTo>
                  <a:pt x="174" y="217"/>
                  <a:pt x="173" y="219"/>
                  <a:pt x="175" y="218"/>
                </a:cubicBezTo>
                <a:cubicBezTo>
                  <a:pt x="175" y="217"/>
                  <a:pt x="174" y="216"/>
                  <a:pt x="175" y="215"/>
                </a:cubicBezTo>
                <a:cubicBezTo>
                  <a:pt x="175" y="215"/>
                  <a:pt x="175" y="214"/>
                  <a:pt x="175" y="214"/>
                </a:cubicBezTo>
                <a:cubicBezTo>
                  <a:pt x="175" y="213"/>
                  <a:pt x="176" y="217"/>
                  <a:pt x="176" y="217"/>
                </a:cubicBezTo>
                <a:cubicBezTo>
                  <a:pt x="177" y="218"/>
                  <a:pt x="178" y="218"/>
                  <a:pt x="180" y="218"/>
                </a:cubicBezTo>
                <a:cubicBezTo>
                  <a:pt x="180" y="218"/>
                  <a:pt x="180" y="219"/>
                  <a:pt x="180" y="220"/>
                </a:cubicBezTo>
                <a:cubicBezTo>
                  <a:pt x="181" y="220"/>
                  <a:pt x="181" y="220"/>
                  <a:pt x="182" y="219"/>
                </a:cubicBezTo>
                <a:cubicBezTo>
                  <a:pt x="182" y="220"/>
                  <a:pt x="181" y="221"/>
                  <a:pt x="181" y="222"/>
                </a:cubicBezTo>
                <a:cubicBezTo>
                  <a:pt x="183" y="221"/>
                  <a:pt x="182" y="223"/>
                  <a:pt x="183" y="223"/>
                </a:cubicBezTo>
                <a:cubicBezTo>
                  <a:pt x="183" y="223"/>
                  <a:pt x="183" y="224"/>
                  <a:pt x="183" y="224"/>
                </a:cubicBezTo>
                <a:cubicBezTo>
                  <a:pt x="183" y="225"/>
                  <a:pt x="184" y="225"/>
                  <a:pt x="184" y="225"/>
                </a:cubicBezTo>
                <a:cubicBezTo>
                  <a:pt x="184" y="226"/>
                  <a:pt x="183" y="227"/>
                  <a:pt x="184" y="227"/>
                </a:cubicBezTo>
                <a:cubicBezTo>
                  <a:pt x="184" y="227"/>
                  <a:pt x="185" y="227"/>
                  <a:pt x="186" y="227"/>
                </a:cubicBezTo>
                <a:cubicBezTo>
                  <a:pt x="186" y="227"/>
                  <a:pt x="186" y="228"/>
                  <a:pt x="185" y="228"/>
                </a:cubicBezTo>
                <a:cubicBezTo>
                  <a:pt x="186" y="230"/>
                  <a:pt x="186" y="230"/>
                  <a:pt x="187" y="230"/>
                </a:cubicBezTo>
                <a:cubicBezTo>
                  <a:pt x="187" y="230"/>
                  <a:pt x="188" y="231"/>
                  <a:pt x="188" y="232"/>
                </a:cubicBezTo>
                <a:cubicBezTo>
                  <a:pt x="189" y="232"/>
                  <a:pt x="191" y="233"/>
                  <a:pt x="191" y="233"/>
                </a:cubicBezTo>
                <a:cubicBezTo>
                  <a:pt x="191" y="234"/>
                  <a:pt x="191" y="235"/>
                  <a:pt x="191" y="236"/>
                </a:cubicBezTo>
                <a:cubicBezTo>
                  <a:pt x="190" y="236"/>
                  <a:pt x="190" y="237"/>
                  <a:pt x="190" y="238"/>
                </a:cubicBezTo>
                <a:cubicBezTo>
                  <a:pt x="191" y="238"/>
                  <a:pt x="192" y="238"/>
                  <a:pt x="192" y="236"/>
                </a:cubicBezTo>
                <a:cubicBezTo>
                  <a:pt x="192" y="236"/>
                  <a:pt x="192" y="236"/>
                  <a:pt x="192" y="235"/>
                </a:cubicBezTo>
                <a:cubicBezTo>
                  <a:pt x="193" y="235"/>
                  <a:pt x="193" y="235"/>
                  <a:pt x="193" y="236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3" y="236"/>
                  <a:pt x="193" y="236"/>
                  <a:pt x="193" y="236"/>
                </a:cubicBezTo>
                <a:cubicBezTo>
                  <a:pt x="193" y="237"/>
                  <a:pt x="193" y="238"/>
                  <a:pt x="192" y="237"/>
                </a:cubicBezTo>
                <a:cubicBezTo>
                  <a:pt x="192" y="238"/>
                  <a:pt x="193" y="240"/>
                  <a:pt x="193" y="241"/>
                </a:cubicBezTo>
                <a:cubicBezTo>
                  <a:pt x="194" y="241"/>
                  <a:pt x="194" y="240"/>
                  <a:pt x="195" y="241"/>
                </a:cubicBezTo>
                <a:cubicBezTo>
                  <a:pt x="195" y="240"/>
                  <a:pt x="195" y="240"/>
                  <a:pt x="195" y="240"/>
                </a:cubicBezTo>
                <a:cubicBezTo>
                  <a:pt x="195" y="239"/>
                  <a:pt x="195" y="238"/>
                  <a:pt x="195" y="237"/>
                </a:cubicBezTo>
                <a:cubicBezTo>
                  <a:pt x="195" y="238"/>
                  <a:pt x="196" y="240"/>
                  <a:pt x="196" y="240"/>
                </a:cubicBezTo>
                <a:cubicBezTo>
                  <a:pt x="196" y="240"/>
                  <a:pt x="196" y="242"/>
                  <a:pt x="196" y="242"/>
                </a:cubicBezTo>
                <a:cubicBezTo>
                  <a:pt x="195" y="242"/>
                  <a:pt x="195" y="242"/>
                  <a:pt x="194" y="242"/>
                </a:cubicBezTo>
                <a:cubicBezTo>
                  <a:pt x="194" y="243"/>
                  <a:pt x="195" y="243"/>
                  <a:pt x="196" y="243"/>
                </a:cubicBezTo>
                <a:cubicBezTo>
                  <a:pt x="196" y="244"/>
                  <a:pt x="195" y="244"/>
                  <a:pt x="195" y="244"/>
                </a:cubicBezTo>
                <a:cubicBezTo>
                  <a:pt x="196" y="245"/>
                  <a:pt x="196" y="245"/>
                  <a:pt x="197" y="245"/>
                </a:cubicBezTo>
                <a:cubicBezTo>
                  <a:pt x="198" y="245"/>
                  <a:pt x="198" y="245"/>
                  <a:pt x="198" y="244"/>
                </a:cubicBezTo>
                <a:cubicBezTo>
                  <a:pt x="199" y="243"/>
                  <a:pt x="199" y="243"/>
                  <a:pt x="200" y="242"/>
                </a:cubicBezTo>
                <a:cubicBezTo>
                  <a:pt x="201" y="242"/>
                  <a:pt x="201" y="242"/>
                  <a:pt x="201" y="243"/>
                </a:cubicBezTo>
                <a:cubicBezTo>
                  <a:pt x="201" y="243"/>
                  <a:pt x="200" y="244"/>
                  <a:pt x="200" y="244"/>
                </a:cubicBezTo>
                <a:cubicBezTo>
                  <a:pt x="199" y="244"/>
                  <a:pt x="200" y="244"/>
                  <a:pt x="200" y="244"/>
                </a:cubicBezTo>
                <a:cubicBezTo>
                  <a:pt x="199" y="244"/>
                  <a:pt x="199" y="245"/>
                  <a:pt x="198" y="245"/>
                </a:cubicBezTo>
                <a:cubicBezTo>
                  <a:pt x="198" y="245"/>
                  <a:pt x="198" y="246"/>
                  <a:pt x="198" y="246"/>
                </a:cubicBezTo>
                <a:cubicBezTo>
                  <a:pt x="198" y="246"/>
                  <a:pt x="198" y="246"/>
                  <a:pt x="197" y="246"/>
                </a:cubicBezTo>
                <a:cubicBezTo>
                  <a:pt x="197" y="247"/>
                  <a:pt x="197" y="248"/>
                  <a:pt x="197" y="248"/>
                </a:cubicBezTo>
                <a:cubicBezTo>
                  <a:pt x="197" y="249"/>
                  <a:pt x="197" y="249"/>
                  <a:pt x="198" y="249"/>
                </a:cubicBezTo>
                <a:cubicBezTo>
                  <a:pt x="198" y="249"/>
                  <a:pt x="198" y="249"/>
                  <a:pt x="199" y="249"/>
                </a:cubicBezTo>
                <a:cubicBezTo>
                  <a:pt x="198" y="250"/>
                  <a:pt x="198" y="251"/>
                  <a:pt x="199" y="251"/>
                </a:cubicBezTo>
                <a:cubicBezTo>
                  <a:pt x="200" y="252"/>
                  <a:pt x="199" y="252"/>
                  <a:pt x="198" y="252"/>
                </a:cubicBezTo>
                <a:cubicBezTo>
                  <a:pt x="199" y="253"/>
                  <a:pt x="199" y="255"/>
                  <a:pt x="200" y="255"/>
                </a:cubicBezTo>
                <a:cubicBezTo>
                  <a:pt x="200" y="256"/>
                  <a:pt x="201" y="256"/>
                  <a:pt x="201" y="257"/>
                </a:cubicBezTo>
                <a:cubicBezTo>
                  <a:pt x="203" y="256"/>
                  <a:pt x="202" y="256"/>
                  <a:pt x="202" y="254"/>
                </a:cubicBezTo>
                <a:cubicBezTo>
                  <a:pt x="202" y="255"/>
                  <a:pt x="202" y="255"/>
                  <a:pt x="203" y="254"/>
                </a:cubicBezTo>
                <a:cubicBezTo>
                  <a:pt x="203" y="254"/>
                  <a:pt x="204" y="254"/>
                  <a:pt x="204" y="254"/>
                </a:cubicBezTo>
                <a:cubicBezTo>
                  <a:pt x="204" y="254"/>
                  <a:pt x="204" y="254"/>
                  <a:pt x="204" y="254"/>
                </a:cubicBezTo>
                <a:cubicBezTo>
                  <a:pt x="205" y="254"/>
                  <a:pt x="205" y="254"/>
                  <a:pt x="205" y="255"/>
                </a:cubicBezTo>
                <a:cubicBezTo>
                  <a:pt x="204" y="255"/>
                  <a:pt x="203" y="256"/>
                  <a:pt x="204" y="257"/>
                </a:cubicBezTo>
                <a:cubicBezTo>
                  <a:pt x="204" y="257"/>
                  <a:pt x="205" y="257"/>
                  <a:pt x="205" y="258"/>
                </a:cubicBezTo>
                <a:cubicBezTo>
                  <a:pt x="204" y="258"/>
                  <a:pt x="204" y="257"/>
                  <a:pt x="203" y="257"/>
                </a:cubicBezTo>
                <a:cubicBezTo>
                  <a:pt x="202" y="258"/>
                  <a:pt x="203" y="259"/>
                  <a:pt x="204" y="260"/>
                </a:cubicBezTo>
                <a:cubicBezTo>
                  <a:pt x="205" y="260"/>
                  <a:pt x="204" y="260"/>
                  <a:pt x="206" y="260"/>
                </a:cubicBezTo>
                <a:cubicBezTo>
                  <a:pt x="206" y="260"/>
                  <a:pt x="206" y="260"/>
                  <a:pt x="206" y="259"/>
                </a:cubicBezTo>
                <a:cubicBezTo>
                  <a:pt x="206" y="259"/>
                  <a:pt x="206" y="259"/>
                  <a:pt x="207" y="259"/>
                </a:cubicBezTo>
                <a:cubicBezTo>
                  <a:pt x="207" y="260"/>
                  <a:pt x="206" y="260"/>
                  <a:pt x="206" y="261"/>
                </a:cubicBezTo>
                <a:cubicBezTo>
                  <a:pt x="207" y="261"/>
                  <a:pt x="207" y="261"/>
                  <a:pt x="207" y="262"/>
                </a:cubicBezTo>
                <a:cubicBezTo>
                  <a:pt x="208" y="262"/>
                  <a:pt x="208" y="262"/>
                  <a:pt x="209" y="263"/>
                </a:cubicBezTo>
                <a:cubicBezTo>
                  <a:pt x="209" y="263"/>
                  <a:pt x="209" y="263"/>
                  <a:pt x="210" y="263"/>
                </a:cubicBezTo>
                <a:cubicBezTo>
                  <a:pt x="209" y="264"/>
                  <a:pt x="208" y="264"/>
                  <a:pt x="210" y="264"/>
                </a:cubicBezTo>
                <a:cubicBezTo>
                  <a:pt x="211" y="264"/>
                  <a:pt x="210" y="266"/>
                  <a:pt x="210" y="265"/>
                </a:cubicBezTo>
                <a:cubicBezTo>
                  <a:pt x="210" y="266"/>
                  <a:pt x="209" y="267"/>
                  <a:pt x="210" y="267"/>
                </a:cubicBezTo>
                <a:cubicBezTo>
                  <a:pt x="212" y="268"/>
                  <a:pt x="210" y="268"/>
                  <a:pt x="210" y="268"/>
                </a:cubicBezTo>
                <a:cubicBezTo>
                  <a:pt x="210" y="268"/>
                  <a:pt x="210" y="268"/>
                  <a:pt x="210" y="269"/>
                </a:cubicBezTo>
                <a:cubicBezTo>
                  <a:pt x="210" y="269"/>
                  <a:pt x="210" y="269"/>
                  <a:pt x="209" y="269"/>
                </a:cubicBezTo>
                <a:cubicBezTo>
                  <a:pt x="209" y="269"/>
                  <a:pt x="209" y="270"/>
                  <a:pt x="209" y="270"/>
                </a:cubicBezTo>
                <a:cubicBezTo>
                  <a:pt x="209" y="271"/>
                  <a:pt x="209" y="272"/>
                  <a:pt x="210" y="272"/>
                </a:cubicBezTo>
                <a:cubicBezTo>
                  <a:pt x="210" y="272"/>
                  <a:pt x="210" y="272"/>
                  <a:pt x="210" y="272"/>
                </a:cubicBezTo>
                <a:cubicBezTo>
                  <a:pt x="210" y="272"/>
                  <a:pt x="211" y="272"/>
                  <a:pt x="211" y="272"/>
                </a:cubicBezTo>
                <a:cubicBezTo>
                  <a:pt x="211" y="272"/>
                  <a:pt x="211" y="272"/>
                  <a:pt x="211" y="272"/>
                </a:cubicBezTo>
                <a:cubicBezTo>
                  <a:pt x="211" y="271"/>
                  <a:pt x="213" y="271"/>
                  <a:pt x="214" y="271"/>
                </a:cubicBezTo>
                <a:cubicBezTo>
                  <a:pt x="214" y="272"/>
                  <a:pt x="215" y="272"/>
                  <a:pt x="215" y="272"/>
                </a:cubicBezTo>
                <a:cubicBezTo>
                  <a:pt x="215" y="272"/>
                  <a:pt x="215" y="273"/>
                  <a:pt x="214" y="273"/>
                </a:cubicBezTo>
                <a:cubicBezTo>
                  <a:pt x="215" y="273"/>
                  <a:pt x="215" y="274"/>
                  <a:pt x="215" y="274"/>
                </a:cubicBezTo>
                <a:cubicBezTo>
                  <a:pt x="215" y="274"/>
                  <a:pt x="216" y="273"/>
                  <a:pt x="216" y="273"/>
                </a:cubicBezTo>
                <a:cubicBezTo>
                  <a:pt x="216" y="273"/>
                  <a:pt x="217" y="273"/>
                  <a:pt x="217" y="273"/>
                </a:cubicBezTo>
                <a:cubicBezTo>
                  <a:pt x="218" y="273"/>
                  <a:pt x="217" y="273"/>
                  <a:pt x="218" y="273"/>
                </a:cubicBezTo>
                <a:cubicBezTo>
                  <a:pt x="218" y="273"/>
                  <a:pt x="219" y="273"/>
                  <a:pt x="219" y="273"/>
                </a:cubicBezTo>
                <a:cubicBezTo>
                  <a:pt x="220" y="273"/>
                  <a:pt x="221" y="272"/>
                  <a:pt x="222" y="272"/>
                </a:cubicBezTo>
                <a:cubicBezTo>
                  <a:pt x="222" y="273"/>
                  <a:pt x="222" y="274"/>
                  <a:pt x="223" y="274"/>
                </a:cubicBezTo>
                <a:cubicBezTo>
                  <a:pt x="223" y="274"/>
                  <a:pt x="223" y="275"/>
                  <a:pt x="223" y="275"/>
                </a:cubicBezTo>
                <a:cubicBezTo>
                  <a:pt x="223" y="276"/>
                  <a:pt x="223" y="275"/>
                  <a:pt x="224" y="276"/>
                </a:cubicBezTo>
                <a:cubicBezTo>
                  <a:pt x="224" y="276"/>
                  <a:pt x="224" y="276"/>
                  <a:pt x="224" y="276"/>
                </a:cubicBezTo>
                <a:cubicBezTo>
                  <a:pt x="225" y="276"/>
                  <a:pt x="225" y="276"/>
                  <a:pt x="225" y="276"/>
                </a:cubicBezTo>
                <a:cubicBezTo>
                  <a:pt x="226" y="276"/>
                  <a:pt x="226" y="276"/>
                  <a:pt x="227" y="276"/>
                </a:cubicBezTo>
                <a:cubicBezTo>
                  <a:pt x="227" y="277"/>
                  <a:pt x="227" y="277"/>
                  <a:pt x="228" y="277"/>
                </a:cubicBezTo>
                <a:cubicBezTo>
                  <a:pt x="228" y="277"/>
                  <a:pt x="228" y="278"/>
                  <a:pt x="227" y="278"/>
                </a:cubicBezTo>
                <a:cubicBezTo>
                  <a:pt x="227" y="279"/>
                  <a:pt x="227" y="279"/>
                  <a:pt x="227" y="279"/>
                </a:cubicBezTo>
                <a:cubicBezTo>
                  <a:pt x="228" y="279"/>
                  <a:pt x="228" y="279"/>
                  <a:pt x="229" y="279"/>
                </a:cubicBezTo>
                <a:cubicBezTo>
                  <a:pt x="229" y="278"/>
                  <a:pt x="229" y="278"/>
                  <a:pt x="230" y="278"/>
                </a:cubicBezTo>
                <a:cubicBezTo>
                  <a:pt x="230" y="278"/>
                  <a:pt x="231" y="278"/>
                  <a:pt x="231" y="279"/>
                </a:cubicBezTo>
                <a:cubicBezTo>
                  <a:pt x="230" y="279"/>
                  <a:pt x="230" y="279"/>
                  <a:pt x="231" y="280"/>
                </a:cubicBezTo>
                <a:cubicBezTo>
                  <a:pt x="231" y="280"/>
                  <a:pt x="231" y="280"/>
                  <a:pt x="232" y="280"/>
                </a:cubicBezTo>
                <a:cubicBezTo>
                  <a:pt x="232" y="280"/>
                  <a:pt x="232" y="281"/>
                  <a:pt x="232" y="281"/>
                </a:cubicBezTo>
                <a:cubicBezTo>
                  <a:pt x="233" y="282"/>
                  <a:pt x="233" y="281"/>
                  <a:pt x="233" y="282"/>
                </a:cubicBezTo>
                <a:cubicBezTo>
                  <a:pt x="233" y="283"/>
                  <a:pt x="235" y="283"/>
                  <a:pt x="235" y="284"/>
                </a:cubicBezTo>
                <a:cubicBezTo>
                  <a:pt x="235" y="285"/>
                  <a:pt x="234" y="285"/>
                  <a:pt x="233" y="286"/>
                </a:cubicBezTo>
                <a:cubicBezTo>
                  <a:pt x="234" y="286"/>
                  <a:pt x="236" y="288"/>
                  <a:pt x="234" y="288"/>
                </a:cubicBezTo>
                <a:cubicBezTo>
                  <a:pt x="235" y="288"/>
                  <a:pt x="235" y="288"/>
                  <a:pt x="236" y="288"/>
                </a:cubicBezTo>
                <a:cubicBezTo>
                  <a:pt x="236" y="288"/>
                  <a:pt x="236" y="288"/>
                  <a:pt x="236" y="288"/>
                </a:cubicBezTo>
                <a:cubicBezTo>
                  <a:pt x="236" y="290"/>
                  <a:pt x="235" y="291"/>
                  <a:pt x="236" y="293"/>
                </a:cubicBezTo>
                <a:cubicBezTo>
                  <a:pt x="235" y="293"/>
                  <a:pt x="235" y="293"/>
                  <a:pt x="235" y="292"/>
                </a:cubicBezTo>
                <a:cubicBezTo>
                  <a:pt x="235" y="292"/>
                  <a:pt x="234" y="291"/>
                  <a:pt x="234" y="291"/>
                </a:cubicBezTo>
                <a:cubicBezTo>
                  <a:pt x="234" y="290"/>
                  <a:pt x="234" y="290"/>
                  <a:pt x="234" y="289"/>
                </a:cubicBezTo>
                <a:cubicBezTo>
                  <a:pt x="234" y="290"/>
                  <a:pt x="234" y="290"/>
                  <a:pt x="235" y="290"/>
                </a:cubicBezTo>
                <a:cubicBezTo>
                  <a:pt x="235" y="289"/>
                  <a:pt x="234" y="288"/>
                  <a:pt x="234" y="288"/>
                </a:cubicBezTo>
                <a:cubicBezTo>
                  <a:pt x="233" y="288"/>
                  <a:pt x="233" y="288"/>
                  <a:pt x="233" y="289"/>
                </a:cubicBezTo>
                <a:cubicBezTo>
                  <a:pt x="232" y="289"/>
                  <a:pt x="231" y="289"/>
                  <a:pt x="230" y="289"/>
                </a:cubicBezTo>
                <a:cubicBezTo>
                  <a:pt x="230" y="289"/>
                  <a:pt x="230" y="289"/>
                  <a:pt x="230" y="289"/>
                </a:cubicBezTo>
                <a:cubicBezTo>
                  <a:pt x="230" y="289"/>
                  <a:pt x="228" y="289"/>
                  <a:pt x="228" y="288"/>
                </a:cubicBezTo>
                <a:cubicBezTo>
                  <a:pt x="227" y="288"/>
                  <a:pt x="227" y="289"/>
                  <a:pt x="226" y="289"/>
                </a:cubicBezTo>
                <a:cubicBezTo>
                  <a:pt x="226" y="288"/>
                  <a:pt x="224" y="288"/>
                  <a:pt x="223" y="288"/>
                </a:cubicBezTo>
                <a:cubicBezTo>
                  <a:pt x="224" y="289"/>
                  <a:pt x="224" y="290"/>
                  <a:pt x="224" y="291"/>
                </a:cubicBezTo>
                <a:cubicBezTo>
                  <a:pt x="225" y="291"/>
                  <a:pt x="225" y="292"/>
                  <a:pt x="225" y="293"/>
                </a:cubicBezTo>
                <a:cubicBezTo>
                  <a:pt x="226" y="293"/>
                  <a:pt x="226" y="294"/>
                  <a:pt x="227" y="295"/>
                </a:cubicBezTo>
                <a:cubicBezTo>
                  <a:pt x="227" y="296"/>
                  <a:pt x="226" y="297"/>
                  <a:pt x="227" y="296"/>
                </a:cubicBezTo>
                <a:cubicBezTo>
                  <a:pt x="227" y="297"/>
                  <a:pt x="227" y="297"/>
                  <a:pt x="227" y="298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9"/>
                  <a:pt x="228" y="300"/>
                  <a:pt x="228" y="300"/>
                </a:cubicBezTo>
                <a:cubicBezTo>
                  <a:pt x="228" y="300"/>
                  <a:pt x="227" y="300"/>
                  <a:pt x="227" y="300"/>
                </a:cubicBezTo>
                <a:cubicBezTo>
                  <a:pt x="227" y="300"/>
                  <a:pt x="227" y="302"/>
                  <a:pt x="227" y="302"/>
                </a:cubicBezTo>
                <a:cubicBezTo>
                  <a:pt x="227" y="303"/>
                  <a:pt x="228" y="302"/>
                  <a:pt x="228" y="303"/>
                </a:cubicBezTo>
                <a:cubicBezTo>
                  <a:pt x="228" y="303"/>
                  <a:pt x="228" y="303"/>
                  <a:pt x="227" y="303"/>
                </a:cubicBezTo>
                <a:cubicBezTo>
                  <a:pt x="227" y="304"/>
                  <a:pt x="227" y="307"/>
                  <a:pt x="228" y="307"/>
                </a:cubicBezTo>
                <a:cubicBezTo>
                  <a:pt x="227" y="308"/>
                  <a:pt x="227" y="308"/>
                  <a:pt x="227" y="309"/>
                </a:cubicBezTo>
                <a:cubicBezTo>
                  <a:pt x="227" y="309"/>
                  <a:pt x="227" y="311"/>
                  <a:pt x="227" y="311"/>
                </a:cubicBezTo>
                <a:cubicBezTo>
                  <a:pt x="227" y="311"/>
                  <a:pt x="227" y="313"/>
                  <a:pt x="227" y="313"/>
                </a:cubicBezTo>
                <a:cubicBezTo>
                  <a:pt x="226" y="313"/>
                  <a:pt x="227" y="314"/>
                  <a:pt x="227" y="315"/>
                </a:cubicBezTo>
                <a:cubicBezTo>
                  <a:pt x="226" y="315"/>
                  <a:pt x="226" y="319"/>
                  <a:pt x="226" y="320"/>
                </a:cubicBezTo>
                <a:cubicBezTo>
                  <a:pt x="226" y="320"/>
                  <a:pt x="226" y="321"/>
                  <a:pt x="226" y="321"/>
                </a:cubicBezTo>
                <a:cubicBezTo>
                  <a:pt x="226" y="321"/>
                  <a:pt x="226" y="321"/>
                  <a:pt x="226" y="322"/>
                </a:cubicBezTo>
                <a:cubicBezTo>
                  <a:pt x="225" y="323"/>
                  <a:pt x="225" y="324"/>
                  <a:pt x="226" y="325"/>
                </a:cubicBezTo>
                <a:cubicBezTo>
                  <a:pt x="226" y="326"/>
                  <a:pt x="226" y="328"/>
                  <a:pt x="226" y="329"/>
                </a:cubicBezTo>
                <a:cubicBezTo>
                  <a:pt x="227" y="329"/>
                  <a:pt x="229" y="331"/>
                  <a:pt x="228" y="331"/>
                </a:cubicBezTo>
                <a:cubicBezTo>
                  <a:pt x="227" y="331"/>
                  <a:pt x="227" y="331"/>
                  <a:pt x="227" y="332"/>
                </a:cubicBezTo>
                <a:cubicBezTo>
                  <a:pt x="227" y="333"/>
                  <a:pt x="227" y="332"/>
                  <a:pt x="227" y="332"/>
                </a:cubicBezTo>
                <a:cubicBezTo>
                  <a:pt x="227" y="333"/>
                  <a:pt x="227" y="333"/>
                  <a:pt x="227" y="334"/>
                </a:cubicBezTo>
                <a:cubicBezTo>
                  <a:pt x="227" y="334"/>
                  <a:pt x="228" y="334"/>
                  <a:pt x="228" y="335"/>
                </a:cubicBezTo>
                <a:cubicBezTo>
                  <a:pt x="227" y="334"/>
                  <a:pt x="227" y="339"/>
                  <a:pt x="227" y="340"/>
                </a:cubicBezTo>
                <a:cubicBezTo>
                  <a:pt x="227" y="340"/>
                  <a:pt x="227" y="339"/>
                  <a:pt x="226" y="340"/>
                </a:cubicBezTo>
                <a:cubicBezTo>
                  <a:pt x="226" y="340"/>
                  <a:pt x="227" y="340"/>
                  <a:pt x="226" y="340"/>
                </a:cubicBezTo>
                <a:cubicBezTo>
                  <a:pt x="226" y="341"/>
                  <a:pt x="226" y="342"/>
                  <a:pt x="227" y="342"/>
                </a:cubicBezTo>
                <a:cubicBezTo>
                  <a:pt x="227" y="342"/>
                  <a:pt x="227" y="342"/>
                  <a:pt x="227" y="342"/>
                </a:cubicBezTo>
                <a:cubicBezTo>
                  <a:pt x="227" y="342"/>
                  <a:pt x="227" y="343"/>
                  <a:pt x="227" y="343"/>
                </a:cubicBezTo>
                <a:cubicBezTo>
                  <a:pt x="227" y="344"/>
                  <a:pt x="228" y="343"/>
                  <a:pt x="228" y="343"/>
                </a:cubicBezTo>
                <a:cubicBezTo>
                  <a:pt x="228" y="344"/>
                  <a:pt x="228" y="344"/>
                  <a:pt x="228" y="344"/>
                </a:cubicBezTo>
                <a:cubicBezTo>
                  <a:pt x="228" y="345"/>
                  <a:pt x="229" y="344"/>
                  <a:pt x="229" y="345"/>
                </a:cubicBezTo>
                <a:cubicBezTo>
                  <a:pt x="229" y="345"/>
                  <a:pt x="229" y="345"/>
                  <a:pt x="229" y="346"/>
                </a:cubicBezTo>
                <a:cubicBezTo>
                  <a:pt x="229" y="347"/>
                  <a:pt x="229" y="346"/>
                  <a:pt x="229" y="347"/>
                </a:cubicBezTo>
                <a:cubicBezTo>
                  <a:pt x="229" y="348"/>
                  <a:pt x="230" y="349"/>
                  <a:pt x="230" y="350"/>
                </a:cubicBezTo>
                <a:cubicBezTo>
                  <a:pt x="230" y="351"/>
                  <a:pt x="231" y="350"/>
                  <a:pt x="231" y="351"/>
                </a:cubicBezTo>
                <a:cubicBezTo>
                  <a:pt x="231" y="351"/>
                  <a:pt x="231" y="352"/>
                  <a:pt x="232" y="352"/>
                </a:cubicBezTo>
                <a:cubicBezTo>
                  <a:pt x="233" y="352"/>
                  <a:pt x="232" y="353"/>
                  <a:pt x="232" y="354"/>
                </a:cubicBezTo>
                <a:cubicBezTo>
                  <a:pt x="232" y="354"/>
                  <a:pt x="232" y="355"/>
                  <a:pt x="232" y="355"/>
                </a:cubicBezTo>
                <a:cubicBezTo>
                  <a:pt x="232" y="355"/>
                  <a:pt x="234" y="355"/>
                  <a:pt x="234" y="356"/>
                </a:cubicBezTo>
                <a:cubicBezTo>
                  <a:pt x="234" y="355"/>
                  <a:pt x="234" y="354"/>
                  <a:pt x="234" y="354"/>
                </a:cubicBezTo>
                <a:cubicBezTo>
                  <a:pt x="235" y="353"/>
                  <a:pt x="236" y="354"/>
                  <a:pt x="236" y="354"/>
                </a:cubicBezTo>
                <a:cubicBezTo>
                  <a:pt x="236" y="355"/>
                  <a:pt x="235" y="356"/>
                  <a:pt x="236" y="356"/>
                </a:cubicBezTo>
                <a:cubicBezTo>
                  <a:pt x="236" y="357"/>
                  <a:pt x="237" y="357"/>
                  <a:pt x="237" y="358"/>
                </a:cubicBezTo>
                <a:cubicBezTo>
                  <a:pt x="235" y="357"/>
                  <a:pt x="234" y="356"/>
                  <a:pt x="234" y="358"/>
                </a:cubicBezTo>
                <a:cubicBezTo>
                  <a:pt x="234" y="359"/>
                  <a:pt x="235" y="359"/>
                  <a:pt x="235" y="359"/>
                </a:cubicBezTo>
                <a:cubicBezTo>
                  <a:pt x="236" y="359"/>
                  <a:pt x="236" y="359"/>
                  <a:pt x="236" y="360"/>
                </a:cubicBezTo>
                <a:cubicBezTo>
                  <a:pt x="236" y="361"/>
                  <a:pt x="237" y="360"/>
                  <a:pt x="237" y="361"/>
                </a:cubicBezTo>
                <a:cubicBezTo>
                  <a:pt x="238" y="361"/>
                  <a:pt x="239" y="361"/>
                  <a:pt x="238" y="362"/>
                </a:cubicBezTo>
                <a:cubicBezTo>
                  <a:pt x="237" y="362"/>
                  <a:pt x="237" y="362"/>
                  <a:pt x="237" y="364"/>
                </a:cubicBezTo>
                <a:cubicBezTo>
                  <a:pt x="237" y="364"/>
                  <a:pt x="238" y="365"/>
                  <a:pt x="238" y="365"/>
                </a:cubicBezTo>
                <a:cubicBezTo>
                  <a:pt x="238" y="366"/>
                  <a:pt x="238" y="366"/>
                  <a:pt x="238" y="366"/>
                </a:cubicBezTo>
                <a:cubicBezTo>
                  <a:pt x="238" y="367"/>
                  <a:pt x="239" y="367"/>
                  <a:pt x="239" y="367"/>
                </a:cubicBezTo>
                <a:cubicBezTo>
                  <a:pt x="239" y="368"/>
                  <a:pt x="240" y="369"/>
                  <a:pt x="241" y="370"/>
                </a:cubicBezTo>
                <a:cubicBezTo>
                  <a:pt x="242" y="370"/>
                  <a:pt x="241" y="371"/>
                  <a:pt x="242" y="371"/>
                </a:cubicBezTo>
                <a:cubicBezTo>
                  <a:pt x="242" y="373"/>
                  <a:pt x="242" y="373"/>
                  <a:pt x="243" y="373"/>
                </a:cubicBezTo>
                <a:cubicBezTo>
                  <a:pt x="244" y="373"/>
                  <a:pt x="244" y="374"/>
                  <a:pt x="244" y="374"/>
                </a:cubicBezTo>
                <a:cubicBezTo>
                  <a:pt x="244" y="374"/>
                  <a:pt x="244" y="375"/>
                  <a:pt x="244" y="376"/>
                </a:cubicBezTo>
                <a:cubicBezTo>
                  <a:pt x="243" y="376"/>
                  <a:pt x="244" y="376"/>
                  <a:pt x="244" y="376"/>
                </a:cubicBezTo>
                <a:cubicBezTo>
                  <a:pt x="244" y="377"/>
                  <a:pt x="244" y="377"/>
                  <a:pt x="244" y="377"/>
                </a:cubicBezTo>
                <a:cubicBezTo>
                  <a:pt x="245" y="377"/>
                  <a:pt x="245" y="377"/>
                  <a:pt x="246" y="377"/>
                </a:cubicBezTo>
                <a:cubicBezTo>
                  <a:pt x="247" y="377"/>
                  <a:pt x="247" y="377"/>
                  <a:pt x="247" y="378"/>
                </a:cubicBezTo>
                <a:cubicBezTo>
                  <a:pt x="247" y="378"/>
                  <a:pt x="248" y="378"/>
                  <a:pt x="248" y="378"/>
                </a:cubicBezTo>
                <a:cubicBezTo>
                  <a:pt x="248" y="378"/>
                  <a:pt x="248" y="378"/>
                  <a:pt x="248" y="378"/>
                </a:cubicBezTo>
                <a:cubicBezTo>
                  <a:pt x="249" y="378"/>
                  <a:pt x="250" y="378"/>
                  <a:pt x="251" y="379"/>
                </a:cubicBezTo>
                <a:cubicBezTo>
                  <a:pt x="252" y="379"/>
                  <a:pt x="252" y="379"/>
                  <a:pt x="252" y="380"/>
                </a:cubicBezTo>
                <a:cubicBezTo>
                  <a:pt x="252" y="380"/>
                  <a:pt x="252" y="381"/>
                  <a:pt x="253" y="381"/>
                </a:cubicBezTo>
                <a:cubicBezTo>
                  <a:pt x="253" y="381"/>
                  <a:pt x="253" y="382"/>
                  <a:pt x="253" y="381"/>
                </a:cubicBezTo>
                <a:cubicBezTo>
                  <a:pt x="254" y="380"/>
                  <a:pt x="254" y="380"/>
                  <a:pt x="255" y="381"/>
                </a:cubicBezTo>
                <a:cubicBezTo>
                  <a:pt x="255" y="382"/>
                  <a:pt x="255" y="382"/>
                  <a:pt x="256" y="383"/>
                </a:cubicBezTo>
                <a:cubicBezTo>
                  <a:pt x="257" y="383"/>
                  <a:pt x="257" y="384"/>
                  <a:pt x="258" y="384"/>
                </a:cubicBezTo>
                <a:cubicBezTo>
                  <a:pt x="258" y="384"/>
                  <a:pt x="259" y="385"/>
                  <a:pt x="259" y="385"/>
                </a:cubicBezTo>
                <a:cubicBezTo>
                  <a:pt x="259" y="385"/>
                  <a:pt x="259" y="386"/>
                  <a:pt x="259" y="386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9" y="387"/>
                  <a:pt x="259" y="388"/>
                </a:cubicBezTo>
                <a:cubicBezTo>
                  <a:pt x="259" y="388"/>
                  <a:pt x="260" y="388"/>
                  <a:pt x="260" y="388"/>
                </a:cubicBezTo>
                <a:cubicBezTo>
                  <a:pt x="260" y="389"/>
                  <a:pt x="259" y="388"/>
                  <a:pt x="259" y="389"/>
                </a:cubicBezTo>
                <a:cubicBezTo>
                  <a:pt x="260" y="390"/>
                  <a:pt x="260" y="389"/>
                  <a:pt x="260" y="390"/>
                </a:cubicBezTo>
                <a:cubicBezTo>
                  <a:pt x="260" y="391"/>
                  <a:pt x="260" y="391"/>
                  <a:pt x="260" y="391"/>
                </a:cubicBezTo>
                <a:cubicBezTo>
                  <a:pt x="260" y="392"/>
                  <a:pt x="261" y="392"/>
                  <a:pt x="262" y="393"/>
                </a:cubicBezTo>
                <a:cubicBezTo>
                  <a:pt x="262" y="393"/>
                  <a:pt x="262" y="393"/>
                  <a:pt x="262" y="394"/>
                </a:cubicBezTo>
                <a:cubicBezTo>
                  <a:pt x="262" y="394"/>
                  <a:pt x="263" y="395"/>
                  <a:pt x="264" y="395"/>
                </a:cubicBezTo>
                <a:cubicBezTo>
                  <a:pt x="264" y="396"/>
                  <a:pt x="263" y="397"/>
                  <a:pt x="263" y="397"/>
                </a:cubicBezTo>
                <a:cubicBezTo>
                  <a:pt x="263" y="398"/>
                  <a:pt x="263" y="398"/>
                  <a:pt x="264" y="398"/>
                </a:cubicBezTo>
                <a:cubicBezTo>
                  <a:pt x="264" y="398"/>
                  <a:pt x="264" y="399"/>
                  <a:pt x="264" y="399"/>
                </a:cubicBezTo>
                <a:cubicBezTo>
                  <a:pt x="264" y="400"/>
                  <a:pt x="265" y="400"/>
                  <a:pt x="265" y="400"/>
                </a:cubicBezTo>
                <a:cubicBezTo>
                  <a:pt x="265" y="401"/>
                  <a:pt x="266" y="401"/>
                  <a:pt x="266" y="401"/>
                </a:cubicBezTo>
                <a:cubicBezTo>
                  <a:pt x="266" y="401"/>
                  <a:pt x="266" y="401"/>
                  <a:pt x="266" y="401"/>
                </a:cubicBezTo>
                <a:cubicBezTo>
                  <a:pt x="266" y="402"/>
                  <a:pt x="267" y="402"/>
                  <a:pt x="267" y="402"/>
                </a:cubicBezTo>
                <a:cubicBezTo>
                  <a:pt x="268" y="402"/>
                  <a:pt x="267" y="403"/>
                  <a:pt x="268" y="403"/>
                </a:cubicBezTo>
                <a:cubicBezTo>
                  <a:pt x="269" y="403"/>
                  <a:pt x="270" y="403"/>
                  <a:pt x="270" y="404"/>
                </a:cubicBezTo>
                <a:cubicBezTo>
                  <a:pt x="270" y="404"/>
                  <a:pt x="270" y="405"/>
                  <a:pt x="270" y="404"/>
                </a:cubicBezTo>
                <a:cubicBezTo>
                  <a:pt x="271" y="405"/>
                  <a:pt x="271" y="405"/>
                  <a:pt x="272" y="406"/>
                </a:cubicBezTo>
                <a:cubicBezTo>
                  <a:pt x="273" y="407"/>
                  <a:pt x="273" y="407"/>
                  <a:pt x="273" y="409"/>
                </a:cubicBezTo>
                <a:cubicBezTo>
                  <a:pt x="272" y="410"/>
                  <a:pt x="273" y="410"/>
                  <a:pt x="273" y="410"/>
                </a:cubicBezTo>
                <a:cubicBezTo>
                  <a:pt x="273" y="411"/>
                  <a:pt x="273" y="411"/>
                  <a:pt x="274" y="412"/>
                </a:cubicBezTo>
                <a:cubicBezTo>
                  <a:pt x="273" y="412"/>
                  <a:pt x="273" y="412"/>
                  <a:pt x="273" y="412"/>
                </a:cubicBezTo>
                <a:cubicBezTo>
                  <a:pt x="273" y="413"/>
                  <a:pt x="273" y="414"/>
                  <a:pt x="274" y="414"/>
                </a:cubicBezTo>
                <a:cubicBezTo>
                  <a:pt x="273" y="414"/>
                  <a:pt x="273" y="415"/>
                  <a:pt x="273" y="415"/>
                </a:cubicBezTo>
                <a:cubicBezTo>
                  <a:pt x="273" y="416"/>
                  <a:pt x="273" y="415"/>
                  <a:pt x="273" y="416"/>
                </a:cubicBezTo>
                <a:cubicBezTo>
                  <a:pt x="272" y="415"/>
                  <a:pt x="270" y="416"/>
                  <a:pt x="269" y="416"/>
                </a:cubicBezTo>
                <a:cubicBezTo>
                  <a:pt x="270" y="418"/>
                  <a:pt x="271" y="417"/>
                  <a:pt x="271" y="418"/>
                </a:cubicBezTo>
                <a:cubicBezTo>
                  <a:pt x="272" y="419"/>
                  <a:pt x="273" y="420"/>
                  <a:pt x="274" y="421"/>
                </a:cubicBezTo>
                <a:cubicBezTo>
                  <a:pt x="274" y="421"/>
                  <a:pt x="274" y="420"/>
                  <a:pt x="275" y="421"/>
                </a:cubicBezTo>
                <a:cubicBezTo>
                  <a:pt x="275" y="421"/>
                  <a:pt x="274" y="422"/>
                  <a:pt x="275" y="422"/>
                </a:cubicBezTo>
                <a:cubicBezTo>
                  <a:pt x="275" y="422"/>
                  <a:pt x="276" y="422"/>
                  <a:pt x="276" y="422"/>
                </a:cubicBezTo>
                <a:cubicBezTo>
                  <a:pt x="277" y="422"/>
                  <a:pt x="277" y="422"/>
                  <a:pt x="277" y="423"/>
                </a:cubicBezTo>
                <a:cubicBezTo>
                  <a:pt x="278" y="423"/>
                  <a:pt x="279" y="423"/>
                  <a:pt x="279" y="424"/>
                </a:cubicBezTo>
                <a:cubicBezTo>
                  <a:pt x="280" y="424"/>
                  <a:pt x="281" y="424"/>
                  <a:pt x="281" y="425"/>
                </a:cubicBezTo>
                <a:cubicBezTo>
                  <a:pt x="281" y="426"/>
                  <a:pt x="283" y="426"/>
                  <a:pt x="282" y="427"/>
                </a:cubicBezTo>
                <a:cubicBezTo>
                  <a:pt x="282" y="427"/>
                  <a:pt x="282" y="428"/>
                  <a:pt x="282" y="428"/>
                </a:cubicBezTo>
                <a:cubicBezTo>
                  <a:pt x="282" y="429"/>
                  <a:pt x="283" y="428"/>
                  <a:pt x="283" y="429"/>
                </a:cubicBezTo>
                <a:cubicBezTo>
                  <a:pt x="283" y="429"/>
                  <a:pt x="283" y="429"/>
                  <a:pt x="283" y="430"/>
                </a:cubicBezTo>
                <a:cubicBezTo>
                  <a:pt x="283" y="430"/>
                  <a:pt x="283" y="430"/>
                  <a:pt x="283" y="430"/>
                </a:cubicBezTo>
                <a:cubicBezTo>
                  <a:pt x="283" y="431"/>
                  <a:pt x="283" y="433"/>
                  <a:pt x="283" y="434"/>
                </a:cubicBezTo>
                <a:cubicBezTo>
                  <a:pt x="283" y="435"/>
                  <a:pt x="284" y="435"/>
                  <a:pt x="285" y="435"/>
                </a:cubicBezTo>
                <a:cubicBezTo>
                  <a:pt x="285" y="435"/>
                  <a:pt x="286" y="435"/>
                  <a:pt x="285" y="436"/>
                </a:cubicBezTo>
                <a:cubicBezTo>
                  <a:pt x="286" y="437"/>
                  <a:pt x="286" y="436"/>
                  <a:pt x="287" y="437"/>
                </a:cubicBezTo>
                <a:cubicBezTo>
                  <a:pt x="287" y="437"/>
                  <a:pt x="288" y="438"/>
                  <a:pt x="288" y="439"/>
                </a:cubicBezTo>
                <a:cubicBezTo>
                  <a:pt x="289" y="439"/>
                  <a:pt x="289" y="440"/>
                  <a:pt x="290" y="440"/>
                </a:cubicBezTo>
                <a:cubicBezTo>
                  <a:pt x="290" y="441"/>
                  <a:pt x="290" y="441"/>
                  <a:pt x="291" y="441"/>
                </a:cubicBezTo>
                <a:cubicBezTo>
                  <a:pt x="291" y="442"/>
                  <a:pt x="291" y="442"/>
                  <a:pt x="291" y="443"/>
                </a:cubicBezTo>
                <a:cubicBezTo>
                  <a:pt x="292" y="443"/>
                  <a:pt x="292" y="443"/>
                  <a:pt x="292" y="444"/>
                </a:cubicBezTo>
                <a:cubicBezTo>
                  <a:pt x="292" y="445"/>
                  <a:pt x="292" y="444"/>
                  <a:pt x="292" y="445"/>
                </a:cubicBezTo>
                <a:cubicBezTo>
                  <a:pt x="293" y="445"/>
                  <a:pt x="292" y="445"/>
                  <a:pt x="293" y="445"/>
                </a:cubicBezTo>
                <a:cubicBezTo>
                  <a:pt x="294" y="445"/>
                  <a:pt x="293" y="444"/>
                  <a:pt x="293" y="444"/>
                </a:cubicBezTo>
                <a:cubicBezTo>
                  <a:pt x="294" y="444"/>
                  <a:pt x="295" y="444"/>
                  <a:pt x="295" y="442"/>
                </a:cubicBezTo>
                <a:cubicBezTo>
                  <a:pt x="295" y="442"/>
                  <a:pt x="294" y="441"/>
                  <a:pt x="294" y="441"/>
                </a:cubicBezTo>
                <a:cubicBezTo>
                  <a:pt x="294" y="441"/>
                  <a:pt x="294" y="441"/>
                  <a:pt x="294" y="441"/>
                </a:cubicBezTo>
                <a:cubicBezTo>
                  <a:pt x="294" y="441"/>
                  <a:pt x="293" y="440"/>
                  <a:pt x="293" y="440"/>
                </a:cubicBezTo>
                <a:cubicBezTo>
                  <a:pt x="293" y="440"/>
                  <a:pt x="293" y="440"/>
                  <a:pt x="292" y="440"/>
                </a:cubicBezTo>
                <a:cubicBezTo>
                  <a:pt x="292" y="439"/>
                  <a:pt x="292" y="439"/>
                  <a:pt x="292" y="439"/>
                </a:cubicBezTo>
                <a:cubicBezTo>
                  <a:pt x="292" y="438"/>
                  <a:pt x="292" y="438"/>
                  <a:pt x="291" y="437"/>
                </a:cubicBezTo>
                <a:cubicBezTo>
                  <a:pt x="290" y="437"/>
                  <a:pt x="289" y="437"/>
                  <a:pt x="289" y="436"/>
                </a:cubicBezTo>
                <a:cubicBezTo>
                  <a:pt x="289" y="436"/>
                  <a:pt x="289" y="436"/>
                  <a:pt x="289" y="435"/>
                </a:cubicBezTo>
                <a:cubicBezTo>
                  <a:pt x="290" y="434"/>
                  <a:pt x="290" y="434"/>
                  <a:pt x="289" y="433"/>
                </a:cubicBezTo>
                <a:cubicBezTo>
                  <a:pt x="287" y="432"/>
                  <a:pt x="289" y="431"/>
                  <a:pt x="288" y="430"/>
                </a:cubicBezTo>
                <a:cubicBezTo>
                  <a:pt x="288" y="430"/>
                  <a:pt x="288" y="430"/>
                  <a:pt x="288" y="430"/>
                </a:cubicBezTo>
                <a:cubicBezTo>
                  <a:pt x="288" y="429"/>
                  <a:pt x="287" y="430"/>
                  <a:pt x="287" y="429"/>
                </a:cubicBezTo>
                <a:cubicBezTo>
                  <a:pt x="287" y="428"/>
                  <a:pt x="287" y="428"/>
                  <a:pt x="286" y="428"/>
                </a:cubicBezTo>
                <a:cubicBezTo>
                  <a:pt x="286" y="428"/>
                  <a:pt x="286" y="427"/>
                  <a:pt x="286" y="427"/>
                </a:cubicBezTo>
                <a:cubicBezTo>
                  <a:pt x="286" y="426"/>
                  <a:pt x="286" y="426"/>
                  <a:pt x="286" y="426"/>
                </a:cubicBezTo>
                <a:cubicBezTo>
                  <a:pt x="286" y="425"/>
                  <a:pt x="286" y="426"/>
                  <a:pt x="286" y="425"/>
                </a:cubicBezTo>
                <a:cubicBezTo>
                  <a:pt x="286" y="425"/>
                  <a:pt x="286" y="425"/>
                  <a:pt x="286" y="424"/>
                </a:cubicBezTo>
                <a:cubicBezTo>
                  <a:pt x="286" y="424"/>
                  <a:pt x="285" y="425"/>
                  <a:pt x="285" y="424"/>
                </a:cubicBezTo>
                <a:cubicBezTo>
                  <a:pt x="285" y="423"/>
                  <a:pt x="285" y="423"/>
                  <a:pt x="284" y="422"/>
                </a:cubicBezTo>
                <a:cubicBezTo>
                  <a:pt x="284" y="422"/>
                  <a:pt x="284" y="422"/>
                  <a:pt x="283" y="422"/>
                </a:cubicBezTo>
                <a:cubicBezTo>
                  <a:pt x="283" y="422"/>
                  <a:pt x="283" y="420"/>
                  <a:pt x="283" y="420"/>
                </a:cubicBezTo>
                <a:cubicBezTo>
                  <a:pt x="283" y="420"/>
                  <a:pt x="283" y="420"/>
                  <a:pt x="283" y="420"/>
                </a:cubicBezTo>
                <a:cubicBezTo>
                  <a:pt x="283" y="419"/>
                  <a:pt x="283" y="418"/>
                  <a:pt x="282" y="418"/>
                </a:cubicBezTo>
                <a:cubicBezTo>
                  <a:pt x="281" y="418"/>
                  <a:pt x="282" y="417"/>
                  <a:pt x="281" y="417"/>
                </a:cubicBezTo>
                <a:cubicBezTo>
                  <a:pt x="279" y="416"/>
                  <a:pt x="279" y="414"/>
                  <a:pt x="279" y="412"/>
                </a:cubicBezTo>
                <a:cubicBezTo>
                  <a:pt x="279" y="411"/>
                  <a:pt x="278" y="412"/>
                  <a:pt x="279" y="411"/>
                </a:cubicBezTo>
                <a:cubicBezTo>
                  <a:pt x="279" y="410"/>
                  <a:pt x="277" y="410"/>
                  <a:pt x="277" y="410"/>
                </a:cubicBezTo>
                <a:cubicBezTo>
                  <a:pt x="277" y="410"/>
                  <a:pt x="276" y="409"/>
                  <a:pt x="276" y="409"/>
                </a:cubicBezTo>
                <a:cubicBezTo>
                  <a:pt x="277" y="408"/>
                  <a:pt x="277" y="407"/>
                  <a:pt x="276" y="407"/>
                </a:cubicBezTo>
                <a:cubicBezTo>
                  <a:pt x="276" y="406"/>
                  <a:pt x="276" y="405"/>
                  <a:pt x="275" y="405"/>
                </a:cubicBezTo>
                <a:cubicBezTo>
                  <a:pt x="275" y="405"/>
                  <a:pt x="274" y="404"/>
                  <a:pt x="274" y="404"/>
                </a:cubicBezTo>
                <a:cubicBezTo>
                  <a:pt x="274" y="404"/>
                  <a:pt x="274" y="404"/>
                  <a:pt x="273" y="403"/>
                </a:cubicBezTo>
                <a:cubicBezTo>
                  <a:pt x="273" y="403"/>
                  <a:pt x="273" y="403"/>
                  <a:pt x="273" y="403"/>
                </a:cubicBezTo>
                <a:cubicBezTo>
                  <a:pt x="273" y="403"/>
                  <a:pt x="272" y="402"/>
                  <a:pt x="272" y="402"/>
                </a:cubicBezTo>
                <a:cubicBezTo>
                  <a:pt x="272" y="401"/>
                  <a:pt x="272" y="402"/>
                  <a:pt x="272" y="401"/>
                </a:cubicBezTo>
                <a:cubicBezTo>
                  <a:pt x="272" y="400"/>
                  <a:pt x="272" y="400"/>
                  <a:pt x="271" y="400"/>
                </a:cubicBezTo>
                <a:cubicBezTo>
                  <a:pt x="271" y="399"/>
                  <a:pt x="271" y="399"/>
                  <a:pt x="271" y="398"/>
                </a:cubicBezTo>
                <a:cubicBezTo>
                  <a:pt x="270" y="398"/>
                  <a:pt x="270" y="398"/>
                  <a:pt x="270" y="397"/>
                </a:cubicBezTo>
                <a:cubicBezTo>
                  <a:pt x="270" y="397"/>
                  <a:pt x="269" y="397"/>
                  <a:pt x="269" y="396"/>
                </a:cubicBezTo>
                <a:cubicBezTo>
                  <a:pt x="269" y="396"/>
                  <a:pt x="269" y="396"/>
                  <a:pt x="269" y="395"/>
                </a:cubicBezTo>
                <a:cubicBezTo>
                  <a:pt x="270" y="394"/>
                  <a:pt x="270" y="394"/>
                  <a:pt x="270" y="393"/>
                </a:cubicBezTo>
                <a:cubicBezTo>
                  <a:pt x="269" y="393"/>
                  <a:pt x="270" y="393"/>
                  <a:pt x="270" y="393"/>
                </a:cubicBezTo>
                <a:cubicBezTo>
                  <a:pt x="271" y="393"/>
                  <a:pt x="272" y="393"/>
                  <a:pt x="273" y="394"/>
                </a:cubicBezTo>
                <a:cubicBezTo>
                  <a:pt x="273" y="394"/>
                  <a:pt x="274" y="394"/>
                  <a:pt x="274" y="395"/>
                </a:cubicBezTo>
                <a:cubicBezTo>
                  <a:pt x="275" y="393"/>
                  <a:pt x="275" y="393"/>
                  <a:pt x="277" y="393"/>
                </a:cubicBezTo>
                <a:cubicBezTo>
                  <a:pt x="277" y="394"/>
                  <a:pt x="277" y="396"/>
                  <a:pt x="279" y="396"/>
                </a:cubicBezTo>
                <a:cubicBezTo>
                  <a:pt x="279" y="397"/>
                  <a:pt x="278" y="399"/>
                  <a:pt x="279" y="399"/>
                </a:cubicBezTo>
                <a:cubicBezTo>
                  <a:pt x="279" y="400"/>
                  <a:pt x="279" y="402"/>
                  <a:pt x="280" y="402"/>
                </a:cubicBezTo>
                <a:cubicBezTo>
                  <a:pt x="281" y="402"/>
                  <a:pt x="281" y="403"/>
                  <a:pt x="281" y="404"/>
                </a:cubicBezTo>
                <a:cubicBezTo>
                  <a:pt x="281" y="405"/>
                  <a:pt x="282" y="406"/>
                  <a:pt x="282" y="406"/>
                </a:cubicBezTo>
                <a:cubicBezTo>
                  <a:pt x="283" y="407"/>
                  <a:pt x="284" y="407"/>
                  <a:pt x="284" y="408"/>
                </a:cubicBezTo>
                <a:cubicBezTo>
                  <a:pt x="284" y="408"/>
                  <a:pt x="284" y="409"/>
                  <a:pt x="284" y="409"/>
                </a:cubicBezTo>
                <a:cubicBezTo>
                  <a:pt x="284" y="409"/>
                  <a:pt x="285" y="409"/>
                  <a:pt x="285" y="409"/>
                </a:cubicBezTo>
                <a:cubicBezTo>
                  <a:pt x="285" y="409"/>
                  <a:pt x="285" y="410"/>
                  <a:pt x="285" y="410"/>
                </a:cubicBezTo>
                <a:cubicBezTo>
                  <a:pt x="285" y="412"/>
                  <a:pt x="285" y="412"/>
                  <a:pt x="287" y="412"/>
                </a:cubicBezTo>
                <a:cubicBezTo>
                  <a:pt x="287" y="412"/>
                  <a:pt x="288" y="412"/>
                  <a:pt x="288" y="412"/>
                </a:cubicBezTo>
                <a:cubicBezTo>
                  <a:pt x="288" y="413"/>
                  <a:pt x="288" y="414"/>
                  <a:pt x="288" y="414"/>
                </a:cubicBezTo>
                <a:cubicBezTo>
                  <a:pt x="289" y="414"/>
                  <a:pt x="289" y="415"/>
                  <a:pt x="289" y="415"/>
                </a:cubicBezTo>
                <a:cubicBezTo>
                  <a:pt x="289" y="415"/>
                  <a:pt x="289" y="416"/>
                  <a:pt x="290" y="416"/>
                </a:cubicBezTo>
                <a:cubicBezTo>
                  <a:pt x="290" y="416"/>
                  <a:pt x="291" y="416"/>
                  <a:pt x="291" y="416"/>
                </a:cubicBezTo>
                <a:cubicBezTo>
                  <a:pt x="292" y="416"/>
                  <a:pt x="292" y="418"/>
                  <a:pt x="292" y="418"/>
                </a:cubicBezTo>
                <a:cubicBezTo>
                  <a:pt x="292" y="418"/>
                  <a:pt x="292" y="418"/>
                  <a:pt x="291" y="418"/>
                </a:cubicBezTo>
                <a:cubicBezTo>
                  <a:pt x="292" y="419"/>
                  <a:pt x="292" y="420"/>
                  <a:pt x="293" y="420"/>
                </a:cubicBezTo>
                <a:cubicBezTo>
                  <a:pt x="294" y="420"/>
                  <a:pt x="294" y="420"/>
                  <a:pt x="294" y="421"/>
                </a:cubicBezTo>
                <a:cubicBezTo>
                  <a:pt x="294" y="422"/>
                  <a:pt x="294" y="422"/>
                  <a:pt x="295" y="422"/>
                </a:cubicBezTo>
                <a:cubicBezTo>
                  <a:pt x="296" y="422"/>
                  <a:pt x="297" y="423"/>
                  <a:pt x="297" y="423"/>
                </a:cubicBezTo>
                <a:cubicBezTo>
                  <a:pt x="298" y="423"/>
                  <a:pt x="297" y="424"/>
                  <a:pt x="298" y="424"/>
                </a:cubicBezTo>
                <a:cubicBezTo>
                  <a:pt x="298" y="425"/>
                  <a:pt x="296" y="425"/>
                  <a:pt x="296" y="426"/>
                </a:cubicBezTo>
                <a:cubicBezTo>
                  <a:pt x="296" y="428"/>
                  <a:pt x="296" y="428"/>
                  <a:pt x="298" y="428"/>
                </a:cubicBezTo>
                <a:cubicBezTo>
                  <a:pt x="298" y="428"/>
                  <a:pt x="298" y="429"/>
                  <a:pt x="298" y="430"/>
                </a:cubicBezTo>
                <a:cubicBezTo>
                  <a:pt x="299" y="430"/>
                  <a:pt x="299" y="430"/>
                  <a:pt x="300" y="430"/>
                </a:cubicBezTo>
                <a:cubicBezTo>
                  <a:pt x="300" y="430"/>
                  <a:pt x="300" y="430"/>
                  <a:pt x="300" y="431"/>
                </a:cubicBezTo>
                <a:cubicBezTo>
                  <a:pt x="300" y="431"/>
                  <a:pt x="301" y="431"/>
                  <a:pt x="301" y="431"/>
                </a:cubicBezTo>
                <a:cubicBezTo>
                  <a:pt x="301" y="431"/>
                  <a:pt x="301" y="432"/>
                  <a:pt x="301" y="432"/>
                </a:cubicBezTo>
                <a:cubicBezTo>
                  <a:pt x="302" y="432"/>
                  <a:pt x="302" y="433"/>
                  <a:pt x="303" y="434"/>
                </a:cubicBezTo>
                <a:cubicBezTo>
                  <a:pt x="303" y="435"/>
                  <a:pt x="304" y="436"/>
                  <a:pt x="305" y="437"/>
                </a:cubicBezTo>
                <a:cubicBezTo>
                  <a:pt x="305" y="437"/>
                  <a:pt x="305" y="437"/>
                  <a:pt x="306" y="437"/>
                </a:cubicBezTo>
                <a:cubicBezTo>
                  <a:pt x="306" y="437"/>
                  <a:pt x="306" y="438"/>
                  <a:pt x="307" y="438"/>
                </a:cubicBezTo>
                <a:cubicBezTo>
                  <a:pt x="307" y="438"/>
                  <a:pt x="307" y="438"/>
                  <a:pt x="307" y="439"/>
                </a:cubicBezTo>
                <a:cubicBezTo>
                  <a:pt x="307" y="440"/>
                  <a:pt x="308" y="440"/>
                  <a:pt x="309" y="440"/>
                </a:cubicBezTo>
                <a:cubicBezTo>
                  <a:pt x="309" y="441"/>
                  <a:pt x="308" y="441"/>
                  <a:pt x="309" y="441"/>
                </a:cubicBezTo>
                <a:cubicBezTo>
                  <a:pt x="310" y="441"/>
                  <a:pt x="309" y="442"/>
                  <a:pt x="309" y="442"/>
                </a:cubicBezTo>
                <a:cubicBezTo>
                  <a:pt x="309" y="443"/>
                  <a:pt x="311" y="443"/>
                  <a:pt x="311" y="443"/>
                </a:cubicBezTo>
                <a:cubicBezTo>
                  <a:pt x="311" y="444"/>
                  <a:pt x="310" y="444"/>
                  <a:pt x="311" y="444"/>
                </a:cubicBezTo>
                <a:cubicBezTo>
                  <a:pt x="311" y="444"/>
                  <a:pt x="311" y="445"/>
                  <a:pt x="311" y="445"/>
                </a:cubicBezTo>
                <a:cubicBezTo>
                  <a:pt x="311" y="446"/>
                  <a:pt x="312" y="446"/>
                  <a:pt x="312" y="446"/>
                </a:cubicBezTo>
                <a:cubicBezTo>
                  <a:pt x="312" y="447"/>
                  <a:pt x="313" y="447"/>
                  <a:pt x="313" y="447"/>
                </a:cubicBezTo>
                <a:cubicBezTo>
                  <a:pt x="313" y="448"/>
                  <a:pt x="313" y="448"/>
                  <a:pt x="314" y="448"/>
                </a:cubicBezTo>
                <a:cubicBezTo>
                  <a:pt x="314" y="449"/>
                  <a:pt x="314" y="450"/>
                  <a:pt x="315" y="450"/>
                </a:cubicBezTo>
                <a:cubicBezTo>
                  <a:pt x="315" y="451"/>
                  <a:pt x="315" y="452"/>
                  <a:pt x="315" y="453"/>
                </a:cubicBezTo>
                <a:cubicBezTo>
                  <a:pt x="315" y="453"/>
                  <a:pt x="316" y="453"/>
                  <a:pt x="316" y="453"/>
                </a:cubicBezTo>
                <a:cubicBezTo>
                  <a:pt x="316" y="454"/>
                  <a:pt x="316" y="455"/>
                  <a:pt x="316" y="455"/>
                </a:cubicBezTo>
                <a:cubicBezTo>
                  <a:pt x="316" y="457"/>
                  <a:pt x="315" y="458"/>
                  <a:pt x="315" y="459"/>
                </a:cubicBezTo>
                <a:cubicBezTo>
                  <a:pt x="315" y="459"/>
                  <a:pt x="315" y="459"/>
                  <a:pt x="315" y="459"/>
                </a:cubicBezTo>
                <a:cubicBezTo>
                  <a:pt x="315" y="460"/>
                  <a:pt x="315" y="460"/>
                  <a:pt x="315" y="460"/>
                </a:cubicBezTo>
                <a:cubicBezTo>
                  <a:pt x="314" y="461"/>
                  <a:pt x="314" y="461"/>
                  <a:pt x="315" y="462"/>
                </a:cubicBezTo>
                <a:cubicBezTo>
                  <a:pt x="315" y="464"/>
                  <a:pt x="315" y="464"/>
                  <a:pt x="316" y="464"/>
                </a:cubicBezTo>
                <a:cubicBezTo>
                  <a:pt x="316" y="465"/>
                  <a:pt x="316" y="465"/>
                  <a:pt x="317" y="466"/>
                </a:cubicBezTo>
                <a:cubicBezTo>
                  <a:pt x="317" y="467"/>
                  <a:pt x="318" y="467"/>
                  <a:pt x="318" y="468"/>
                </a:cubicBezTo>
                <a:cubicBezTo>
                  <a:pt x="319" y="468"/>
                  <a:pt x="318" y="467"/>
                  <a:pt x="319" y="468"/>
                </a:cubicBezTo>
                <a:cubicBezTo>
                  <a:pt x="320" y="468"/>
                  <a:pt x="320" y="468"/>
                  <a:pt x="320" y="468"/>
                </a:cubicBezTo>
                <a:cubicBezTo>
                  <a:pt x="320" y="469"/>
                  <a:pt x="321" y="469"/>
                  <a:pt x="321" y="469"/>
                </a:cubicBezTo>
                <a:cubicBezTo>
                  <a:pt x="321" y="469"/>
                  <a:pt x="321" y="469"/>
                  <a:pt x="321" y="470"/>
                </a:cubicBezTo>
                <a:cubicBezTo>
                  <a:pt x="321" y="470"/>
                  <a:pt x="322" y="470"/>
                  <a:pt x="322" y="471"/>
                </a:cubicBezTo>
                <a:cubicBezTo>
                  <a:pt x="323" y="471"/>
                  <a:pt x="322" y="470"/>
                  <a:pt x="323" y="471"/>
                </a:cubicBezTo>
                <a:cubicBezTo>
                  <a:pt x="324" y="472"/>
                  <a:pt x="324" y="471"/>
                  <a:pt x="324" y="472"/>
                </a:cubicBezTo>
                <a:cubicBezTo>
                  <a:pt x="325" y="472"/>
                  <a:pt x="325" y="472"/>
                  <a:pt x="325" y="473"/>
                </a:cubicBezTo>
                <a:cubicBezTo>
                  <a:pt x="325" y="473"/>
                  <a:pt x="326" y="473"/>
                  <a:pt x="326" y="474"/>
                </a:cubicBezTo>
                <a:cubicBezTo>
                  <a:pt x="326" y="474"/>
                  <a:pt x="327" y="474"/>
                  <a:pt x="327" y="475"/>
                </a:cubicBezTo>
                <a:cubicBezTo>
                  <a:pt x="327" y="475"/>
                  <a:pt x="327" y="475"/>
                  <a:pt x="327" y="475"/>
                </a:cubicBezTo>
                <a:cubicBezTo>
                  <a:pt x="328" y="475"/>
                  <a:pt x="328" y="475"/>
                  <a:pt x="329" y="475"/>
                </a:cubicBezTo>
                <a:cubicBezTo>
                  <a:pt x="329" y="475"/>
                  <a:pt x="330" y="476"/>
                  <a:pt x="330" y="476"/>
                </a:cubicBezTo>
                <a:cubicBezTo>
                  <a:pt x="330" y="476"/>
                  <a:pt x="331" y="476"/>
                  <a:pt x="331" y="476"/>
                </a:cubicBezTo>
                <a:cubicBezTo>
                  <a:pt x="332" y="476"/>
                  <a:pt x="332" y="476"/>
                  <a:pt x="332" y="476"/>
                </a:cubicBezTo>
                <a:cubicBezTo>
                  <a:pt x="333" y="477"/>
                  <a:pt x="333" y="478"/>
                  <a:pt x="334" y="478"/>
                </a:cubicBezTo>
                <a:cubicBezTo>
                  <a:pt x="336" y="478"/>
                  <a:pt x="335" y="479"/>
                  <a:pt x="336" y="479"/>
                </a:cubicBezTo>
                <a:cubicBezTo>
                  <a:pt x="336" y="479"/>
                  <a:pt x="336" y="480"/>
                  <a:pt x="337" y="480"/>
                </a:cubicBezTo>
                <a:cubicBezTo>
                  <a:pt x="338" y="480"/>
                  <a:pt x="337" y="480"/>
                  <a:pt x="338" y="480"/>
                </a:cubicBezTo>
                <a:cubicBezTo>
                  <a:pt x="338" y="480"/>
                  <a:pt x="338" y="480"/>
                  <a:pt x="339" y="481"/>
                </a:cubicBezTo>
                <a:cubicBezTo>
                  <a:pt x="339" y="481"/>
                  <a:pt x="340" y="481"/>
                  <a:pt x="341" y="482"/>
                </a:cubicBezTo>
                <a:cubicBezTo>
                  <a:pt x="342" y="482"/>
                  <a:pt x="343" y="482"/>
                  <a:pt x="344" y="482"/>
                </a:cubicBezTo>
                <a:cubicBezTo>
                  <a:pt x="344" y="482"/>
                  <a:pt x="344" y="483"/>
                  <a:pt x="344" y="483"/>
                </a:cubicBezTo>
                <a:cubicBezTo>
                  <a:pt x="345" y="483"/>
                  <a:pt x="345" y="482"/>
                  <a:pt x="345" y="483"/>
                </a:cubicBezTo>
                <a:cubicBezTo>
                  <a:pt x="346" y="483"/>
                  <a:pt x="347" y="482"/>
                  <a:pt x="347" y="484"/>
                </a:cubicBezTo>
                <a:cubicBezTo>
                  <a:pt x="348" y="484"/>
                  <a:pt x="348" y="484"/>
                  <a:pt x="349" y="484"/>
                </a:cubicBezTo>
                <a:cubicBezTo>
                  <a:pt x="349" y="484"/>
                  <a:pt x="349" y="484"/>
                  <a:pt x="349" y="485"/>
                </a:cubicBezTo>
                <a:cubicBezTo>
                  <a:pt x="350" y="485"/>
                  <a:pt x="350" y="485"/>
                  <a:pt x="350" y="486"/>
                </a:cubicBezTo>
                <a:cubicBezTo>
                  <a:pt x="351" y="486"/>
                  <a:pt x="352" y="485"/>
                  <a:pt x="353" y="485"/>
                </a:cubicBezTo>
                <a:cubicBezTo>
                  <a:pt x="353" y="486"/>
                  <a:pt x="354" y="486"/>
                  <a:pt x="355" y="486"/>
                </a:cubicBezTo>
                <a:cubicBezTo>
                  <a:pt x="356" y="486"/>
                  <a:pt x="356" y="486"/>
                  <a:pt x="356" y="487"/>
                </a:cubicBezTo>
                <a:cubicBezTo>
                  <a:pt x="357" y="487"/>
                  <a:pt x="358" y="487"/>
                  <a:pt x="360" y="487"/>
                </a:cubicBezTo>
                <a:cubicBezTo>
                  <a:pt x="360" y="487"/>
                  <a:pt x="359" y="487"/>
                  <a:pt x="360" y="487"/>
                </a:cubicBezTo>
                <a:cubicBezTo>
                  <a:pt x="360" y="487"/>
                  <a:pt x="362" y="486"/>
                  <a:pt x="361" y="486"/>
                </a:cubicBezTo>
                <a:cubicBezTo>
                  <a:pt x="362" y="486"/>
                  <a:pt x="362" y="486"/>
                  <a:pt x="363" y="486"/>
                </a:cubicBezTo>
                <a:cubicBezTo>
                  <a:pt x="363" y="486"/>
                  <a:pt x="364" y="486"/>
                  <a:pt x="365" y="486"/>
                </a:cubicBezTo>
                <a:cubicBezTo>
                  <a:pt x="365" y="486"/>
                  <a:pt x="365" y="485"/>
                  <a:pt x="365" y="485"/>
                </a:cubicBezTo>
                <a:cubicBezTo>
                  <a:pt x="366" y="485"/>
                  <a:pt x="367" y="484"/>
                  <a:pt x="367" y="485"/>
                </a:cubicBezTo>
                <a:cubicBezTo>
                  <a:pt x="367" y="485"/>
                  <a:pt x="367" y="485"/>
                  <a:pt x="368" y="485"/>
                </a:cubicBezTo>
                <a:cubicBezTo>
                  <a:pt x="369" y="485"/>
                  <a:pt x="369" y="485"/>
                  <a:pt x="370" y="485"/>
                </a:cubicBezTo>
                <a:cubicBezTo>
                  <a:pt x="371" y="485"/>
                  <a:pt x="370" y="486"/>
                  <a:pt x="371" y="486"/>
                </a:cubicBezTo>
                <a:cubicBezTo>
                  <a:pt x="372" y="486"/>
                  <a:pt x="372" y="487"/>
                  <a:pt x="373" y="487"/>
                </a:cubicBezTo>
                <a:cubicBezTo>
                  <a:pt x="374" y="487"/>
                  <a:pt x="374" y="487"/>
                  <a:pt x="375" y="488"/>
                </a:cubicBezTo>
                <a:cubicBezTo>
                  <a:pt x="376" y="489"/>
                  <a:pt x="376" y="489"/>
                  <a:pt x="376" y="490"/>
                </a:cubicBezTo>
                <a:cubicBezTo>
                  <a:pt x="376" y="490"/>
                  <a:pt x="376" y="490"/>
                  <a:pt x="376" y="491"/>
                </a:cubicBezTo>
                <a:cubicBezTo>
                  <a:pt x="376" y="491"/>
                  <a:pt x="377" y="491"/>
                  <a:pt x="377" y="491"/>
                </a:cubicBezTo>
                <a:cubicBezTo>
                  <a:pt x="377" y="491"/>
                  <a:pt x="378" y="492"/>
                  <a:pt x="378" y="492"/>
                </a:cubicBezTo>
                <a:cubicBezTo>
                  <a:pt x="379" y="493"/>
                  <a:pt x="379" y="493"/>
                  <a:pt x="380" y="494"/>
                </a:cubicBezTo>
                <a:cubicBezTo>
                  <a:pt x="380" y="495"/>
                  <a:pt x="381" y="495"/>
                  <a:pt x="382" y="495"/>
                </a:cubicBezTo>
                <a:cubicBezTo>
                  <a:pt x="383" y="496"/>
                  <a:pt x="383" y="496"/>
                  <a:pt x="383" y="497"/>
                </a:cubicBezTo>
                <a:cubicBezTo>
                  <a:pt x="383" y="497"/>
                  <a:pt x="385" y="498"/>
                  <a:pt x="385" y="498"/>
                </a:cubicBezTo>
                <a:cubicBezTo>
                  <a:pt x="386" y="497"/>
                  <a:pt x="386" y="498"/>
                  <a:pt x="386" y="498"/>
                </a:cubicBezTo>
                <a:cubicBezTo>
                  <a:pt x="387" y="498"/>
                  <a:pt x="387" y="498"/>
                  <a:pt x="387" y="498"/>
                </a:cubicBezTo>
                <a:cubicBezTo>
                  <a:pt x="388" y="499"/>
                  <a:pt x="389" y="499"/>
                  <a:pt x="390" y="499"/>
                </a:cubicBezTo>
                <a:cubicBezTo>
                  <a:pt x="390" y="500"/>
                  <a:pt x="390" y="500"/>
                  <a:pt x="390" y="501"/>
                </a:cubicBezTo>
                <a:cubicBezTo>
                  <a:pt x="391" y="501"/>
                  <a:pt x="393" y="501"/>
                  <a:pt x="393" y="501"/>
                </a:cubicBezTo>
                <a:cubicBezTo>
                  <a:pt x="394" y="501"/>
                  <a:pt x="398" y="501"/>
                  <a:pt x="398" y="502"/>
                </a:cubicBezTo>
                <a:cubicBezTo>
                  <a:pt x="399" y="502"/>
                  <a:pt x="400" y="502"/>
                  <a:pt x="400" y="501"/>
                </a:cubicBezTo>
                <a:cubicBezTo>
                  <a:pt x="400" y="500"/>
                  <a:pt x="402" y="501"/>
                  <a:pt x="402" y="501"/>
                </a:cubicBezTo>
                <a:cubicBezTo>
                  <a:pt x="401" y="501"/>
                  <a:pt x="402" y="502"/>
                  <a:pt x="402" y="502"/>
                </a:cubicBezTo>
                <a:cubicBezTo>
                  <a:pt x="402" y="503"/>
                  <a:pt x="401" y="502"/>
                  <a:pt x="401" y="503"/>
                </a:cubicBezTo>
                <a:cubicBezTo>
                  <a:pt x="401" y="503"/>
                  <a:pt x="401" y="504"/>
                  <a:pt x="401" y="504"/>
                </a:cubicBezTo>
                <a:cubicBezTo>
                  <a:pt x="402" y="504"/>
                  <a:pt x="404" y="506"/>
                  <a:pt x="404" y="507"/>
                </a:cubicBezTo>
                <a:cubicBezTo>
                  <a:pt x="404" y="507"/>
                  <a:pt x="405" y="507"/>
                  <a:pt x="405" y="508"/>
                </a:cubicBezTo>
                <a:cubicBezTo>
                  <a:pt x="405" y="509"/>
                  <a:pt x="406" y="509"/>
                  <a:pt x="406" y="510"/>
                </a:cubicBezTo>
                <a:cubicBezTo>
                  <a:pt x="406" y="510"/>
                  <a:pt x="406" y="510"/>
                  <a:pt x="406" y="510"/>
                </a:cubicBezTo>
                <a:cubicBezTo>
                  <a:pt x="406" y="511"/>
                  <a:pt x="407" y="511"/>
                  <a:pt x="408" y="512"/>
                </a:cubicBezTo>
                <a:cubicBezTo>
                  <a:pt x="408" y="512"/>
                  <a:pt x="407" y="512"/>
                  <a:pt x="408" y="513"/>
                </a:cubicBezTo>
                <a:cubicBezTo>
                  <a:pt x="409" y="513"/>
                  <a:pt x="409" y="513"/>
                  <a:pt x="409" y="514"/>
                </a:cubicBezTo>
                <a:cubicBezTo>
                  <a:pt x="409" y="514"/>
                  <a:pt x="409" y="514"/>
                  <a:pt x="409" y="514"/>
                </a:cubicBezTo>
                <a:cubicBezTo>
                  <a:pt x="409" y="515"/>
                  <a:pt x="409" y="515"/>
                  <a:pt x="409" y="515"/>
                </a:cubicBezTo>
                <a:cubicBezTo>
                  <a:pt x="408" y="516"/>
                  <a:pt x="411" y="517"/>
                  <a:pt x="409" y="517"/>
                </a:cubicBezTo>
                <a:cubicBezTo>
                  <a:pt x="409" y="518"/>
                  <a:pt x="409" y="518"/>
                  <a:pt x="408" y="518"/>
                </a:cubicBezTo>
                <a:cubicBezTo>
                  <a:pt x="408" y="518"/>
                  <a:pt x="408" y="520"/>
                  <a:pt x="408" y="520"/>
                </a:cubicBezTo>
                <a:cubicBezTo>
                  <a:pt x="409" y="521"/>
                  <a:pt x="411" y="521"/>
                  <a:pt x="411" y="522"/>
                </a:cubicBezTo>
                <a:cubicBezTo>
                  <a:pt x="411" y="522"/>
                  <a:pt x="412" y="522"/>
                  <a:pt x="412" y="522"/>
                </a:cubicBezTo>
                <a:cubicBezTo>
                  <a:pt x="412" y="521"/>
                  <a:pt x="413" y="521"/>
                  <a:pt x="412" y="520"/>
                </a:cubicBezTo>
                <a:cubicBezTo>
                  <a:pt x="413" y="520"/>
                  <a:pt x="413" y="520"/>
                  <a:pt x="413" y="520"/>
                </a:cubicBezTo>
                <a:cubicBezTo>
                  <a:pt x="414" y="520"/>
                  <a:pt x="415" y="523"/>
                  <a:pt x="416" y="523"/>
                </a:cubicBezTo>
                <a:cubicBezTo>
                  <a:pt x="416" y="523"/>
                  <a:pt x="417" y="523"/>
                  <a:pt x="417" y="523"/>
                </a:cubicBezTo>
                <a:cubicBezTo>
                  <a:pt x="417" y="524"/>
                  <a:pt x="417" y="524"/>
                  <a:pt x="417" y="524"/>
                </a:cubicBezTo>
                <a:cubicBezTo>
                  <a:pt x="418" y="524"/>
                  <a:pt x="419" y="525"/>
                  <a:pt x="419" y="525"/>
                </a:cubicBezTo>
                <a:cubicBezTo>
                  <a:pt x="419" y="526"/>
                  <a:pt x="419" y="527"/>
                  <a:pt x="418" y="527"/>
                </a:cubicBezTo>
                <a:cubicBezTo>
                  <a:pt x="418" y="527"/>
                  <a:pt x="418" y="528"/>
                  <a:pt x="419" y="528"/>
                </a:cubicBezTo>
                <a:cubicBezTo>
                  <a:pt x="419" y="529"/>
                  <a:pt x="419" y="528"/>
                  <a:pt x="419" y="528"/>
                </a:cubicBezTo>
                <a:cubicBezTo>
                  <a:pt x="419" y="528"/>
                  <a:pt x="420" y="529"/>
                  <a:pt x="420" y="529"/>
                </a:cubicBezTo>
                <a:cubicBezTo>
                  <a:pt x="420" y="530"/>
                  <a:pt x="420" y="529"/>
                  <a:pt x="420" y="529"/>
                </a:cubicBezTo>
                <a:cubicBezTo>
                  <a:pt x="420" y="528"/>
                  <a:pt x="420" y="527"/>
                  <a:pt x="420" y="527"/>
                </a:cubicBezTo>
                <a:cubicBezTo>
                  <a:pt x="421" y="527"/>
                  <a:pt x="421" y="528"/>
                  <a:pt x="421" y="529"/>
                </a:cubicBezTo>
                <a:cubicBezTo>
                  <a:pt x="422" y="531"/>
                  <a:pt x="423" y="529"/>
                  <a:pt x="424" y="529"/>
                </a:cubicBezTo>
                <a:cubicBezTo>
                  <a:pt x="425" y="529"/>
                  <a:pt x="424" y="529"/>
                  <a:pt x="425" y="529"/>
                </a:cubicBezTo>
                <a:cubicBezTo>
                  <a:pt x="425" y="530"/>
                  <a:pt x="426" y="530"/>
                  <a:pt x="427" y="530"/>
                </a:cubicBezTo>
                <a:cubicBezTo>
                  <a:pt x="427" y="530"/>
                  <a:pt x="428" y="530"/>
                  <a:pt x="428" y="530"/>
                </a:cubicBezTo>
                <a:cubicBezTo>
                  <a:pt x="428" y="530"/>
                  <a:pt x="429" y="531"/>
                  <a:pt x="429" y="532"/>
                </a:cubicBezTo>
                <a:cubicBezTo>
                  <a:pt x="429" y="533"/>
                  <a:pt x="431" y="532"/>
                  <a:pt x="432" y="532"/>
                </a:cubicBezTo>
                <a:cubicBezTo>
                  <a:pt x="432" y="533"/>
                  <a:pt x="432" y="533"/>
                  <a:pt x="432" y="534"/>
                </a:cubicBezTo>
                <a:cubicBezTo>
                  <a:pt x="432" y="534"/>
                  <a:pt x="432" y="534"/>
                  <a:pt x="432" y="535"/>
                </a:cubicBezTo>
                <a:cubicBezTo>
                  <a:pt x="433" y="535"/>
                  <a:pt x="434" y="535"/>
                  <a:pt x="434" y="534"/>
                </a:cubicBezTo>
                <a:cubicBezTo>
                  <a:pt x="434" y="534"/>
                  <a:pt x="435" y="534"/>
                  <a:pt x="435" y="534"/>
                </a:cubicBezTo>
                <a:cubicBezTo>
                  <a:pt x="435" y="533"/>
                  <a:pt x="435" y="533"/>
                  <a:pt x="436" y="533"/>
                </a:cubicBezTo>
                <a:cubicBezTo>
                  <a:pt x="436" y="533"/>
                  <a:pt x="436" y="532"/>
                  <a:pt x="436" y="532"/>
                </a:cubicBezTo>
                <a:cubicBezTo>
                  <a:pt x="436" y="531"/>
                  <a:pt x="435" y="531"/>
                  <a:pt x="435" y="531"/>
                </a:cubicBezTo>
                <a:cubicBezTo>
                  <a:pt x="435" y="530"/>
                  <a:pt x="434" y="531"/>
                  <a:pt x="434" y="530"/>
                </a:cubicBezTo>
                <a:cubicBezTo>
                  <a:pt x="434" y="530"/>
                  <a:pt x="434" y="530"/>
                  <a:pt x="433" y="530"/>
                </a:cubicBezTo>
                <a:cubicBezTo>
                  <a:pt x="434" y="529"/>
                  <a:pt x="434" y="529"/>
                  <a:pt x="434" y="529"/>
                </a:cubicBezTo>
                <a:cubicBezTo>
                  <a:pt x="435" y="529"/>
                  <a:pt x="435" y="529"/>
                  <a:pt x="435" y="529"/>
                </a:cubicBezTo>
                <a:cubicBezTo>
                  <a:pt x="435" y="529"/>
                  <a:pt x="436" y="529"/>
                  <a:pt x="436" y="529"/>
                </a:cubicBezTo>
                <a:cubicBezTo>
                  <a:pt x="436" y="529"/>
                  <a:pt x="436" y="529"/>
                  <a:pt x="436" y="529"/>
                </a:cubicBezTo>
                <a:cubicBezTo>
                  <a:pt x="437" y="528"/>
                  <a:pt x="437" y="528"/>
                  <a:pt x="437" y="527"/>
                </a:cubicBezTo>
                <a:cubicBezTo>
                  <a:pt x="437" y="526"/>
                  <a:pt x="439" y="526"/>
                  <a:pt x="439" y="525"/>
                </a:cubicBezTo>
                <a:cubicBezTo>
                  <a:pt x="440" y="526"/>
                  <a:pt x="440" y="526"/>
                  <a:pt x="441" y="527"/>
                </a:cubicBezTo>
                <a:cubicBezTo>
                  <a:pt x="441" y="527"/>
                  <a:pt x="441" y="528"/>
                  <a:pt x="441" y="529"/>
                </a:cubicBezTo>
                <a:cubicBezTo>
                  <a:pt x="442" y="529"/>
                  <a:pt x="442" y="529"/>
                  <a:pt x="442" y="529"/>
                </a:cubicBezTo>
                <a:cubicBezTo>
                  <a:pt x="442" y="529"/>
                  <a:pt x="443" y="530"/>
                  <a:pt x="443" y="530"/>
                </a:cubicBezTo>
                <a:cubicBezTo>
                  <a:pt x="444" y="530"/>
                  <a:pt x="444" y="530"/>
                  <a:pt x="446" y="530"/>
                </a:cubicBezTo>
                <a:cubicBezTo>
                  <a:pt x="446" y="530"/>
                  <a:pt x="446" y="531"/>
                  <a:pt x="446" y="531"/>
                </a:cubicBezTo>
                <a:cubicBezTo>
                  <a:pt x="445" y="531"/>
                  <a:pt x="445" y="531"/>
                  <a:pt x="445" y="531"/>
                </a:cubicBezTo>
                <a:cubicBezTo>
                  <a:pt x="444" y="531"/>
                  <a:pt x="444" y="532"/>
                  <a:pt x="444" y="532"/>
                </a:cubicBezTo>
                <a:cubicBezTo>
                  <a:pt x="443" y="533"/>
                  <a:pt x="444" y="535"/>
                  <a:pt x="445" y="536"/>
                </a:cubicBezTo>
                <a:cubicBezTo>
                  <a:pt x="445" y="536"/>
                  <a:pt x="445" y="536"/>
                  <a:pt x="446" y="536"/>
                </a:cubicBezTo>
                <a:cubicBezTo>
                  <a:pt x="446" y="536"/>
                  <a:pt x="446" y="537"/>
                  <a:pt x="446" y="537"/>
                </a:cubicBezTo>
                <a:cubicBezTo>
                  <a:pt x="447" y="537"/>
                  <a:pt x="448" y="537"/>
                  <a:pt x="448" y="537"/>
                </a:cubicBezTo>
                <a:cubicBezTo>
                  <a:pt x="448" y="537"/>
                  <a:pt x="448" y="537"/>
                  <a:pt x="448" y="538"/>
                </a:cubicBezTo>
                <a:cubicBezTo>
                  <a:pt x="448" y="539"/>
                  <a:pt x="449" y="540"/>
                  <a:pt x="449" y="541"/>
                </a:cubicBezTo>
                <a:cubicBezTo>
                  <a:pt x="448" y="541"/>
                  <a:pt x="448" y="543"/>
                  <a:pt x="448" y="543"/>
                </a:cubicBezTo>
                <a:cubicBezTo>
                  <a:pt x="450" y="544"/>
                  <a:pt x="448" y="545"/>
                  <a:pt x="447" y="546"/>
                </a:cubicBezTo>
                <a:cubicBezTo>
                  <a:pt x="448" y="546"/>
                  <a:pt x="448" y="546"/>
                  <a:pt x="448" y="547"/>
                </a:cubicBezTo>
                <a:cubicBezTo>
                  <a:pt x="448" y="548"/>
                  <a:pt x="448" y="549"/>
                  <a:pt x="447" y="549"/>
                </a:cubicBezTo>
                <a:cubicBezTo>
                  <a:pt x="447" y="549"/>
                  <a:pt x="448" y="550"/>
                  <a:pt x="448" y="550"/>
                </a:cubicBezTo>
                <a:cubicBezTo>
                  <a:pt x="448" y="551"/>
                  <a:pt x="447" y="552"/>
                  <a:pt x="447" y="553"/>
                </a:cubicBezTo>
                <a:cubicBezTo>
                  <a:pt x="447" y="553"/>
                  <a:pt x="446" y="553"/>
                  <a:pt x="446" y="553"/>
                </a:cubicBezTo>
                <a:cubicBezTo>
                  <a:pt x="446" y="554"/>
                  <a:pt x="446" y="554"/>
                  <a:pt x="446" y="555"/>
                </a:cubicBezTo>
                <a:cubicBezTo>
                  <a:pt x="447" y="556"/>
                  <a:pt x="448" y="556"/>
                  <a:pt x="449" y="556"/>
                </a:cubicBezTo>
                <a:cubicBezTo>
                  <a:pt x="449" y="556"/>
                  <a:pt x="447" y="558"/>
                  <a:pt x="447" y="558"/>
                </a:cubicBezTo>
                <a:cubicBezTo>
                  <a:pt x="447" y="558"/>
                  <a:pt x="446" y="560"/>
                  <a:pt x="446" y="560"/>
                </a:cubicBezTo>
                <a:cubicBezTo>
                  <a:pt x="446" y="561"/>
                  <a:pt x="445" y="560"/>
                  <a:pt x="444" y="561"/>
                </a:cubicBezTo>
                <a:cubicBezTo>
                  <a:pt x="444" y="561"/>
                  <a:pt x="444" y="561"/>
                  <a:pt x="443" y="561"/>
                </a:cubicBezTo>
                <a:cubicBezTo>
                  <a:pt x="443" y="561"/>
                  <a:pt x="443" y="561"/>
                  <a:pt x="442" y="562"/>
                </a:cubicBezTo>
                <a:cubicBezTo>
                  <a:pt x="442" y="562"/>
                  <a:pt x="441" y="562"/>
                  <a:pt x="441" y="563"/>
                </a:cubicBezTo>
                <a:cubicBezTo>
                  <a:pt x="441" y="563"/>
                  <a:pt x="441" y="563"/>
                  <a:pt x="441" y="564"/>
                </a:cubicBezTo>
                <a:cubicBezTo>
                  <a:pt x="442" y="564"/>
                  <a:pt x="440" y="564"/>
                  <a:pt x="441" y="565"/>
                </a:cubicBezTo>
                <a:cubicBezTo>
                  <a:pt x="441" y="565"/>
                  <a:pt x="442" y="565"/>
                  <a:pt x="442" y="566"/>
                </a:cubicBezTo>
                <a:cubicBezTo>
                  <a:pt x="442" y="566"/>
                  <a:pt x="442" y="566"/>
                  <a:pt x="442" y="566"/>
                </a:cubicBezTo>
                <a:cubicBezTo>
                  <a:pt x="441" y="566"/>
                  <a:pt x="441" y="566"/>
                  <a:pt x="440" y="566"/>
                </a:cubicBezTo>
                <a:cubicBezTo>
                  <a:pt x="439" y="566"/>
                  <a:pt x="439" y="567"/>
                  <a:pt x="440" y="567"/>
                </a:cubicBezTo>
                <a:cubicBezTo>
                  <a:pt x="440" y="568"/>
                  <a:pt x="438" y="570"/>
                  <a:pt x="437" y="570"/>
                </a:cubicBezTo>
                <a:cubicBezTo>
                  <a:pt x="436" y="570"/>
                  <a:pt x="437" y="571"/>
                  <a:pt x="436" y="571"/>
                </a:cubicBezTo>
                <a:cubicBezTo>
                  <a:pt x="435" y="571"/>
                  <a:pt x="436" y="572"/>
                  <a:pt x="435" y="572"/>
                </a:cubicBezTo>
                <a:cubicBezTo>
                  <a:pt x="436" y="572"/>
                  <a:pt x="436" y="574"/>
                  <a:pt x="436" y="575"/>
                </a:cubicBezTo>
                <a:cubicBezTo>
                  <a:pt x="437" y="576"/>
                  <a:pt x="436" y="576"/>
                  <a:pt x="435" y="577"/>
                </a:cubicBezTo>
                <a:cubicBezTo>
                  <a:pt x="435" y="577"/>
                  <a:pt x="434" y="577"/>
                  <a:pt x="434" y="577"/>
                </a:cubicBezTo>
                <a:cubicBezTo>
                  <a:pt x="434" y="578"/>
                  <a:pt x="434" y="579"/>
                  <a:pt x="433" y="580"/>
                </a:cubicBezTo>
                <a:cubicBezTo>
                  <a:pt x="434" y="581"/>
                  <a:pt x="434" y="581"/>
                  <a:pt x="435" y="582"/>
                </a:cubicBezTo>
                <a:cubicBezTo>
                  <a:pt x="434" y="582"/>
                  <a:pt x="434" y="582"/>
                  <a:pt x="434" y="582"/>
                </a:cubicBezTo>
                <a:cubicBezTo>
                  <a:pt x="433" y="582"/>
                  <a:pt x="433" y="583"/>
                  <a:pt x="432" y="583"/>
                </a:cubicBezTo>
                <a:cubicBezTo>
                  <a:pt x="432" y="584"/>
                  <a:pt x="431" y="584"/>
                  <a:pt x="432" y="585"/>
                </a:cubicBezTo>
                <a:cubicBezTo>
                  <a:pt x="432" y="585"/>
                  <a:pt x="433" y="586"/>
                  <a:pt x="433" y="586"/>
                </a:cubicBezTo>
                <a:cubicBezTo>
                  <a:pt x="432" y="586"/>
                  <a:pt x="432" y="587"/>
                  <a:pt x="431" y="587"/>
                </a:cubicBezTo>
                <a:cubicBezTo>
                  <a:pt x="432" y="588"/>
                  <a:pt x="432" y="589"/>
                  <a:pt x="433" y="589"/>
                </a:cubicBezTo>
                <a:cubicBezTo>
                  <a:pt x="433" y="589"/>
                  <a:pt x="433" y="590"/>
                  <a:pt x="433" y="590"/>
                </a:cubicBezTo>
                <a:cubicBezTo>
                  <a:pt x="433" y="591"/>
                  <a:pt x="431" y="591"/>
                  <a:pt x="431" y="592"/>
                </a:cubicBezTo>
                <a:cubicBezTo>
                  <a:pt x="432" y="592"/>
                  <a:pt x="433" y="593"/>
                  <a:pt x="435" y="594"/>
                </a:cubicBezTo>
                <a:cubicBezTo>
                  <a:pt x="435" y="593"/>
                  <a:pt x="435" y="593"/>
                  <a:pt x="436" y="593"/>
                </a:cubicBezTo>
                <a:cubicBezTo>
                  <a:pt x="436" y="593"/>
                  <a:pt x="436" y="592"/>
                  <a:pt x="436" y="592"/>
                </a:cubicBezTo>
                <a:cubicBezTo>
                  <a:pt x="437" y="592"/>
                  <a:pt x="437" y="593"/>
                  <a:pt x="437" y="594"/>
                </a:cubicBezTo>
                <a:cubicBezTo>
                  <a:pt x="437" y="594"/>
                  <a:pt x="436" y="594"/>
                  <a:pt x="436" y="594"/>
                </a:cubicBezTo>
                <a:cubicBezTo>
                  <a:pt x="435" y="594"/>
                  <a:pt x="436" y="594"/>
                  <a:pt x="435" y="594"/>
                </a:cubicBezTo>
                <a:cubicBezTo>
                  <a:pt x="435" y="594"/>
                  <a:pt x="435" y="595"/>
                  <a:pt x="435" y="595"/>
                </a:cubicBezTo>
                <a:cubicBezTo>
                  <a:pt x="435" y="595"/>
                  <a:pt x="435" y="595"/>
                  <a:pt x="436" y="595"/>
                </a:cubicBezTo>
                <a:cubicBezTo>
                  <a:pt x="434" y="596"/>
                  <a:pt x="431" y="599"/>
                  <a:pt x="430" y="601"/>
                </a:cubicBezTo>
                <a:cubicBezTo>
                  <a:pt x="430" y="601"/>
                  <a:pt x="430" y="602"/>
                  <a:pt x="429" y="603"/>
                </a:cubicBezTo>
                <a:cubicBezTo>
                  <a:pt x="429" y="604"/>
                  <a:pt x="429" y="603"/>
                  <a:pt x="429" y="604"/>
                </a:cubicBezTo>
                <a:cubicBezTo>
                  <a:pt x="429" y="605"/>
                  <a:pt x="431" y="604"/>
                  <a:pt x="430" y="606"/>
                </a:cubicBezTo>
                <a:cubicBezTo>
                  <a:pt x="430" y="607"/>
                  <a:pt x="430" y="607"/>
                  <a:pt x="431" y="608"/>
                </a:cubicBezTo>
                <a:cubicBezTo>
                  <a:pt x="431" y="608"/>
                  <a:pt x="432" y="609"/>
                  <a:pt x="431" y="610"/>
                </a:cubicBezTo>
                <a:cubicBezTo>
                  <a:pt x="431" y="610"/>
                  <a:pt x="431" y="610"/>
                  <a:pt x="431" y="611"/>
                </a:cubicBezTo>
                <a:cubicBezTo>
                  <a:pt x="431" y="612"/>
                  <a:pt x="431" y="612"/>
                  <a:pt x="432" y="612"/>
                </a:cubicBezTo>
                <a:cubicBezTo>
                  <a:pt x="433" y="613"/>
                  <a:pt x="434" y="613"/>
                  <a:pt x="434" y="614"/>
                </a:cubicBezTo>
                <a:cubicBezTo>
                  <a:pt x="434" y="614"/>
                  <a:pt x="435" y="614"/>
                  <a:pt x="435" y="614"/>
                </a:cubicBezTo>
                <a:cubicBezTo>
                  <a:pt x="435" y="615"/>
                  <a:pt x="436" y="615"/>
                  <a:pt x="436" y="616"/>
                </a:cubicBezTo>
                <a:cubicBezTo>
                  <a:pt x="436" y="616"/>
                  <a:pt x="437" y="616"/>
                  <a:pt x="437" y="617"/>
                </a:cubicBezTo>
                <a:cubicBezTo>
                  <a:pt x="437" y="618"/>
                  <a:pt x="438" y="618"/>
                  <a:pt x="439" y="619"/>
                </a:cubicBezTo>
                <a:cubicBezTo>
                  <a:pt x="440" y="619"/>
                  <a:pt x="440" y="620"/>
                  <a:pt x="441" y="621"/>
                </a:cubicBezTo>
                <a:cubicBezTo>
                  <a:pt x="441" y="621"/>
                  <a:pt x="443" y="623"/>
                  <a:pt x="443" y="623"/>
                </a:cubicBezTo>
                <a:cubicBezTo>
                  <a:pt x="443" y="624"/>
                  <a:pt x="443" y="624"/>
                  <a:pt x="444" y="624"/>
                </a:cubicBezTo>
                <a:cubicBezTo>
                  <a:pt x="444" y="624"/>
                  <a:pt x="444" y="624"/>
                  <a:pt x="444" y="625"/>
                </a:cubicBezTo>
                <a:cubicBezTo>
                  <a:pt x="444" y="625"/>
                  <a:pt x="444" y="625"/>
                  <a:pt x="445" y="625"/>
                </a:cubicBezTo>
                <a:cubicBezTo>
                  <a:pt x="445" y="626"/>
                  <a:pt x="444" y="626"/>
                  <a:pt x="445" y="626"/>
                </a:cubicBezTo>
                <a:cubicBezTo>
                  <a:pt x="446" y="627"/>
                  <a:pt x="445" y="628"/>
                  <a:pt x="446" y="629"/>
                </a:cubicBezTo>
                <a:cubicBezTo>
                  <a:pt x="448" y="630"/>
                  <a:pt x="447" y="631"/>
                  <a:pt x="447" y="632"/>
                </a:cubicBezTo>
                <a:cubicBezTo>
                  <a:pt x="447" y="632"/>
                  <a:pt x="447" y="632"/>
                  <a:pt x="447" y="632"/>
                </a:cubicBezTo>
                <a:cubicBezTo>
                  <a:pt x="447" y="632"/>
                  <a:pt x="448" y="633"/>
                  <a:pt x="448" y="633"/>
                </a:cubicBezTo>
                <a:cubicBezTo>
                  <a:pt x="448" y="633"/>
                  <a:pt x="448" y="633"/>
                  <a:pt x="448" y="634"/>
                </a:cubicBezTo>
                <a:cubicBezTo>
                  <a:pt x="448" y="634"/>
                  <a:pt x="448" y="635"/>
                  <a:pt x="448" y="635"/>
                </a:cubicBezTo>
                <a:cubicBezTo>
                  <a:pt x="448" y="636"/>
                  <a:pt x="448" y="635"/>
                  <a:pt x="448" y="636"/>
                </a:cubicBezTo>
                <a:cubicBezTo>
                  <a:pt x="448" y="637"/>
                  <a:pt x="449" y="636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8"/>
                  <a:pt x="449" y="638"/>
                  <a:pt x="449" y="639"/>
                </a:cubicBezTo>
                <a:cubicBezTo>
                  <a:pt x="449" y="639"/>
                  <a:pt x="449" y="639"/>
                  <a:pt x="449" y="639"/>
                </a:cubicBezTo>
                <a:cubicBezTo>
                  <a:pt x="449" y="639"/>
                  <a:pt x="450" y="640"/>
                  <a:pt x="450" y="641"/>
                </a:cubicBezTo>
                <a:cubicBezTo>
                  <a:pt x="450" y="641"/>
                  <a:pt x="451" y="642"/>
                  <a:pt x="451" y="642"/>
                </a:cubicBezTo>
                <a:cubicBezTo>
                  <a:pt x="452" y="643"/>
                  <a:pt x="451" y="644"/>
                  <a:pt x="451" y="645"/>
                </a:cubicBezTo>
                <a:cubicBezTo>
                  <a:pt x="451" y="645"/>
                  <a:pt x="453" y="645"/>
                  <a:pt x="453" y="646"/>
                </a:cubicBezTo>
                <a:cubicBezTo>
                  <a:pt x="453" y="646"/>
                  <a:pt x="454" y="649"/>
                  <a:pt x="454" y="649"/>
                </a:cubicBezTo>
                <a:cubicBezTo>
                  <a:pt x="455" y="649"/>
                  <a:pt x="455" y="654"/>
                  <a:pt x="455" y="655"/>
                </a:cubicBezTo>
                <a:cubicBezTo>
                  <a:pt x="455" y="655"/>
                  <a:pt x="455" y="655"/>
                  <a:pt x="455" y="655"/>
                </a:cubicBezTo>
                <a:cubicBezTo>
                  <a:pt x="455" y="655"/>
                  <a:pt x="455" y="656"/>
                  <a:pt x="455" y="656"/>
                </a:cubicBezTo>
                <a:cubicBezTo>
                  <a:pt x="456" y="656"/>
                  <a:pt x="456" y="657"/>
                  <a:pt x="456" y="657"/>
                </a:cubicBezTo>
                <a:cubicBezTo>
                  <a:pt x="456" y="657"/>
                  <a:pt x="457" y="659"/>
                  <a:pt x="457" y="659"/>
                </a:cubicBezTo>
                <a:cubicBezTo>
                  <a:pt x="458" y="659"/>
                  <a:pt x="458" y="660"/>
                  <a:pt x="458" y="660"/>
                </a:cubicBezTo>
                <a:cubicBezTo>
                  <a:pt x="458" y="660"/>
                  <a:pt x="458" y="660"/>
                  <a:pt x="458" y="660"/>
                </a:cubicBezTo>
                <a:cubicBezTo>
                  <a:pt x="458" y="661"/>
                  <a:pt x="459" y="662"/>
                  <a:pt x="459" y="662"/>
                </a:cubicBezTo>
                <a:cubicBezTo>
                  <a:pt x="459" y="662"/>
                  <a:pt x="459" y="662"/>
                  <a:pt x="460" y="662"/>
                </a:cubicBezTo>
                <a:cubicBezTo>
                  <a:pt x="460" y="663"/>
                  <a:pt x="460" y="663"/>
                  <a:pt x="461" y="663"/>
                </a:cubicBezTo>
                <a:cubicBezTo>
                  <a:pt x="461" y="663"/>
                  <a:pt x="462" y="664"/>
                  <a:pt x="462" y="665"/>
                </a:cubicBezTo>
                <a:cubicBezTo>
                  <a:pt x="462" y="665"/>
                  <a:pt x="462" y="665"/>
                  <a:pt x="463" y="665"/>
                </a:cubicBezTo>
                <a:cubicBezTo>
                  <a:pt x="463" y="665"/>
                  <a:pt x="462" y="665"/>
                  <a:pt x="463" y="665"/>
                </a:cubicBezTo>
                <a:cubicBezTo>
                  <a:pt x="463" y="665"/>
                  <a:pt x="464" y="666"/>
                  <a:pt x="465" y="666"/>
                </a:cubicBezTo>
                <a:cubicBezTo>
                  <a:pt x="466" y="667"/>
                  <a:pt x="465" y="667"/>
                  <a:pt x="466" y="668"/>
                </a:cubicBezTo>
                <a:cubicBezTo>
                  <a:pt x="466" y="668"/>
                  <a:pt x="467" y="668"/>
                  <a:pt x="467" y="668"/>
                </a:cubicBezTo>
                <a:cubicBezTo>
                  <a:pt x="467" y="669"/>
                  <a:pt x="468" y="669"/>
                  <a:pt x="468" y="669"/>
                </a:cubicBezTo>
                <a:cubicBezTo>
                  <a:pt x="468" y="669"/>
                  <a:pt x="469" y="669"/>
                  <a:pt x="469" y="669"/>
                </a:cubicBezTo>
                <a:cubicBezTo>
                  <a:pt x="469" y="669"/>
                  <a:pt x="470" y="669"/>
                  <a:pt x="470" y="669"/>
                </a:cubicBezTo>
                <a:cubicBezTo>
                  <a:pt x="471" y="670"/>
                  <a:pt x="470" y="670"/>
                  <a:pt x="471" y="670"/>
                </a:cubicBezTo>
                <a:cubicBezTo>
                  <a:pt x="472" y="670"/>
                  <a:pt x="472" y="670"/>
                  <a:pt x="472" y="670"/>
                </a:cubicBezTo>
                <a:cubicBezTo>
                  <a:pt x="472" y="671"/>
                  <a:pt x="473" y="671"/>
                  <a:pt x="473" y="671"/>
                </a:cubicBezTo>
                <a:cubicBezTo>
                  <a:pt x="474" y="672"/>
                  <a:pt x="474" y="672"/>
                  <a:pt x="475" y="672"/>
                </a:cubicBezTo>
                <a:cubicBezTo>
                  <a:pt x="476" y="672"/>
                  <a:pt x="476" y="673"/>
                  <a:pt x="477" y="673"/>
                </a:cubicBezTo>
                <a:cubicBezTo>
                  <a:pt x="477" y="673"/>
                  <a:pt x="478" y="673"/>
                  <a:pt x="478" y="673"/>
                </a:cubicBezTo>
                <a:cubicBezTo>
                  <a:pt x="478" y="674"/>
                  <a:pt x="479" y="674"/>
                  <a:pt x="479" y="674"/>
                </a:cubicBezTo>
                <a:cubicBezTo>
                  <a:pt x="479" y="675"/>
                  <a:pt x="480" y="675"/>
                  <a:pt x="480" y="675"/>
                </a:cubicBezTo>
                <a:cubicBezTo>
                  <a:pt x="480" y="676"/>
                  <a:pt x="480" y="676"/>
                  <a:pt x="481" y="677"/>
                </a:cubicBezTo>
                <a:cubicBezTo>
                  <a:pt x="481" y="677"/>
                  <a:pt x="481" y="677"/>
                  <a:pt x="482" y="678"/>
                </a:cubicBezTo>
                <a:cubicBezTo>
                  <a:pt x="482" y="678"/>
                  <a:pt x="482" y="679"/>
                  <a:pt x="482" y="679"/>
                </a:cubicBezTo>
                <a:cubicBezTo>
                  <a:pt x="483" y="679"/>
                  <a:pt x="483" y="681"/>
                  <a:pt x="483" y="682"/>
                </a:cubicBezTo>
                <a:cubicBezTo>
                  <a:pt x="483" y="683"/>
                  <a:pt x="484" y="684"/>
                  <a:pt x="484" y="685"/>
                </a:cubicBezTo>
                <a:cubicBezTo>
                  <a:pt x="484" y="688"/>
                  <a:pt x="484" y="690"/>
                  <a:pt x="484" y="692"/>
                </a:cubicBezTo>
                <a:cubicBezTo>
                  <a:pt x="483" y="693"/>
                  <a:pt x="483" y="694"/>
                  <a:pt x="483" y="694"/>
                </a:cubicBezTo>
                <a:cubicBezTo>
                  <a:pt x="483" y="695"/>
                  <a:pt x="484" y="696"/>
                  <a:pt x="484" y="697"/>
                </a:cubicBezTo>
                <a:cubicBezTo>
                  <a:pt x="482" y="697"/>
                  <a:pt x="482" y="702"/>
                  <a:pt x="482" y="704"/>
                </a:cubicBezTo>
                <a:cubicBezTo>
                  <a:pt x="482" y="704"/>
                  <a:pt x="482" y="705"/>
                  <a:pt x="482" y="706"/>
                </a:cubicBezTo>
                <a:cubicBezTo>
                  <a:pt x="482" y="707"/>
                  <a:pt x="481" y="706"/>
                  <a:pt x="481" y="708"/>
                </a:cubicBezTo>
                <a:cubicBezTo>
                  <a:pt x="481" y="708"/>
                  <a:pt x="481" y="709"/>
                  <a:pt x="481" y="709"/>
                </a:cubicBezTo>
                <a:cubicBezTo>
                  <a:pt x="482" y="710"/>
                  <a:pt x="482" y="709"/>
                  <a:pt x="482" y="711"/>
                </a:cubicBezTo>
                <a:cubicBezTo>
                  <a:pt x="481" y="713"/>
                  <a:pt x="481" y="715"/>
                  <a:pt x="481" y="717"/>
                </a:cubicBezTo>
                <a:cubicBezTo>
                  <a:pt x="481" y="718"/>
                  <a:pt x="481" y="719"/>
                  <a:pt x="481" y="719"/>
                </a:cubicBezTo>
                <a:cubicBezTo>
                  <a:pt x="481" y="720"/>
                  <a:pt x="481" y="720"/>
                  <a:pt x="481" y="720"/>
                </a:cubicBezTo>
                <a:cubicBezTo>
                  <a:pt x="481" y="720"/>
                  <a:pt x="481" y="721"/>
                  <a:pt x="481" y="722"/>
                </a:cubicBezTo>
                <a:cubicBezTo>
                  <a:pt x="480" y="721"/>
                  <a:pt x="481" y="724"/>
                  <a:pt x="480" y="724"/>
                </a:cubicBezTo>
                <a:cubicBezTo>
                  <a:pt x="480" y="724"/>
                  <a:pt x="481" y="726"/>
                  <a:pt x="481" y="726"/>
                </a:cubicBezTo>
                <a:cubicBezTo>
                  <a:pt x="480" y="726"/>
                  <a:pt x="480" y="728"/>
                  <a:pt x="480" y="728"/>
                </a:cubicBezTo>
                <a:cubicBezTo>
                  <a:pt x="480" y="728"/>
                  <a:pt x="480" y="730"/>
                  <a:pt x="480" y="730"/>
                </a:cubicBezTo>
                <a:cubicBezTo>
                  <a:pt x="480" y="731"/>
                  <a:pt x="480" y="731"/>
                  <a:pt x="479" y="732"/>
                </a:cubicBezTo>
                <a:cubicBezTo>
                  <a:pt x="478" y="732"/>
                  <a:pt x="479" y="734"/>
                  <a:pt x="479" y="735"/>
                </a:cubicBezTo>
                <a:cubicBezTo>
                  <a:pt x="478" y="736"/>
                  <a:pt x="478" y="737"/>
                  <a:pt x="478" y="738"/>
                </a:cubicBezTo>
                <a:cubicBezTo>
                  <a:pt x="478" y="738"/>
                  <a:pt x="478" y="739"/>
                  <a:pt x="478" y="739"/>
                </a:cubicBezTo>
                <a:cubicBezTo>
                  <a:pt x="478" y="739"/>
                  <a:pt x="478" y="739"/>
                  <a:pt x="478" y="739"/>
                </a:cubicBezTo>
                <a:cubicBezTo>
                  <a:pt x="478" y="739"/>
                  <a:pt x="478" y="740"/>
                  <a:pt x="478" y="740"/>
                </a:cubicBezTo>
                <a:cubicBezTo>
                  <a:pt x="478" y="741"/>
                  <a:pt x="478" y="740"/>
                  <a:pt x="477" y="741"/>
                </a:cubicBezTo>
                <a:cubicBezTo>
                  <a:pt x="477" y="741"/>
                  <a:pt x="477" y="741"/>
                  <a:pt x="477" y="741"/>
                </a:cubicBezTo>
                <a:cubicBezTo>
                  <a:pt x="477" y="742"/>
                  <a:pt x="477" y="741"/>
                  <a:pt x="477" y="742"/>
                </a:cubicBezTo>
                <a:cubicBezTo>
                  <a:pt x="476" y="744"/>
                  <a:pt x="478" y="745"/>
                  <a:pt x="478" y="746"/>
                </a:cubicBezTo>
                <a:cubicBezTo>
                  <a:pt x="479" y="746"/>
                  <a:pt x="479" y="747"/>
                  <a:pt x="478" y="747"/>
                </a:cubicBezTo>
                <a:cubicBezTo>
                  <a:pt x="478" y="747"/>
                  <a:pt x="478" y="747"/>
                  <a:pt x="478" y="747"/>
                </a:cubicBezTo>
                <a:cubicBezTo>
                  <a:pt x="478" y="748"/>
                  <a:pt x="478" y="749"/>
                  <a:pt x="478" y="749"/>
                </a:cubicBezTo>
                <a:cubicBezTo>
                  <a:pt x="478" y="750"/>
                  <a:pt x="478" y="750"/>
                  <a:pt x="478" y="751"/>
                </a:cubicBezTo>
                <a:cubicBezTo>
                  <a:pt x="477" y="751"/>
                  <a:pt x="477" y="753"/>
                  <a:pt x="477" y="753"/>
                </a:cubicBezTo>
                <a:cubicBezTo>
                  <a:pt x="477" y="754"/>
                  <a:pt x="477" y="757"/>
                  <a:pt x="478" y="757"/>
                </a:cubicBezTo>
                <a:cubicBezTo>
                  <a:pt x="478" y="758"/>
                  <a:pt x="478" y="758"/>
                  <a:pt x="478" y="758"/>
                </a:cubicBezTo>
                <a:cubicBezTo>
                  <a:pt x="478" y="759"/>
                  <a:pt x="478" y="759"/>
                  <a:pt x="478" y="760"/>
                </a:cubicBezTo>
                <a:cubicBezTo>
                  <a:pt x="478" y="761"/>
                  <a:pt x="478" y="762"/>
                  <a:pt x="478" y="764"/>
                </a:cubicBezTo>
                <a:cubicBezTo>
                  <a:pt x="478" y="764"/>
                  <a:pt x="478" y="764"/>
                  <a:pt x="478" y="765"/>
                </a:cubicBezTo>
                <a:cubicBezTo>
                  <a:pt x="478" y="765"/>
                  <a:pt x="477" y="765"/>
                  <a:pt x="477" y="766"/>
                </a:cubicBezTo>
                <a:cubicBezTo>
                  <a:pt x="476" y="767"/>
                  <a:pt x="476" y="766"/>
                  <a:pt x="476" y="767"/>
                </a:cubicBezTo>
                <a:cubicBezTo>
                  <a:pt x="476" y="768"/>
                  <a:pt x="476" y="768"/>
                  <a:pt x="476" y="768"/>
                </a:cubicBezTo>
                <a:cubicBezTo>
                  <a:pt x="477" y="769"/>
                  <a:pt x="476" y="770"/>
                  <a:pt x="476" y="770"/>
                </a:cubicBezTo>
                <a:cubicBezTo>
                  <a:pt x="476" y="771"/>
                  <a:pt x="475" y="771"/>
                  <a:pt x="474" y="772"/>
                </a:cubicBezTo>
                <a:cubicBezTo>
                  <a:pt x="474" y="772"/>
                  <a:pt x="474" y="772"/>
                  <a:pt x="474" y="773"/>
                </a:cubicBezTo>
                <a:cubicBezTo>
                  <a:pt x="474" y="773"/>
                  <a:pt x="474" y="774"/>
                  <a:pt x="474" y="774"/>
                </a:cubicBezTo>
                <a:cubicBezTo>
                  <a:pt x="474" y="775"/>
                  <a:pt x="474" y="774"/>
                  <a:pt x="474" y="775"/>
                </a:cubicBezTo>
                <a:cubicBezTo>
                  <a:pt x="474" y="775"/>
                  <a:pt x="474" y="775"/>
                  <a:pt x="474" y="775"/>
                </a:cubicBezTo>
                <a:cubicBezTo>
                  <a:pt x="474" y="776"/>
                  <a:pt x="474" y="775"/>
                  <a:pt x="474" y="775"/>
                </a:cubicBezTo>
                <a:cubicBezTo>
                  <a:pt x="473" y="776"/>
                  <a:pt x="473" y="777"/>
                  <a:pt x="473" y="778"/>
                </a:cubicBezTo>
                <a:cubicBezTo>
                  <a:pt x="472" y="779"/>
                  <a:pt x="472" y="778"/>
                  <a:pt x="472" y="779"/>
                </a:cubicBezTo>
                <a:cubicBezTo>
                  <a:pt x="472" y="779"/>
                  <a:pt x="472" y="779"/>
                  <a:pt x="472" y="780"/>
                </a:cubicBezTo>
                <a:cubicBezTo>
                  <a:pt x="472" y="780"/>
                  <a:pt x="472" y="781"/>
                  <a:pt x="472" y="781"/>
                </a:cubicBezTo>
                <a:cubicBezTo>
                  <a:pt x="473" y="781"/>
                  <a:pt x="472" y="783"/>
                  <a:pt x="472" y="784"/>
                </a:cubicBezTo>
                <a:cubicBezTo>
                  <a:pt x="472" y="784"/>
                  <a:pt x="472" y="785"/>
                  <a:pt x="472" y="785"/>
                </a:cubicBezTo>
                <a:cubicBezTo>
                  <a:pt x="472" y="785"/>
                  <a:pt x="471" y="785"/>
                  <a:pt x="472" y="786"/>
                </a:cubicBezTo>
                <a:cubicBezTo>
                  <a:pt x="472" y="786"/>
                  <a:pt x="471" y="786"/>
                  <a:pt x="471" y="787"/>
                </a:cubicBezTo>
                <a:cubicBezTo>
                  <a:pt x="470" y="788"/>
                  <a:pt x="471" y="789"/>
                  <a:pt x="470" y="789"/>
                </a:cubicBezTo>
                <a:cubicBezTo>
                  <a:pt x="469" y="789"/>
                  <a:pt x="469" y="790"/>
                  <a:pt x="469" y="790"/>
                </a:cubicBezTo>
                <a:cubicBezTo>
                  <a:pt x="469" y="791"/>
                  <a:pt x="469" y="792"/>
                  <a:pt x="470" y="793"/>
                </a:cubicBezTo>
                <a:cubicBezTo>
                  <a:pt x="469" y="793"/>
                  <a:pt x="468" y="793"/>
                  <a:pt x="467" y="793"/>
                </a:cubicBezTo>
                <a:cubicBezTo>
                  <a:pt x="466" y="794"/>
                  <a:pt x="468" y="794"/>
                  <a:pt x="468" y="795"/>
                </a:cubicBezTo>
                <a:cubicBezTo>
                  <a:pt x="468" y="795"/>
                  <a:pt x="467" y="796"/>
                  <a:pt x="467" y="796"/>
                </a:cubicBezTo>
                <a:cubicBezTo>
                  <a:pt x="467" y="797"/>
                  <a:pt x="469" y="797"/>
                  <a:pt x="469" y="798"/>
                </a:cubicBezTo>
                <a:cubicBezTo>
                  <a:pt x="469" y="799"/>
                  <a:pt x="468" y="799"/>
                  <a:pt x="468" y="800"/>
                </a:cubicBezTo>
                <a:cubicBezTo>
                  <a:pt x="468" y="800"/>
                  <a:pt x="468" y="801"/>
                  <a:pt x="469" y="801"/>
                </a:cubicBezTo>
                <a:cubicBezTo>
                  <a:pt x="468" y="801"/>
                  <a:pt x="468" y="801"/>
                  <a:pt x="468" y="801"/>
                </a:cubicBezTo>
                <a:cubicBezTo>
                  <a:pt x="468" y="802"/>
                  <a:pt x="469" y="801"/>
                  <a:pt x="469" y="802"/>
                </a:cubicBezTo>
                <a:cubicBezTo>
                  <a:pt x="469" y="802"/>
                  <a:pt x="469" y="803"/>
                  <a:pt x="469" y="803"/>
                </a:cubicBezTo>
                <a:cubicBezTo>
                  <a:pt x="469" y="804"/>
                  <a:pt x="469" y="803"/>
                  <a:pt x="469" y="804"/>
                </a:cubicBezTo>
                <a:cubicBezTo>
                  <a:pt x="469" y="804"/>
                  <a:pt x="469" y="804"/>
                  <a:pt x="469" y="804"/>
                </a:cubicBezTo>
                <a:cubicBezTo>
                  <a:pt x="469" y="805"/>
                  <a:pt x="469" y="809"/>
                  <a:pt x="469" y="809"/>
                </a:cubicBezTo>
                <a:cubicBezTo>
                  <a:pt x="468" y="809"/>
                  <a:pt x="467" y="808"/>
                  <a:pt x="467" y="809"/>
                </a:cubicBezTo>
                <a:cubicBezTo>
                  <a:pt x="467" y="812"/>
                  <a:pt x="467" y="813"/>
                  <a:pt x="466" y="816"/>
                </a:cubicBezTo>
                <a:cubicBezTo>
                  <a:pt x="467" y="816"/>
                  <a:pt x="466" y="819"/>
                  <a:pt x="467" y="819"/>
                </a:cubicBezTo>
                <a:cubicBezTo>
                  <a:pt x="467" y="819"/>
                  <a:pt x="467" y="820"/>
                  <a:pt x="467" y="820"/>
                </a:cubicBezTo>
                <a:cubicBezTo>
                  <a:pt x="469" y="820"/>
                  <a:pt x="468" y="820"/>
                  <a:pt x="469" y="819"/>
                </a:cubicBezTo>
                <a:cubicBezTo>
                  <a:pt x="469" y="819"/>
                  <a:pt x="470" y="818"/>
                  <a:pt x="470" y="818"/>
                </a:cubicBezTo>
                <a:cubicBezTo>
                  <a:pt x="470" y="818"/>
                  <a:pt x="471" y="819"/>
                  <a:pt x="471" y="819"/>
                </a:cubicBezTo>
                <a:cubicBezTo>
                  <a:pt x="472" y="820"/>
                  <a:pt x="472" y="819"/>
                  <a:pt x="472" y="820"/>
                </a:cubicBezTo>
                <a:cubicBezTo>
                  <a:pt x="472" y="820"/>
                  <a:pt x="472" y="821"/>
                  <a:pt x="471" y="821"/>
                </a:cubicBezTo>
                <a:cubicBezTo>
                  <a:pt x="471" y="821"/>
                  <a:pt x="471" y="821"/>
                  <a:pt x="470" y="821"/>
                </a:cubicBezTo>
                <a:cubicBezTo>
                  <a:pt x="471" y="823"/>
                  <a:pt x="471" y="823"/>
                  <a:pt x="471" y="825"/>
                </a:cubicBezTo>
                <a:cubicBezTo>
                  <a:pt x="470" y="826"/>
                  <a:pt x="470" y="827"/>
                  <a:pt x="471" y="828"/>
                </a:cubicBezTo>
                <a:cubicBezTo>
                  <a:pt x="470" y="828"/>
                  <a:pt x="471" y="828"/>
                  <a:pt x="470" y="828"/>
                </a:cubicBezTo>
                <a:cubicBezTo>
                  <a:pt x="470" y="828"/>
                  <a:pt x="469" y="830"/>
                  <a:pt x="469" y="830"/>
                </a:cubicBezTo>
                <a:cubicBezTo>
                  <a:pt x="470" y="830"/>
                  <a:pt x="470" y="831"/>
                  <a:pt x="470" y="832"/>
                </a:cubicBezTo>
                <a:cubicBezTo>
                  <a:pt x="470" y="832"/>
                  <a:pt x="470" y="833"/>
                  <a:pt x="471" y="833"/>
                </a:cubicBezTo>
                <a:cubicBezTo>
                  <a:pt x="470" y="834"/>
                  <a:pt x="469" y="834"/>
                  <a:pt x="468" y="835"/>
                </a:cubicBezTo>
                <a:cubicBezTo>
                  <a:pt x="468" y="836"/>
                  <a:pt x="468" y="836"/>
                  <a:pt x="469" y="836"/>
                </a:cubicBezTo>
                <a:cubicBezTo>
                  <a:pt x="469" y="837"/>
                  <a:pt x="469" y="837"/>
                  <a:pt x="469" y="837"/>
                </a:cubicBezTo>
                <a:cubicBezTo>
                  <a:pt x="468" y="837"/>
                  <a:pt x="468" y="837"/>
                  <a:pt x="467" y="837"/>
                </a:cubicBezTo>
                <a:cubicBezTo>
                  <a:pt x="467" y="837"/>
                  <a:pt x="468" y="838"/>
                  <a:pt x="468" y="838"/>
                </a:cubicBezTo>
                <a:cubicBezTo>
                  <a:pt x="468" y="838"/>
                  <a:pt x="467" y="839"/>
                  <a:pt x="467" y="839"/>
                </a:cubicBezTo>
                <a:cubicBezTo>
                  <a:pt x="467" y="840"/>
                  <a:pt x="467" y="840"/>
                  <a:pt x="467" y="841"/>
                </a:cubicBezTo>
                <a:cubicBezTo>
                  <a:pt x="467" y="842"/>
                  <a:pt x="467" y="842"/>
                  <a:pt x="467" y="842"/>
                </a:cubicBezTo>
                <a:cubicBezTo>
                  <a:pt x="467" y="843"/>
                  <a:pt x="467" y="843"/>
                  <a:pt x="467" y="844"/>
                </a:cubicBezTo>
                <a:cubicBezTo>
                  <a:pt x="467" y="844"/>
                  <a:pt x="467" y="844"/>
                  <a:pt x="468" y="844"/>
                </a:cubicBezTo>
                <a:cubicBezTo>
                  <a:pt x="468" y="845"/>
                  <a:pt x="468" y="846"/>
                  <a:pt x="467" y="846"/>
                </a:cubicBezTo>
                <a:cubicBezTo>
                  <a:pt x="467" y="846"/>
                  <a:pt x="467" y="846"/>
                  <a:pt x="467" y="846"/>
                </a:cubicBezTo>
                <a:cubicBezTo>
                  <a:pt x="467" y="846"/>
                  <a:pt x="467" y="847"/>
                  <a:pt x="467" y="848"/>
                </a:cubicBezTo>
                <a:cubicBezTo>
                  <a:pt x="467" y="848"/>
                  <a:pt x="467" y="849"/>
                  <a:pt x="467" y="850"/>
                </a:cubicBezTo>
                <a:cubicBezTo>
                  <a:pt x="467" y="850"/>
                  <a:pt x="467" y="850"/>
                  <a:pt x="466" y="850"/>
                </a:cubicBezTo>
                <a:cubicBezTo>
                  <a:pt x="466" y="851"/>
                  <a:pt x="466" y="851"/>
                  <a:pt x="466" y="850"/>
                </a:cubicBezTo>
                <a:cubicBezTo>
                  <a:pt x="466" y="849"/>
                  <a:pt x="466" y="849"/>
                  <a:pt x="465" y="849"/>
                </a:cubicBezTo>
                <a:cubicBezTo>
                  <a:pt x="464" y="849"/>
                  <a:pt x="464" y="849"/>
                  <a:pt x="464" y="850"/>
                </a:cubicBezTo>
                <a:cubicBezTo>
                  <a:pt x="464" y="851"/>
                  <a:pt x="463" y="850"/>
                  <a:pt x="463" y="850"/>
                </a:cubicBezTo>
                <a:cubicBezTo>
                  <a:pt x="463" y="850"/>
                  <a:pt x="463" y="850"/>
                  <a:pt x="463" y="849"/>
                </a:cubicBezTo>
                <a:cubicBezTo>
                  <a:pt x="463" y="849"/>
                  <a:pt x="463" y="850"/>
                  <a:pt x="462" y="850"/>
                </a:cubicBezTo>
                <a:cubicBezTo>
                  <a:pt x="462" y="849"/>
                  <a:pt x="462" y="849"/>
                  <a:pt x="462" y="848"/>
                </a:cubicBezTo>
                <a:cubicBezTo>
                  <a:pt x="462" y="848"/>
                  <a:pt x="461" y="848"/>
                  <a:pt x="461" y="848"/>
                </a:cubicBezTo>
                <a:cubicBezTo>
                  <a:pt x="460" y="848"/>
                  <a:pt x="459" y="849"/>
                  <a:pt x="458" y="849"/>
                </a:cubicBezTo>
                <a:cubicBezTo>
                  <a:pt x="459" y="850"/>
                  <a:pt x="460" y="850"/>
                  <a:pt x="459" y="851"/>
                </a:cubicBezTo>
                <a:cubicBezTo>
                  <a:pt x="458" y="852"/>
                  <a:pt x="458" y="853"/>
                  <a:pt x="458" y="854"/>
                </a:cubicBezTo>
                <a:cubicBezTo>
                  <a:pt x="458" y="854"/>
                  <a:pt x="458" y="854"/>
                  <a:pt x="458" y="854"/>
                </a:cubicBezTo>
                <a:cubicBezTo>
                  <a:pt x="458" y="854"/>
                  <a:pt x="458" y="853"/>
                  <a:pt x="458" y="853"/>
                </a:cubicBezTo>
                <a:cubicBezTo>
                  <a:pt x="459" y="853"/>
                  <a:pt x="459" y="853"/>
                  <a:pt x="460" y="853"/>
                </a:cubicBezTo>
                <a:cubicBezTo>
                  <a:pt x="460" y="853"/>
                  <a:pt x="459" y="852"/>
                  <a:pt x="460" y="852"/>
                </a:cubicBezTo>
                <a:cubicBezTo>
                  <a:pt x="460" y="853"/>
                  <a:pt x="459" y="853"/>
                  <a:pt x="459" y="854"/>
                </a:cubicBezTo>
                <a:cubicBezTo>
                  <a:pt x="460" y="854"/>
                  <a:pt x="460" y="855"/>
                  <a:pt x="460" y="855"/>
                </a:cubicBezTo>
                <a:cubicBezTo>
                  <a:pt x="462" y="855"/>
                  <a:pt x="462" y="855"/>
                  <a:pt x="462" y="854"/>
                </a:cubicBezTo>
                <a:cubicBezTo>
                  <a:pt x="463" y="854"/>
                  <a:pt x="464" y="853"/>
                  <a:pt x="464" y="854"/>
                </a:cubicBezTo>
                <a:cubicBezTo>
                  <a:pt x="464" y="855"/>
                  <a:pt x="465" y="854"/>
                  <a:pt x="465" y="856"/>
                </a:cubicBezTo>
                <a:cubicBezTo>
                  <a:pt x="464" y="857"/>
                  <a:pt x="465" y="856"/>
                  <a:pt x="465" y="857"/>
                </a:cubicBezTo>
                <a:cubicBezTo>
                  <a:pt x="465" y="857"/>
                  <a:pt x="464" y="858"/>
                  <a:pt x="464" y="859"/>
                </a:cubicBezTo>
                <a:cubicBezTo>
                  <a:pt x="465" y="859"/>
                  <a:pt x="465" y="859"/>
                  <a:pt x="465" y="859"/>
                </a:cubicBezTo>
                <a:cubicBezTo>
                  <a:pt x="465" y="860"/>
                  <a:pt x="465" y="860"/>
                  <a:pt x="463" y="859"/>
                </a:cubicBezTo>
                <a:cubicBezTo>
                  <a:pt x="463" y="860"/>
                  <a:pt x="463" y="861"/>
                  <a:pt x="463" y="862"/>
                </a:cubicBezTo>
                <a:cubicBezTo>
                  <a:pt x="463" y="863"/>
                  <a:pt x="463" y="863"/>
                  <a:pt x="463" y="864"/>
                </a:cubicBezTo>
                <a:cubicBezTo>
                  <a:pt x="463" y="865"/>
                  <a:pt x="464" y="865"/>
                  <a:pt x="464" y="866"/>
                </a:cubicBezTo>
                <a:cubicBezTo>
                  <a:pt x="463" y="866"/>
                  <a:pt x="463" y="866"/>
                  <a:pt x="463" y="867"/>
                </a:cubicBezTo>
                <a:cubicBezTo>
                  <a:pt x="463" y="868"/>
                  <a:pt x="463" y="869"/>
                  <a:pt x="463" y="870"/>
                </a:cubicBezTo>
                <a:cubicBezTo>
                  <a:pt x="464" y="870"/>
                  <a:pt x="464" y="871"/>
                  <a:pt x="464" y="870"/>
                </a:cubicBezTo>
                <a:cubicBezTo>
                  <a:pt x="464" y="869"/>
                  <a:pt x="465" y="869"/>
                  <a:pt x="466" y="869"/>
                </a:cubicBezTo>
                <a:cubicBezTo>
                  <a:pt x="465" y="870"/>
                  <a:pt x="465" y="870"/>
                  <a:pt x="465" y="872"/>
                </a:cubicBezTo>
                <a:cubicBezTo>
                  <a:pt x="464" y="872"/>
                  <a:pt x="463" y="872"/>
                  <a:pt x="463" y="872"/>
                </a:cubicBezTo>
                <a:cubicBezTo>
                  <a:pt x="463" y="873"/>
                  <a:pt x="463" y="873"/>
                  <a:pt x="463" y="874"/>
                </a:cubicBezTo>
                <a:cubicBezTo>
                  <a:pt x="463" y="874"/>
                  <a:pt x="463" y="874"/>
                  <a:pt x="462" y="874"/>
                </a:cubicBezTo>
                <a:cubicBezTo>
                  <a:pt x="462" y="875"/>
                  <a:pt x="462" y="875"/>
                  <a:pt x="462" y="876"/>
                </a:cubicBezTo>
                <a:cubicBezTo>
                  <a:pt x="462" y="877"/>
                  <a:pt x="462" y="877"/>
                  <a:pt x="463" y="877"/>
                </a:cubicBezTo>
                <a:cubicBezTo>
                  <a:pt x="464" y="877"/>
                  <a:pt x="464" y="877"/>
                  <a:pt x="465" y="878"/>
                </a:cubicBezTo>
                <a:cubicBezTo>
                  <a:pt x="464" y="878"/>
                  <a:pt x="464" y="878"/>
                  <a:pt x="464" y="879"/>
                </a:cubicBezTo>
                <a:cubicBezTo>
                  <a:pt x="464" y="879"/>
                  <a:pt x="466" y="880"/>
                  <a:pt x="466" y="880"/>
                </a:cubicBezTo>
                <a:cubicBezTo>
                  <a:pt x="467" y="880"/>
                  <a:pt x="465" y="881"/>
                  <a:pt x="464" y="881"/>
                </a:cubicBezTo>
                <a:cubicBezTo>
                  <a:pt x="464" y="881"/>
                  <a:pt x="464" y="883"/>
                  <a:pt x="465" y="883"/>
                </a:cubicBezTo>
                <a:cubicBezTo>
                  <a:pt x="465" y="883"/>
                  <a:pt x="466" y="883"/>
                  <a:pt x="466" y="884"/>
                </a:cubicBezTo>
                <a:cubicBezTo>
                  <a:pt x="466" y="884"/>
                  <a:pt x="466" y="886"/>
                  <a:pt x="466" y="885"/>
                </a:cubicBezTo>
                <a:cubicBezTo>
                  <a:pt x="466" y="886"/>
                  <a:pt x="465" y="885"/>
                  <a:pt x="465" y="885"/>
                </a:cubicBezTo>
                <a:cubicBezTo>
                  <a:pt x="464" y="885"/>
                  <a:pt x="465" y="887"/>
                  <a:pt x="465" y="887"/>
                </a:cubicBezTo>
                <a:cubicBezTo>
                  <a:pt x="464" y="887"/>
                  <a:pt x="463" y="886"/>
                  <a:pt x="463" y="886"/>
                </a:cubicBezTo>
                <a:cubicBezTo>
                  <a:pt x="462" y="886"/>
                  <a:pt x="463" y="886"/>
                  <a:pt x="462" y="886"/>
                </a:cubicBezTo>
                <a:cubicBezTo>
                  <a:pt x="463" y="887"/>
                  <a:pt x="464" y="887"/>
                  <a:pt x="464" y="888"/>
                </a:cubicBezTo>
                <a:cubicBezTo>
                  <a:pt x="465" y="888"/>
                  <a:pt x="464" y="887"/>
                  <a:pt x="465" y="887"/>
                </a:cubicBezTo>
                <a:cubicBezTo>
                  <a:pt x="466" y="888"/>
                  <a:pt x="465" y="887"/>
                  <a:pt x="466" y="887"/>
                </a:cubicBezTo>
                <a:cubicBezTo>
                  <a:pt x="466" y="887"/>
                  <a:pt x="467" y="888"/>
                  <a:pt x="467" y="889"/>
                </a:cubicBezTo>
                <a:cubicBezTo>
                  <a:pt x="467" y="888"/>
                  <a:pt x="468" y="888"/>
                  <a:pt x="468" y="887"/>
                </a:cubicBezTo>
                <a:cubicBezTo>
                  <a:pt x="468" y="888"/>
                  <a:pt x="469" y="888"/>
                  <a:pt x="469" y="887"/>
                </a:cubicBezTo>
                <a:cubicBezTo>
                  <a:pt x="469" y="886"/>
                  <a:pt x="469" y="887"/>
                  <a:pt x="469" y="886"/>
                </a:cubicBezTo>
                <a:cubicBezTo>
                  <a:pt x="469" y="886"/>
                  <a:pt x="470" y="885"/>
                  <a:pt x="470" y="886"/>
                </a:cubicBezTo>
                <a:cubicBezTo>
                  <a:pt x="470" y="886"/>
                  <a:pt x="471" y="886"/>
                  <a:pt x="472" y="886"/>
                </a:cubicBezTo>
                <a:cubicBezTo>
                  <a:pt x="472" y="887"/>
                  <a:pt x="470" y="887"/>
                  <a:pt x="470" y="888"/>
                </a:cubicBezTo>
                <a:cubicBezTo>
                  <a:pt x="470" y="888"/>
                  <a:pt x="470" y="888"/>
                  <a:pt x="469" y="887"/>
                </a:cubicBezTo>
                <a:cubicBezTo>
                  <a:pt x="469" y="888"/>
                  <a:pt x="469" y="890"/>
                  <a:pt x="469" y="890"/>
                </a:cubicBezTo>
                <a:cubicBezTo>
                  <a:pt x="468" y="890"/>
                  <a:pt x="468" y="890"/>
                  <a:pt x="468" y="889"/>
                </a:cubicBezTo>
                <a:cubicBezTo>
                  <a:pt x="467" y="889"/>
                  <a:pt x="466" y="889"/>
                  <a:pt x="466" y="889"/>
                </a:cubicBezTo>
                <a:cubicBezTo>
                  <a:pt x="466" y="890"/>
                  <a:pt x="466" y="891"/>
                  <a:pt x="466" y="891"/>
                </a:cubicBezTo>
                <a:cubicBezTo>
                  <a:pt x="466" y="892"/>
                  <a:pt x="466" y="892"/>
                  <a:pt x="467" y="893"/>
                </a:cubicBezTo>
                <a:cubicBezTo>
                  <a:pt x="465" y="894"/>
                  <a:pt x="467" y="896"/>
                  <a:pt x="468" y="894"/>
                </a:cubicBezTo>
                <a:cubicBezTo>
                  <a:pt x="468" y="895"/>
                  <a:pt x="468" y="895"/>
                  <a:pt x="469" y="895"/>
                </a:cubicBezTo>
                <a:cubicBezTo>
                  <a:pt x="469" y="896"/>
                  <a:pt x="468" y="896"/>
                  <a:pt x="469" y="896"/>
                </a:cubicBezTo>
                <a:cubicBezTo>
                  <a:pt x="470" y="897"/>
                  <a:pt x="470" y="897"/>
                  <a:pt x="471" y="897"/>
                </a:cubicBezTo>
                <a:cubicBezTo>
                  <a:pt x="472" y="897"/>
                  <a:pt x="471" y="898"/>
                  <a:pt x="472" y="898"/>
                </a:cubicBezTo>
                <a:cubicBezTo>
                  <a:pt x="472" y="897"/>
                  <a:pt x="471" y="897"/>
                  <a:pt x="472" y="896"/>
                </a:cubicBezTo>
                <a:cubicBezTo>
                  <a:pt x="472" y="896"/>
                  <a:pt x="473" y="896"/>
                  <a:pt x="473" y="896"/>
                </a:cubicBezTo>
                <a:cubicBezTo>
                  <a:pt x="473" y="896"/>
                  <a:pt x="473" y="897"/>
                  <a:pt x="473" y="897"/>
                </a:cubicBezTo>
                <a:cubicBezTo>
                  <a:pt x="472" y="898"/>
                  <a:pt x="473" y="898"/>
                  <a:pt x="473" y="898"/>
                </a:cubicBezTo>
                <a:cubicBezTo>
                  <a:pt x="474" y="899"/>
                  <a:pt x="476" y="900"/>
                  <a:pt x="477" y="900"/>
                </a:cubicBezTo>
                <a:cubicBezTo>
                  <a:pt x="478" y="899"/>
                  <a:pt x="478" y="898"/>
                  <a:pt x="478" y="897"/>
                </a:cubicBezTo>
                <a:cubicBezTo>
                  <a:pt x="478" y="897"/>
                  <a:pt x="478" y="896"/>
                  <a:pt x="478" y="896"/>
                </a:cubicBezTo>
                <a:cubicBezTo>
                  <a:pt x="478" y="895"/>
                  <a:pt x="478" y="896"/>
                  <a:pt x="478" y="895"/>
                </a:cubicBezTo>
                <a:cubicBezTo>
                  <a:pt x="478" y="895"/>
                  <a:pt x="478" y="895"/>
                  <a:pt x="478" y="894"/>
                </a:cubicBezTo>
                <a:cubicBezTo>
                  <a:pt x="478" y="894"/>
                  <a:pt x="478" y="894"/>
                  <a:pt x="478" y="894"/>
                </a:cubicBezTo>
                <a:cubicBezTo>
                  <a:pt x="478" y="893"/>
                  <a:pt x="478" y="893"/>
                  <a:pt x="479" y="893"/>
                </a:cubicBezTo>
                <a:cubicBezTo>
                  <a:pt x="479" y="893"/>
                  <a:pt x="479" y="892"/>
                  <a:pt x="478" y="893"/>
                </a:cubicBezTo>
                <a:cubicBezTo>
                  <a:pt x="479" y="892"/>
                  <a:pt x="478" y="892"/>
                  <a:pt x="479" y="892"/>
                </a:cubicBezTo>
                <a:cubicBezTo>
                  <a:pt x="481" y="892"/>
                  <a:pt x="482" y="891"/>
                  <a:pt x="483" y="891"/>
                </a:cubicBezTo>
                <a:cubicBezTo>
                  <a:pt x="483" y="892"/>
                  <a:pt x="483" y="892"/>
                  <a:pt x="484" y="892"/>
                </a:cubicBezTo>
                <a:cubicBezTo>
                  <a:pt x="485" y="892"/>
                  <a:pt x="485" y="891"/>
                  <a:pt x="485" y="890"/>
                </a:cubicBezTo>
                <a:cubicBezTo>
                  <a:pt x="486" y="889"/>
                  <a:pt x="486" y="889"/>
                  <a:pt x="487" y="889"/>
                </a:cubicBezTo>
                <a:cubicBezTo>
                  <a:pt x="488" y="889"/>
                  <a:pt x="489" y="889"/>
                  <a:pt x="490" y="889"/>
                </a:cubicBezTo>
                <a:cubicBezTo>
                  <a:pt x="490" y="888"/>
                  <a:pt x="489" y="887"/>
                  <a:pt x="489" y="886"/>
                </a:cubicBezTo>
                <a:cubicBezTo>
                  <a:pt x="488" y="886"/>
                  <a:pt x="487" y="886"/>
                  <a:pt x="487" y="886"/>
                </a:cubicBezTo>
                <a:cubicBezTo>
                  <a:pt x="487" y="886"/>
                  <a:pt x="487" y="886"/>
                  <a:pt x="486" y="885"/>
                </a:cubicBezTo>
                <a:cubicBezTo>
                  <a:pt x="488" y="885"/>
                  <a:pt x="488" y="885"/>
                  <a:pt x="487" y="884"/>
                </a:cubicBezTo>
                <a:cubicBezTo>
                  <a:pt x="487" y="883"/>
                  <a:pt x="487" y="882"/>
                  <a:pt x="487" y="882"/>
                </a:cubicBezTo>
                <a:cubicBezTo>
                  <a:pt x="487" y="882"/>
                  <a:pt x="486" y="882"/>
                  <a:pt x="486" y="882"/>
                </a:cubicBezTo>
                <a:cubicBezTo>
                  <a:pt x="486" y="882"/>
                  <a:pt x="486" y="882"/>
                  <a:pt x="487" y="881"/>
                </a:cubicBezTo>
                <a:cubicBezTo>
                  <a:pt x="487" y="881"/>
                  <a:pt x="487" y="881"/>
                  <a:pt x="487" y="879"/>
                </a:cubicBezTo>
                <a:cubicBezTo>
                  <a:pt x="488" y="879"/>
                  <a:pt x="489" y="877"/>
                  <a:pt x="490" y="877"/>
                </a:cubicBezTo>
                <a:cubicBezTo>
                  <a:pt x="490" y="877"/>
                  <a:pt x="490" y="876"/>
                  <a:pt x="489" y="876"/>
                </a:cubicBezTo>
                <a:cubicBezTo>
                  <a:pt x="488" y="875"/>
                  <a:pt x="488" y="875"/>
                  <a:pt x="489" y="874"/>
                </a:cubicBezTo>
                <a:cubicBezTo>
                  <a:pt x="489" y="873"/>
                  <a:pt x="489" y="873"/>
                  <a:pt x="489" y="873"/>
                </a:cubicBezTo>
                <a:cubicBezTo>
                  <a:pt x="490" y="873"/>
                  <a:pt x="491" y="875"/>
                  <a:pt x="491" y="875"/>
                </a:cubicBezTo>
                <a:cubicBezTo>
                  <a:pt x="491" y="876"/>
                  <a:pt x="492" y="875"/>
                  <a:pt x="493" y="875"/>
                </a:cubicBezTo>
                <a:cubicBezTo>
                  <a:pt x="493" y="874"/>
                  <a:pt x="494" y="874"/>
                  <a:pt x="494" y="874"/>
                </a:cubicBezTo>
                <a:cubicBezTo>
                  <a:pt x="494" y="874"/>
                  <a:pt x="494" y="874"/>
                  <a:pt x="494" y="873"/>
                </a:cubicBezTo>
                <a:cubicBezTo>
                  <a:pt x="495" y="873"/>
                  <a:pt x="495" y="872"/>
                  <a:pt x="495" y="872"/>
                </a:cubicBezTo>
                <a:cubicBezTo>
                  <a:pt x="495" y="871"/>
                  <a:pt x="494" y="871"/>
                  <a:pt x="494" y="871"/>
                </a:cubicBezTo>
                <a:cubicBezTo>
                  <a:pt x="494" y="871"/>
                  <a:pt x="493" y="871"/>
                  <a:pt x="493" y="871"/>
                </a:cubicBezTo>
                <a:cubicBezTo>
                  <a:pt x="493" y="870"/>
                  <a:pt x="494" y="869"/>
                  <a:pt x="495" y="869"/>
                </a:cubicBezTo>
                <a:cubicBezTo>
                  <a:pt x="495" y="868"/>
                  <a:pt x="496" y="868"/>
                  <a:pt x="496" y="867"/>
                </a:cubicBezTo>
                <a:cubicBezTo>
                  <a:pt x="496" y="867"/>
                  <a:pt x="497" y="866"/>
                  <a:pt x="497" y="866"/>
                </a:cubicBezTo>
                <a:cubicBezTo>
                  <a:pt x="497" y="865"/>
                  <a:pt x="497" y="865"/>
                  <a:pt x="498" y="865"/>
                </a:cubicBezTo>
                <a:cubicBezTo>
                  <a:pt x="499" y="864"/>
                  <a:pt x="499" y="864"/>
                  <a:pt x="500" y="864"/>
                </a:cubicBezTo>
                <a:cubicBezTo>
                  <a:pt x="500" y="864"/>
                  <a:pt x="502" y="862"/>
                  <a:pt x="502" y="862"/>
                </a:cubicBezTo>
                <a:cubicBezTo>
                  <a:pt x="503" y="862"/>
                  <a:pt x="503" y="861"/>
                  <a:pt x="504" y="860"/>
                </a:cubicBezTo>
                <a:cubicBezTo>
                  <a:pt x="503" y="860"/>
                  <a:pt x="502" y="860"/>
                  <a:pt x="502" y="859"/>
                </a:cubicBezTo>
                <a:cubicBezTo>
                  <a:pt x="502" y="859"/>
                  <a:pt x="501" y="860"/>
                  <a:pt x="501" y="860"/>
                </a:cubicBezTo>
                <a:cubicBezTo>
                  <a:pt x="501" y="859"/>
                  <a:pt x="502" y="859"/>
                  <a:pt x="502" y="859"/>
                </a:cubicBezTo>
                <a:cubicBezTo>
                  <a:pt x="502" y="858"/>
                  <a:pt x="503" y="857"/>
                  <a:pt x="502" y="857"/>
                </a:cubicBezTo>
                <a:cubicBezTo>
                  <a:pt x="502" y="856"/>
                  <a:pt x="502" y="855"/>
                  <a:pt x="501" y="855"/>
                </a:cubicBezTo>
                <a:cubicBezTo>
                  <a:pt x="501" y="855"/>
                  <a:pt x="500" y="855"/>
                  <a:pt x="500" y="855"/>
                </a:cubicBezTo>
                <a:cubicBezTo>
                  <a:pt x="500" y="855"/>
                  <a:pt x="500" y="855"/>
                  <a:pt x="500" y="855"/>
                </a:cubicBezTo>
                <a:cubicBezTo>
                  <a:pt x="499" y="855"/>
                  <a:pt x="499" y="855"/>
                  <a:pt x="499" y="855"/>
                </a:cubicBezTo>
                <a:cubicBezTo>
                  <a:pt x="498" y="855"/>
                  <a:pt x="498" y="854"/>
                  <a:pt x="498" y="854"/>
                </a:cubicBezTo>
                <a:cubicBezTo>
                  <a:pt x="497" y="854"/>
                  <a:pt x="497" y="853"/>
                  <a:pt x="496" y="853"/>
                </a:cubicBezTo>
                <a:cubicBezTo>
                  <a:pt x="495" y="852"/>
                  <a:pt x="495" y="852"/>
                  <a:pt x="495" y="851"/>
                </a:cubicBezTo>
                <a:cubicBezTo>
                  <a:pt x="495" y="851"/>
                  <a:pt x="494" y="851"/>
                  <a:pt x="494" y="850"/>
                </a:cubicBezTo>
                <a:cubicBezTo>
                  <a:pt x="494" y="849"/>
                  <a:pt x="494" y="849"/>
                  <a:pt x="494" y="848"/>
                </a:cubicBezTo>
                <a:cubicBezTo>
                  <a:pt x="494" y="847"/>
                  <a:pt x="495" y="847"/>
                  <a:pt x="495" y="846"/>
                </a:cubicBezTo>
                <a:cubicBezTo>
                  <a:pt x="497" y="846"/>
                  <a:pt x="496" y="846"/>
                  <a:pt x="496" y="845"/>
                </a:cubicBezTo>
                <a:cubicBezTo>
                  <a:pt x="497" y="845"/>
                  <a:pt x="498" y="843"/>
                  <a:pt x="499" y="843"/>
                </a:cubicBezTo>
                <a:cubicBezTo>
                  <a:pt x="500" y="843"/>
                  <a:pt x="500" y="843"/>
                  <a:pt x="500" y="842"/>
                </a:cubicBezTo>
                <a:cubicBezTo>
                  <a:pt x="500" y="841"/>
                  <a:pt x="500" y="841"/>
                  <a:pt x="501" y="841"/>
                </a:cubicBezTo>
                <a:cubicBezTo>
                  <a:pt x="502" y="841"/>
                  <a:pt x="503" y="841"/>
                  <a:pt x="504" y="841"/>
                </a:cubicBezTo>
                <a:cubicBezTo>
                  <a:pt x="504" y="840"/>
                  <a:pt x="505" y="840"/>
                  <a:pt x="503" y="839"/>
                </a:cubicBezTo>
                <a:cubicBezTo>
                  <a:pt x="503" y="839"/>
                  <a:pt x="504" y="839"/>
                  <a:pt x="504" y="838"/>
                </a:cubicBezTo>
                <a:cubicBezTo>
                  <a:pt x="504" y="838"/>
                  <a:pt x="504" y="838"/>
                  <a:pt x="504" y="838"/>
                </a:cubicBezTo>
                <a:cubicBezTo>
                  <a:pt x="505" y="838"/>
                  <a:pt x="506" y="837"/>
                  <a:pt x="506" y="837"/>
                </a:cubicBezTo>
                <a:cubicBezTo>
                  <a:pt x="506" y="837"/>
                  <a:pt x="505" y="837"/>
                  <a:pt x="506" y="837"/>
                </a:cubicBezTo>
                <a:cubicBezTo>
                  <a:pt x="506" y="835"/>
                  <a:pt x="506" y="834"/>
                  <a:pt x="506" y="832"/>
                </a:cubicBezTo>
                <a:cubicBezTo>
                  <a:pt x="506" y="832"/>
                  <a:pt x="506" y="831"/>
                  <a:pt x="507" y="830"/>
                </a:cubicBezTo>
                <a:cubicBezTo>
                  <a:pt x="507" y="829"/>
                  <a:pt x="507" y="829"/>
                  <a:pt x="508" y="828"/>
                </a:cubicBezTo>
                <a:cubicBezTo>
                  <a:pt x="509" y="828"/>
                  <a:pt x="509" y="828"/>
                  <a:pt x="510" y="828"/>
                </a:cubicBezTo>
                <a:cubicBezTo>
                  <a:pt x="510" y="827"/>
                  <a:pt x="511" y="827"/>
                  <a:pt x="510" y="826"/>
                </a:cubicBezTo>
                <a:cubicBezTo>
                  <a:pt x="509" y="826"/>
                  <a:pt x="509" y="826"/>
                  <a:pt x="508" y="826"/>
                </a:cubicBezTo>
                <a:cubicBezTo>
                  <a:pt x="508" y="826"/>
                  <a:pt x="508" y="827"/>
                  <a:pt x="508" y="827"/>
                </a:cubicBezTo>
                <a:cubicBezTo>
                  <a:pt x="508" y="827"/>
                  <a:pt x="507" y="826"/>
                  <a:pt x="507" y="826"/>
                </a:cubicBezTo>
                <a:cubicBezTo>
                  <a:pt x="507" y="826"/>
                  <a:pt x="508" y="825"/>
                  <a:pt x="509" y="825"/>
                </a:cubicBezTo>
                <a:cubicBezTo>
                  <a:pt x="510" y="825"/>
                  <a:pt x="511" y="825"/>
                  <a:pt x="511" y="826"/>
                </a:cubicBezTo>
                <a:cubicBezTo>
                  <a:pt x="512" y="826"/>
                  <a:pt x="511" y="827"/>
                  <a:pt x="511" y="827"/>
                </a:cubicBezTo>
                <a:cubicBezTo>
                  <a:pt x="512" y="827"/>
                  <a:pt x="512" y="827"/>
                  <a:pt x="513" y="827"/>
                </a:cubicBezTo>
                <a:cubicBezTo>
                  <a:pt x="513" y="827"/>
                  <a:pt x="514" y="826"/>
                  <a:pt x="514" y="826"/>
                </a:cubicBezTo>
                <a:cubicBezTo>
                  <a:pt x="514" y="826"/>
                  <a:pt x="514" y="825"/>
                  <a:pt x="514" y="825"/>
                </a:cubicBezTo>
                <a:cubicBezTo>
                  <a:pt x="514" y="825"/>
                  <a:pt x="514" y="824"/>
                  <a:pt x="514" y="824"/>
                </a:cubicBezTo>
                <a:cubicBezTo>
                  <a:pt x="514" y="823"/>
                  <a:pt x="514" y="824"/>
                  <a:pt x="514" y="824"/>
                </a:cubicBezTo>
                <a:cubicBezTo>
                  <a:pt x="514" y="823"/>
                  <a:pt x="514" y="823"/>
                  <a:pt x="513" y="823"/>
                </a:cubicBezTo>
                <a:cubicBezTo>
                  <a:pt x="512" y="823"/>
                  <a:pt x="512" y="823"/>
                  <a:pt x="512" y="824"/>
                </a:cubicBezTo>
                <a:cubicBezTo>
                  <a:pt x="511" y="824"/>
                  <a:pt x="509" y="823"/>
                  <a:pt x="508" y="823"/>
                </a:cubicBezTo>
                <a:cubicBezTo>
                  <a:pt x="508" y="822"/>
                  <a:pt x="507" y="823"/>
                  <a:pt x="507" y="822"/>
                </a:cubicBezTo>
                <a:cubicBezTo>
                  <a:pt x="508" y="821"/>
                  <a:pt x="508" y="820"/>
                  <a:pt x="508" y="819"/>
                </a:cubicBezTo>
                <a:cubicBezTo>
                  <a:pt x="507" y="819"/>
                  <a:pt x="506" y="819"/>
                  <a:pt x="506" y="819"/>
                </a:cubicBezTo>
                <a:cubicBezTo>
                  <a:pt x="506" y="818"/>
                  <a:pt x="506" y="818"/>
                  <a:pt x="506" y="817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7" y="817"/>
                  <a:pt x="506" y="816"/>
                  <a:pt x="507" y="817"/>
                </a:cubicBezTo>
                <a:cubicBezTo>
                  <a:pt x="507" y="816"/>
                  <a:pt x="507" y="816"/>
                  <a:pt x="507" y="815"/>
                </a:cubicBezTo>
                <a:cubicBezTo>
                  <a:pt x="507" y="815"/>
                  <a:pt x="507" y="814"/>
                  <a:pt x="508" y="814"/>
                </a:cubicBezTo>
                <a:cubicBezTo>
                  <a:pt x="509" y="814"/>
                  <a:pt x="509" y="814"/>
                  <a:pt x="509" y="815"/>
                </a:cubicBezTo>
                <a:cubicBezTo>
                  <a:pt x="509" y="815"/>
                  <a:pt x="510" y="815"/>
                  <a:pt x="510" y="815"/>
                </a:cubicBezTo>
                <a:cubicBezTo>
                  <a:pt x="511" y="815"/>
                  <a:pt x="511" y="817"/>
                  <a:pt x="511" y="817"/>
                </a:cubicBezTo>
                <a:cubicBezTo>
                  <a:pt x="512" y="817"/>
                  <a:pt x="513" y="817"/>
                  <a:pt x="514" y="817"/>
                </a:cubicBezTo>
                <a:cubicBezTo>
                  <a:pt x="514" y="817"/>
                  <a:pt x="514" y="817"/>
                  <a:pt x="515" y="817"/>
                </a:cubicBezTo>
                <a:cubicBezTo>
                  <a:pt x="515" y="817"/>
                  <a:pt x="515" y="817"/>
                  <a:pt x="515" y="817"/>
                </a:cubicBezTo>
                <a:cubicBezTo>
                  <a:pt x="515" y="817"/>
                  <a:pt x="516" y="817"/>
                  <a:pt x="516" y="817"/>
                </a:cubicBezTo>
                <a:cubicBezTo>
                  <a:pt x="517" y="817"/>
                  <a:pt x="517" y="815"/>
                  <a:pt x="518" y="815"/>
                </a:cubicBezTo>
                <a:cubicBezTo>
                  <a:pt x="519" y="814"/>
                  <a:pt x="519" y="814"/>
                  <a:pt x="520" y="813"/>
                </a:cubicBezTo>
                <a:cubicBezTo>
                  <a:pt x="520" y="811"/>
                  <a:pt x="520" y="810"/>
                  <a:pt x="519" y="809"/>
                </a:cubicBezTo>
                <a:cubicBezTo>
                  <a:pt x="520" y="809"/>
                  <a:pt x="520" y="809"/>
                  <a:pt x="520" y="809"/>
                </a:cubicBezTo>
                <a:cubicBezTo>
                  <a:pt x="520" y="809"/>
                  <a:pt x="520" y="808"/>
                  <a:pt x="519" y="807"/>
                </a:cubicBezTo>
                <a:cubicBezTo>
                  <a:pt x="520" y="807"/>
                  <a:pt x="520" y="806"/>
                  <a:pt x="520" y="805"/>
                </a:cubicBezTo>
                <a:cubicBezTo>
                  <a:pt x="521" y="804"/>
                  <a:pt x="518" y="804"/>
                  <a:pt x="518" y="803"/>
                </a:cubicBezTo>
                <a:cubicBezTo>
                  <a:pt x="518" y="802"/>
                  <a:pt x="519" y="801"/>
                  <a:pt x="519" y="801"/>
                </a:cubicBezTo>
                <a:cubicBezTo>
                  <a:pt x="520" y="801"/>
                  <a:pt x="521" y="803"/>
                  <a:pt x="522" y="803"/>
                </a:cubicBezTo>
                <a:cubicBezTo>
                  <a:pt x="522" y="802"/>
                  <a:pt x="521" y="802"/>
                  <a:pt x="521" y="802"/>
                </a:cubicBezTo>
                <a:cubicBezTo>
                  <a:pt x="523" y="802"/>
                  <a:pt x="525" y="802"/>
                  <a:pt x="526" y="801"/>
                </a:cubicBezTo>
                <a:cubicBezTo>
                  <a:pt x="526" y="801"/>
                  <a:pt x="526" y="801"/>
                  <a:pt x="527" y="801"/>
                </a:cubicBezTo>
                <a:cubicBezTo>
                  <a:pt x="527" y="801"/>
                  <a:pt x="528" y="801"/>
                  <a:pt x="528" y="801"/>
                </a:cubicBezTo>
                <a:cubicBezTo>
                  <a:pt x="529" y="801"/>
                  <a:pt x="531" y="801"/>
                  <a:pt x="531" y="801"/>
                </a:cubicBezTo>
                <a:cubicBezTo>
                  <a:pt x="531" y="800"/>
                  <a:pt x="532" y="801"/>
                  <a:pt x="532" y="801"/>
                </a:cubicBezTo>
                <a:cubicBezTo>
                  <a:pt x="532" y="801"/>
                  <a:pt x="532" y="800"/>
                  <a:pt x="532" y="800"/>
                </a:cubicBezTo>
                <a:cubicBezTo>
                  <a:pt x="533" y="800"/>
                  <a:pt x="533" y="800"/>
                  <a:pt x="534" y="800"/>
                </a:cubicBezTo>
                <a:cubicBezTo>
                  <a:pt x="534" y="800"/>
                  <a:pt x="534" y="800"/>
                  <a:pt x="535" y="800"/>
                </a:cubicBezTo>
                <a:cubicBezTo>
                  <a:pt x="535" y="800"/>
                  <a:pt x="535" y="800"/>
                  <a:pt x="536" y="800"/>
                </a:cubicBezTo>
                <a:cubicBezTo>
                  <a:pt x="536" y="799"/>
                  <a:pt x="536" y="799"/>
                  <a:pt x="536" y="799"/>
                </a:cubicBezTo>
                <a:cubicBezTo>
                  <a:pt x="536" y="799"/>
                  <a:pt x="536" y="799"/>
                  <a:pt x="537" y="799"/>
                </a:cubicBezTo>
                <a:cubicBezTo>
                  <a:pt x="537" y="799"/>
                  <a:pt x="537" y="799"/>
                  <a:pt x="537" y="799"/>
                </a:cubicBezTo>
                <a:cubicBezTo>
                  <a:pt x="538" y="799"/>
                  <a:pt x="538" y="799"/>
                  <a:pt x="538" y="799"/>
                </a:cubicBezTo>
                <a:cubicBezTo>
                  <a:pt x="538" y="798"/>
                  <a:pt x="538" y="798"/>
                  <a:pt x="539" y="799"/>
                </a:cubicBezTo>
                <a:cubicBezTo>
                  <a:pt x="539" y="799"/>
                  <a:pt x="539" y="799"/>
                  <a:pt x="540" y="798"/>
                </a:cubicBezTo>
                <a:cubicBezTo>
                  <a:pt x="540" y="798"/>
                  <a:pt x="540" y="798"/>
                  <a:pt x="540" y="798"/>
                </a:cubicBezTo>
                <a:cubicBezTo>
                  <a:pt x="541" y="797"/>
                  <a:pt x="541" y="797"/>
                  <a:pt x="542" y="797"/>
                </a:cubicBezTo>
                <a:cubicBezTo>
                  <a:pt x="542" y="795"/>
                  <a:pt x="542" y="795"/>
                  <a:pt x="543" y="794"/>
                </a:cubicBezTo>
                <a:cubicBezTo>
                  <a:pt x="543" y="793"/>
                  <a:pt x="544" y="793"/>
                  <a:pt x="545" y="792"/>
                </a:cubicBezTo>
                <a:cubicBezTo>
                  <a:pt x="545" y="792"/>
                  <a:pt x="545" y="791"/>
                  <a:pt x="545" y="791"/>
                </a:cubicBezTo>
                <a:cubicBezTo>
                  <a:pt x="545" y="790"/>
                  <a:pt x="545" y="791"/>
                  <a:pt x="545" y="790"/>
                </a:cubicBezTo>
                <a:cubicBezTo>
                  <a:pt x="545" y="790"/>
                  <a:pt x="545" y="790"/>
                  <a:pt x="546" y="790"/>
                </a:cubicBezTo>
                <a:cubicBezTo>
                  <a:pt x="546" y="789"/>
                  <a:pt x="546" y="788"/>
                  <a:pt x="546" y="788"/>
                </a:cubicBezTo>
                <a:cubicBezTo>
                  <a:pt x="546" y="787"/>
                  <a:pt x="546" y="787"/>
                  <a:pt x="546" y="786"/>
                </a:cubicBezTo>
                <a:cubicBezTo>
                  <a:pt x="546" y="785"/>
                  <a:pt x="546" y="786"/>
                  <a:pt x="545" y="785"/>
                </a:cubicBezTo>
                <a:cubicBezTo>
                  <a:pt x="544" y="785"/>
                  <a:pt x="543" y="784"/>
                  <a:pt x="542" y="783"/>
                </a:cubicBezTo>
                <a:cubicBezTo>
                  <a:pt x="542" y="782"/>
                  <a:pt x="544" y="781"/>
                  <a:pt x="543" y="780"/>
                </a:cubicBezTo>
                <a:cubicBezTo>
                  <a:pt x="542" y="779"/>
                  <a:pt x="542" y="779"/>
                  <a:pt x="541" y="779"/>
                </a:cubicBezTo>
                <a:cubicBezTo>
                  <a:pt x="541" y="778"/>
                  <a:pt x="541" y="778"/>
                  <a:pt x="541" y="778"/>
                </a:cubicBezTo>
                <a:cubicBezTo>
                  <a:pt x="541" y="778"/>
                  <a:pt x="540" y="778"/>
                  <a:pt x="540" y="778"/>
                </a:cubicBezTo>
                <a:cubicBezTo>
                  <a:pt x="540" y="778"/>
                  <a:pt x="540" y="778"/>
                  <a:pt x="540" y="777"/>
                </a:cubicBezTo>
                <a:cubicBezTo>
                  <a:pt x="540" y="777"/>
                  <a:pt x="539" y="777"/>
                  <a:pt x="539" y="776"/>
                </a:cubicBezTo>
                <a:cubicBezTo>
                  <a:pt x="539" y="776"/>
                  <a:pt x="539" y="775"/>
                  <a:pt x="539" y="775"/>
                </a:cubicBezTo>
                <a:cubicBezTo>
                  <a:pt x="538" y="775"/>
                  <a:pt x="538" y="775"/>
                  <a:pt x="538" y="774"/>
                </a:cubicBezTo>
                <a:cubicBezTo>
                  <a:pt x="538" y="774"/>
                  <a:pt x="538" y="774"/>
                  <a:pt x="537" y="774"/>
                </a:cubicBezTo>
                <a:cubicBezTo>
                  <a:pt x="537" y="773"/>
                  <a:pt x="537" y="773"/>
                  <a:pt x="537" y="772"/>
                </a:cubicBezTo>
                <a:cubicBezTo>
                  <a:pt x="537" y="772"/>
                  <a:pt x="537" y="771"/>
                  <a:pt x="537" y="770"/>
                </a:cubicBezTo>
                <a:cubicBezTo>
                  <a:pt x="539" y="770"/>
                  <a:pt x="538" y="766"/>
                  <a:pt x="538" y="765"/>
                </a:cubicBezTo>
                <a:cubicBezTo>
                  <a:pt x="539" y="764"/>
                  <a:pt x="538" y="765"/>
                  <a:pt x="538" y="766"/>
                </a:cubicBezTo>
                <a:cubicBezTo>
                  <a:pt x="538" y="767"/>
                  <a:pt x="538" y="769"/>
                  <a:pt x="539" y="770"/>
                </a:cubicBezTo>
                <a:cubicBezTo>
                  <a:pt x="539" y="771"/>
                  <a:pt x="540" y="773"/>
                  <a:pt x="541" y="773"/>
                </a:cubicBezTo>
                <a:cubicBezTo>
                  <a:pt x="541" y="773"/>
                  <a:pt x="541" y="774"/>
                  <a:pt x="541" y="774"/>
                </a:cubicBezTo>
                <a:cubicBezTo>
                  <a:pt x="542" y="774"/>
                  <a:pt x="542" y="773"/>
                  <a:pt x="543" y="774"/>
                </a:cubicBezTo>
                <a:cubicBezTo>
                  <a:pt x="543" y="774"/>
                  <a:pt x="544" y="775"/>
                  <a:pt x="545" y="776"/>
                </a:cubicBezTo>
                <a:cubicBezTo>
                  <a:pt x="545" y="776"/>
                  <a:pt x="546" y="776"/>
                  <a:pt x="546" y="776"/>
                </a:cubicBezTo>
                <a:cubicBezTo>
                  <a:pt x="546" y="776"/>
                  <a:pt x="547" y="777"/>
                  <a:pt x="547" y="777"/>
                </a:cubicBezTo>
                <a:cubicBezTo>
                  <a:pt x="548" y="777"/>
                  <a:pt x="549" y="777"/>
                  <a:pt x="549" y="777"/>
                </a:cubicBezTo>
                <a:cubicBezTo>
                  <a:pt x="550" y="777"/>
                  <a:pt x="550" y="776"/>
                  <a:pt x="551" y="776"/>
                </a:cubicBezTo>
                <a:cubicBezTo>
                  <a:pt x="552" y="776"/>
                  <a:pt x="553" y="777"/>
                  <a:pt x="555" y="777"/>
                </a:cubicBezTo>
                <a:cubicBezTo>
                  <a:pt x="555" y="777"/>
                  <a:pt x="556" y="777"/>
                  <a:pt x="556" y="776"/>
                </a:cubicBezTo>
                <a:cubicBezTo>
                  <a:pt x="556" y="776"/>
                  <a:pt x="557" y="776"/>
                  <a:pt x="558" y="775"/>
                </a:cubicBezTo>
                <a:cubicBezTo>
                  <a:pt x="558" y="775"/>
                  <a:pt x="558" y="775"/>
                  <a:pt x="559" y="775"/>
                </a:cubicBezTo>
                <a:cubicBezTo>
                  <a:pt x="559" y="775"/>
                  <a:pt x="559" y="774"/>
                  <a:pt x="559" y="774"/>
                </a:cubicBezTo>
                <a:cubicBezTo>
                  <a:pt x="560" y="773"/>
                  <a:pt x="560" y="774"/>
                  <a:pt x="560" y="773"/>
                </a:cubicBezTo>
                <a:cubicBezTo>
                  <a:pt x="560" y="772"/>
                  <a:pt x="561" y="772"/>
                  <a:pt x="561" y="771"/>
                </a:cubicBezTo>
                <a:cubicBezTo>
                  <a:pt x="561" y="770"/>
                  <a:pt x="562" y="770"/>
                  <a:pt x="562" y="769"/>
                </a:cubicBezTo>
                <a:cubicBezTo>
                  <a:pt x="563" y="769"/>
                  <a:pt x="562" y="769"/>
                  <a:pt x="563" y="768"/>
                </a:cubicBezTo>
                <a:cubicBezTo>
                  <a:pt x="563" y="768"/>
                  <a:pt x="564" y="768"/>
                  <a:pt x="564" y="767"/>
                </a:cubicBezTo>
                <a:cubicBezTo>
                  <a:pt x="564" y="766"/>
                  <a:pt x="564" y="767"/>
                  <a:pt x="565" y="766"/>
                </a:cubicBezTo>
                <a:cubicBezTo>
                  <a:pt x="565" y="765"/>
                  <a:pt x="566" y="764"/>
                  <a:pt x="564" y="763"/>
                </a:cubicBezTo>
                <a:cubicBezTo>
                  <a:pt x="564" y="763"/>
                  <a:pt x="564" y="762"/>
                  <a:pt x="565" y="762"/>
                </a:cubicBezTo>
                <a:cubicBezTo>
                  <a:pt x="566" y="761"/>
                  <a:pt x="565" y="761"/>
                  <a:pt x="566" y="760"/>
                </a:cubicBezTo>
                <a:cubicBezTo>
                  <a:pt x="566" y="760"/>
                  <a:pt x="567" y="760"/>
                  <a:pt x="567" y="760"/>
                </a:cubicBezTo>
                <a:cubicBezTo>
                  <a:pt x="567" y="759"/>
                  <a:pt x="567" y="759"/>
                  <a:pt x="568" y="758"/>
                </a:cubicBezTo>
                <a:cubicBezTo>
                  <a:pt x="568" y="757"/>
                  <a:pt x="568" y="756"/>
                  <a:pt x="569" y="756"/>
                </a:cubicBezTo>
                <a:cubicBezTo>
                  <a:pt x="570" y="756"/>
                  <a:pt x="569" y="755"/>
                  <a:pt x="570" y="755"/>
                </a:cubicBezTo>
                <a:cubicBezTo>
                  <a:pt x="571" y="755"/>
                  <a:pt x="571" y="752"/>
                  <a:pt x="571" y="751"/>
                </a:cubicBezTo>
                <a:cubicBezTo>
                  <a:pt x="572" y="751"/>
                  <a:pt x="573" y="751"/>
                  <a:pt x="573" y="752"/>
                </a:cubicBezTo>
                <a:cubicBezTo>
                  <a:pt x="573" y="753"/>
                  <a:pt x="574" y="751"/>
                  <a:pt x="575" y="751"/>
                </a:cubicBezTo>
                <a:cubicBezTo>
                  <a:pt x="575" y="751"/>
                  <a:pt x="575" y="751"/>
                  <a:pt x="575" y="751"/>
                </a:cubicBezTo>
                <a:cubicBezTo>
                  <a:pt x="575" y="752"/>
                  <a:pt x="575" y="753"/>
                  <a:pt x="575" y="754"/>
                </a:cubicBezTo>
                <a:cubicBezTo>
                  <a:pt x="575" y="756"/>
                  <a:pt x="574" y="755"/>
                  <a:pt x="574" y="756"/>
                </a:cubicBezTo>
                <a:cubicBezTo>
                  <a:pt x="574" y="757"/>
                  <a:pt x="573" y="756"/>
                  <a:pt x="573" y="757"/>
                </a:cubicBezTo>
                <a:cubicBezTo>
                  <a:pt x="573" y="757"/>
                  <a:pt x="573" y="757"/>
                  <a:pt x="573" y="757"/>
                </a:cubicBezTo>
                <a:cubicBezTo>
                  <a:pt x="573" y="757"/>
                  <a:pt x="573" y="758"/>
                  <a:pt x="572" y="758"/>
                </a:cubicBezTo>
                <a:cubicBezTo>
                  <a:pt x="573" y="759"/>
                  <a:pt x="573" y="758"/>
                  <a:pt x="573" y="758"/>
                </a:cubicBezTo>
                <a:cubicBezTo>
                  <a:pt x="574" y="757"/>
                  <a:pt x="574" y="757"/>
                  <a:pt x="574" y="757"/>
                </a:cubicBezTo>
                <a:cubicBezTo>
                  <a:pt x="574" y="756"/>
                  <a:pt x="575" y="756"/>
                  <a:pt x="575" y="756"/>
                </a:cubicBezTo>
                <a:cubicBezTo>
                  <a:pt x="575" y="755"/>
                  <a:pt x="575" y="755"/>
                  <a:pt x="575" y="755"/>
                </a:cubicBezTo>
                <a:cubicBezTo>
                  <a:pt x="575" y="755"/>
                  <a:pt x="575" y="755"/>
                  <a:pt x="575" y="755"/>
                </a:cubicBezTo>
                <a:cubicBezTo>
                  <a:pt x="575" y="754"/>
                  <a:pt x="575" y="754"/>
                  <a:pt x="575" y="754"/>
                </a:cubicBezTo>
                <a:cubicBezTo>
                  <a:pt x="575" y="753"/>
                  <a:pt x="576" y="754"/>
                  <a:pt x="576" y="753"/>
                </a:cubicBezTo>
                <a:cubicBezTo>
                  <a:pt x="576" y="753"/>
                  <a:pt x="576" y="753"/>
                  <a:pt x="576" y="752"/>
                </a:cubicBezTo>
                <a:cubicBezTo>
                  <a:pt x="576" y="752"/>
                  <a:pt x="576" y="752"/>
                  <a:pt x="576" y="752"/>
                </a:cubicBezTo>
                <a:cubicBezTo>
                  <a:pt x="576" y="752"/>
                  <a:pt x="576" y="752"/>
                  <a:pt x="576" y="752"/>
                </a:cubicBezTo>
                <a:cubicBezTo>
                  <a:pt x="576" y="751"/>
                  <a:pt x="576" y="752"/>
                  <a:pt x="577" y="751"/>
                </a:cubicBezTo>
                <a:cubicBezTo>
                  <a:pt x="577" y="751"/>
                  <a:pt x="577" y="751"/>
                  <a:pt x="577" y="751"/>
                </a:cubicBezTo>
                <a:cubicBezTo>
                  <a:pt x="577" y="750"/>
                  <a:pt x="577" y="751"/>
                  <a:pt x="577" y="750"/>
                </a:cubicBezTo>
                <a:cubicBezTo>
                  <a:pt x="577" y="749"/>
                  <a:pt x="577" y="749"/>
                  <a:pt x="577" y="748"/>
                </a:cubicBezTo>
                <a:cubicBezTo>
                  <a:pt x="578" y="747"/>
                  <a:pt x="578" y="747"/>
                  <a:pt x="579" y="746"/>
                </a:cubicBezTo>
                <a:cubicBezTo>
                  <a:pt x="579" y="746"/>
                  <a:pt x="579" y="746"/>
                  <a:pt x="579" y="746"/>
                </a:cubicBezTo>
                <a:cubicBezTo>
                  <a:pt x="579" y="745"/>
                  <a:pt x="580" y="745"/>
                  <a:pt x="580" y="744"/>
                </a:cubicBezTo>
                <a:cubicBezTo>
                  <a:pt x="580" y="744"/>
                  <a:pt x="580" y="744"/>
                  <a:pt x="580" y="744"/>
                </a:cubicBezTo>
                <a:cubicBezTo>
                  <a:pt x="580" y="744"/>
                  <a:pt x="581" y="743"/>
                  <a:pt x="581" y="743"/>
                </a:cubicBezTo>
                <a:cubicBezTo>
                  <a:pt x="582" y="743"/>
                  <a:pt x="582" y="742"/>
                  <a:pt x="582" y="742"/>
                </a:cubicBezTo>
                <a:cubicBezTo>
                  <a:pt x="583" y="742"/>
                  <a:pt x="583" y="742"/>
                  <a:pt x="583" y="741"/>
                </a:cubicBezTo>
                <a:cubicBezTo>
                  <a:pt x="583" y="741"/>
                  <a:pt x="583" y="740"/>
                  <a:pt x="583" y="740"/>
                </a:cubicBezTo>
                <a:cubicBezTo>
                  <a:pt x="584" y="740"/>
                  <a:pt x="584" y="739"/>
                  <a:pt x="584" y="739"/>
                </a:cubicBezTo>
                <a:cubicBezTo>
                  <a:pt x="584" y="738"/>
                  <a:pt x="583" y="737"/>
                  <a:pt x="584" y="737"/>
                </a:cubicBezTo>
                <a:cubicBezTo>
                  <a:pt x="584" y="736"/>
                  <a:pt x="584" y="736"/>
                  <a:pt x="584" y="736"/>
                </a:cubicBezTo>
                <a:cubicBezTo>
                  <a:pt x="584" y="734"/>
                  <a:pt x="584" y="736"/>
                  <a:pt x="584" y="735"/>
                </a:cubicBezTo>
                <a:cubicBezTo>
                  <a:pt x="584" y="735"/>
                  <a:pt x="584" y="734"/>
                  <a:pt x="584" y="733"/>
                </a:cubicBezTo>
                <a:cubicBezTo>
                  <a:pt x="584" y="732"/>
                  <a:pt x="584" y="733"/>
                  <a:pt x="584" y="732"/>
                </a:cubicBezTo>
                <a:cubicBezTo>
                  <a:pt x="584" y="732"/>
                  <a:pt x="583" y="732"/>
                  <a:pt x="583" y="732"/>
                </a:cubicBezTo>
                <a:cubicBezTo>
                  <a:pt x="583" y="731"/>
                  <a:pt x="583" y="731"/>
                  <a:pt x="583" y="730"/>
                </a:cubicBezTo>
                <a:cubicBezTo>
                  <a:pt x="582" y="731"/>
                  <a:pt x="583" y="729"/>
                  <a:pt x="583" y="728"/>
                </a:cubicBezTo>
                <a:cubicBezTo>
                  <a:pt x="583" y="728"/>
                  <a:pt x="583" y="727"/>
                  <a:pt x="583" y="727"/>
                </a:cubicBezTo>
                <a:cubicBezTo>
                  <a:pt x="584" y="726"/>
                  <a:pt x="582" y="726"/>
                  <a:pt x="582" y="726"/>
                </a:cubicBezTo>
                <a:cubicBezTo>
                  <a:pt x="582" y="725"/>
                  <a:pt x="583" y="726"/>
                  <a:pt x="583" y="725"/>
                </a:cubicBezTo>
                <a:cubicBezTo>
                  <a:pt x="583" y="724"/>
                  <a:pt x="583" y="724"/>
                  <a:pt x="584" y="724"/>
                </a:cubicBezTo>
                <a:cubicBezTo>
                  <a:pt x="584" y="723"/>
                  <a:pt x="584" y="722"/>
                  <a:pt x="583" y="722"/>
                </a:cubicBezTo>
                <a:cubicBezTo>
                  <a:pt x="584" y="721"/>
                  <a:pt x="585" y="721"/>
                  <a:pt x="586" y="721"/>
                </a:cubicBezTo>
                <a:cubicBezTo>
                  <a:pt x="586" y="719"/>
                  <a:pt x="588" y="719"/>
                  <a:pt x="589" y="718"/>
                </a:cubicBezTo>
                <a:cubicBezTo>
                  <a:pt x="590" y="717"/>
                  <a:pt x="590" y="718"/>
                  <a:pt x="591" y="718"/>
                </a:cubicBezTo>
                <a:cubicBezTo>
                  <a:pt x="591" y="718"/>
                  <a:pt x="591" y="717"/>
                  <a:pt x="591" y="717"/>
                </a:cubicBezTo>
                <a:cubicBezTo>
                  <a:pt x="591" y="717"/>
                  <a:pt x="592" y="717"/>
                  <a:pt x="592" y="717"/>
                </a:cubicBezTo>
                <a:cubicBezTo>
                  <a:pt x="592" y="717"/>
                  <a:pt x="593" y="716"/>
                  <a:pt x="593" y="716"/>
                </a:cubicBezTo>
                <a:cubicBezTo>
                  <a:pt x="594" y="716"/>
                  <a:pt x="595" y="715"/>
                  <a:pt x="595" y="714"/>
                </a:cubicBezTo>
                <a:cubicBezTo>
                  <a:pt x="595" y="713"/>
                  <a:pt x="597" y="714"/>
                  <a:pt x="597" y="713"/>
                </a:cubicBezTo>
                <a:cubicBezTo>
                  <a:pt x="598" y="713"/>
                  <a:pt x="598" y="714"/>
                  <a:pt x="599" y="713"/>
                </a:cubicBezTo>
                <a:cubicBezTo>
                  <a:pt x="600" y="712"/>
                  <a:pt x="602" y="712"/>
                  <a:pt x="603" y="712"/>
                </a:cubicBezTo>
                <a:cubicBezTo>
                  <a:pt x="603" y="711"/>
                  <a:pt x="602" y="710"/>
                  <a:pt x="602" y="710"/>
                </a:cubicBezTo>
                <a:cubicBezTo>
                  <a:pt x="602" y="710"/>
                  <a:pt x="604" y="710"/>
                  <a:pt x="604" y="709"/>
                </a:cubicBezTo>
                <a:cubicBezTo>
                  <a:pt x="604" y="709"/>
                  <a:pt x="604" y="709"/>
                  <a:pt x="604" y="709"/>
                </a:cubicBezTo>
                <a:cubicBezTo>
                  <a:pt x="605" y="708"/>
                  <a:pt x="605" y="709"/>
                  <a:pt x="606" y="709"/>
                </a:cubicBezTo>
                <a:cubicBezTo>
                  <a:pt x="606" y="709"/>
                  <a:pt x="606" y="709"/>
                  <a:pt x="606" y="708"/>
                </a:cubicBezTo>
                <a:cubicBezTo>
                  <a:pt x="607" y="708"/>
                  <a:pt x="607" y="708"/>
                  <a:pt x="607" y="708"/>
                </a:cubicBezTo>
                <a:cubicBezTo>
                  <a:pt x="608" y="708"/>
                  <a:pt x="607" y="708"/>
                  <a:pt x="608" y="708"/>
                </a:cubicBezTo>
                <a:cubicBezTo>
                  <a:pt x="608" y="708"/>
                  <a:pt x="609" y="708"/>
                  <a:pt x="609" y="708"/>
                </a:cubicBezTo>
                <a:cubicBezTo>
                  <a:pt x="610" y="708"/>
                  <a:pt x="610" y="708"/>
                  <a:pt x="611" y="708"/>
                </a:cubicBezTo>
                <a:cubicBezTo>
                  <a:pt x="611" y="707"/>
                  <a:pt x="611" y="707"/>
                  <a:pt x="611" y="706"/>
                </a:cubicBezTo>
                <a:cubicBezTo>
                  <a:pt x="611" y="706"/>
                  <a:pt x="612" y="706"/>
                  <a:pt x="612" y="706"/>
                </a:cubicBezTo>
                <a:cubicBezTo>
                  <a:pt x="612" y="707"/>
                  <a:pt x="613" y="707"/>
                  <a:pt x="613" y="708"/>
                </a:cubicBezTo>
                <a:cubicBezTo>
                  <a:pt x="614" y="708"/>
                  <a:pt x="615" y="708"/>
                  <a:pt x="615" y="707"/>
                </a:cubicBezTo>
                <a:cubicBezTo>
                  <a:pt x="616" y="707"/>
                  <a:pt x="616" y="707"/>
                  <a:pt x="616" y="706"/>
                </a:cubicBezTo>
                <a:cubicBezTo>
                  <a:pt x="617" y="706"/>
                  <a:pt x="616" y="704"/>
                  <a:pt x="617" y="704"/>
                </a:cubicBezTo>
                <a:cubicBezTo>
                  <a:pt x="618" y="704"/>
                  <a:pt x="618" y="704"/>
                  <a:pt x="619" y="703"/>
                </a:cubicBezTo>
                <a:cubicBezTo>
                  <a:pt x="619" y="703"/>
                  <a:pt x="619" y="702"/>
                  <a:pt x="619" y="702"/>
                </a:cubicBezTo>
                <a:cubicBezTo>
                  <a:pt x="619" y="702"/>
                  <a:pt x="619" y="702"/>
                  <a:pt x="619" y="702"/>
                </a:cubicBezTo>
                <a:cubicBezTo>
                  <a:pt x="619" y="701"/>
                  <a:pt x="619" y="701"/>
                  <a:pt x="619" y="701"/>
                </a:cubicBezTo>
                <a:cubicBezTo>
                  <a:pt x="618" y="701"/>
                  <a:pt x="618" y="700"/>
                  <a:pt x="618" y="699"/>
                </a:cubicBezTo>
                <a:cubicBezTo>
                  <a:pt x="618" y="698"/>
                  <a:pt x="619" y="697"/>
                  <a:pt x="620" y="697"/>
                </a:cubicBezTo>
                <a:cubicBezTo>
                  <a:pt x="621" y="696"/>
                  <a:pt x="620" y="694"/>
                  <a:pt x="621" y="694"/>
                </a:cubicBezTo>
                <a:cubicBezTo>
                  <a:pt x="622" y="693"/>
                  <a:pt x="622" y="693"/>
                  <a:pt x="623" y="692"/>
                </a:cubicBezTo>
                <a:cubicBezTo>
                  <a:pt x="623" y="691"/>
                  <a:pt x="623" y="691"/>
                  <a:pt x="623" y="690"/>
                </a:cubicBezTo>
                <a:cubicBezTo>
                  <a:pt x="623" y="690"/>
                  <a:pt x="624" y="690"/>
                  <a:pt x="624" y="690"/>
                </a:cubicBezTo>
                <a:cubicBezTo>
                  <a:pt x="624" y="689"/>
                  <a:pt x="624" y="689"/>
                  <a:pt x="625" y="688"/>
                </a:cubicBezTo>
                <a:cubicBezTo>
                  <a:pt x="625" y="688"/>
                  <a:pt x="626" y="688"/>
                  <a:pt x="626" y="687"/>
                </a:cubicBezTo>
                <a:cubicBezTo>
                  <a:pt x="626" y="687"/>
                  <a:pt x="626" y="687"/>
                  <a:pt x="626" y="686"/>
                </a:cubicBezTo>
                <a:cubicBezTo>
                  <a:pt x="628" y="685"/>
                  <a:pt x="627" y="682"/>
                  <a:pt x="627" y="680"/>
                </a:cubicBezTo>
                <a:cubicBezTo>
                  <a:pt x="627" y="679"/>
                  <a:pt x="631" y="678"/>
                  <a:pt x="630" y="677"/>
                </a:cubicBezTo>
                <a:cubicBezTo>
                  <a:pt x="630" y="676"/>
                  <a:pt x="629" y="676"/>
                  <a:pt x="629" y="676"/>
                </a:cubicBezTo>
                <a:cubicBezTo>
                  <a:pt x="629" y="675"/>
                  <a:pt x="629" y="675"/>
                  <a:pt x="630" y="675"/>
                </a:cubicBezTo>
                <a:cubicBezTo>
                  <a:pt x="630" y="674"/>
                  <a:pt x="629" y="674"/>
                  <a:pt x="629" y="674"/>
                </a:cubicBezTo>
                <a:cubicBezTo>
                  <a:pt x="629" y="673"/>
                  <a:pt x="629" y="672"/>
                  <a:pt x="630" y="671"/>
                </a:cubicBezTo>
                <a:cubicBezTo>
                  <a:pt x="630" y="671"/>
                  <a:pt x="631" y="671"/>
                  <a:pt x="631" y="670"/>
                </a:cubicBezTo>
                <a:cubicBezTo>
                  <a:pt x="631" y="670"/>
                  <a:pt x="631" y="670"/>
                  <a:pt x="631" y="670"/>
                </a:cubicBezTo>
                <a:cubicBezTo>
                  <a:pt x="631" y="669"/>
                  <a:pt x="631" y="668"/>
                  <a:pt x="631" y="668"/>
                </a:cubicBezTo>
                <a:cubicBezTo>
                  <a:pt x="631" y="668"/>
                  <a:pt x="631" y="667"/>
                  <a:pt x="631" y="666"/>
                </a:cubicBezTo>
                <a:cubicBezTo>
                  <a:pt x="631" y="666"/>
                  <a:pt x="631" y="666"/>
                  <a:pt x="631" y="666"/>
                </a:cubicBezTo>
                <a:cubicBezTo>
                  <a:pt x="631" y="666"/>
                  <a:pt x="631" y="666"/>
                  <a:pt x="631" y="665"/>
                </a:cubicBezTo>
                <a:cubicBezTo>
                  <a:pt x="631" y="665"/>
                  <a:pt x="631" y="664"/>
                  <a:pt x="631" y="663"/>
                </a:cubicBezTo>
                <a:cubicBezTo>
                  <a:pt x="630" y="662"/>
                  <a:pt x="631" y="659"/>
                  <a:pt x="630" y="659"/>
                </a:cubicBezTo>
                <a:cubicBezTo>
                  <a:pt x="630" y="658"/>
                  <a:pt x="631" y="656"/>
                  <a:pt x="631" y="655"/>
                </a:cubicBezTo>
                <a:cubicBezTo>
                  <a:pt x="630" y="655"/>
                  <a:pt x="630" y="655"/>
                  <a:pt x="629" y="655"/>
                </a:cubicBezTo>
                <a:cubicBezTo>
                  <a:pt x="630" y="654"/>
                  <a:pt x="630" y="654"/>
                  <a:pt x="631" y="653"/>
                </a:cubicBezTo>
                <a:cubicBezTo>
                  <a:pt x="631" y="653"/>
                  <a:pt x="630" y="653"/>
                  <a:pt x="630" y="652"/>
                </a:cubicBezTo>
                <a:cubicBezTo>
                  <a:pt x="631" y="652"/>
                  <a:pt x="631" y="652"/>
                  <a:pt x="631" y="652"/>
                </a:cubicBezTo>
                <a:cubicBezTo>
                  <a:pt x="631" y="651"/>
                  <a:pt x="631" y="651"/>
                  <a:pt x="631" y="651"/>
                </a:cubicBezTo>
                <a:cubicBezTo>
                  <a:pt x="631" y="650"/>
                  <a:pt x="632" y="650"/>
                  <a:pt x="632" y="650"/>
                </a:cubicBezTo>
                <a:cubicBezTo>
                  <a:pt x="632" y="650"/>
                  <a:pt x="632" y="648"/>
                  <a:pt x="633" y="648"/>
                </a:cubicBezTo>
                <a:cubicBezTo>
                  <a:pt x="633" y="648"/>
                  <a:pt x="633" y="647"/>
                  <a:pt x="632" y="647"/>
                </a:cubicBezTo>
                <a:cubicBezTo>
                  <a:pt x="634" y="647"/>
                  <a:pt x="634" y="648"/>
                  <a:pt x="635" y="649"/>
                </a:cubicBezTo>
                <a:cubicBezTo>
                  <a:pt x="636" y="648"/>
                  <a:pt x="636" y="647"/>
                  <a:pt x="636" y="647"/>
                </a:cubicBezTo>
                <a:cubicBezTo>
                  <a:pt x="636" y="646"/>
                  <a:pt x="637" y="646"/>
                  <a:pt x="637" y="646"/>
                </a:cubicBezTo>
                <a:cubicBezTo>
                  <a:pt x="637" y="645"/>
                  <a:pt x="638" y="645"/>
                  <a:pt x="638" y="644"/>
                </a:cubicBezTo>
                <a:cubicBezTo>
                  <a:pt x="638" y="643"/>
                  <a:pt x="638" y="642"/>
                  <a:pt x="638" y="642"/>
                </a:cubicBezTo>
                <a:cubicBezTo>
                  <a:pt x="638" y="642"/>
                  <a:pt x="639" y="642"/>
                  <a:pt x="639" y="642"/>
                </a:cubicBezTo>
                <a:cubicBezTo>
                  <a:pt x="639" y="640"/>
                  <a:pt x="640" y="641"/>
                  <a:pt x="640" y="639"/>
                </a:cubicBezTo>
                <a:cubicBezTo>
                  <a:pt x="640" y="638"/>
                  <a:pt x="641" y="637"/>
                  <a:pt x="642" y="636"/>
                </a:cubicBezTo>
                <a:cubicBezTo>
                  <a:pt x="642" y="636"/>
                  <a:pt x="642" y="636"/>
                  <a:pt x="642" y="635"/>
                </a:cubicBezTo>
                <a:cubicBezTo>
                  <a:pt x="643" y="635"/>
                  <a:pt x="643" y="636"/>
                  <a:pt x="643" y="635"/>
                </a:cubicBezTo>
                <a:cubicBezTo>
                  <a:pt x="644" y="634"/>
                  <a:pt x="644" y="634"/>
                  <a:pt x="646" y="634"/>
                </a:cubicBezTo>
                <a:cubicBezTo>
                  <a:pt x="646" y="633"/>
                  <a:pt x="648" y="631"/>
                  <a:pt x="648" y="631"/>
                </a:cubicBezTo>
                <a:cubicBezTo>
                  <a:pt x="649" y="631"/>
                  <a:pt x="649" y="630"/>
                  <a:pt x="649" y="630"/>
                </a:cubicBezTo>
                <a:cubicBezTo>
                  <a:pt x="649" y="629"/>
                  <a:pt x="649" y="629"/>
                  <a:pt x="650" y="629"/>
                </a:cubicBezTo>
                <a:cubicBezTo>
                  <a:pt x="650" y="629"/>
                  <a:pt x="650" y="628"/>
                  <a:pt x="650" y="628"/>
                </a:cubicBezTo>
                <a:cubicBezTo>
                  <a:pt x="650" y="628"/>
                  <a:pt x="650" y="628"/>
                  <a:pt x="650" y="628"/>
                </a:cubicBezTo>
                <a:cubicBezTo>
                  <a:pt x="650" y="628"/>
                  <a:pt x="650" y="627"/>
                  <a:pt x="650" y="627"/>
                </a:cubicBezTo>
                <a:cubicBezTo>
                  <a:pt x="650" y="627"/>
                  <a:pt x="650" y="627"/>
                  <a:pt x="650" y="627"/>
                </a:cubicBezTo>
                <a:cubicBezTo>
                  <a:pt x="651" y="627"/>
                  <a:pt x="651" y="626"/>
                  <a:pt x="651" y="625"/>
                </a:cubicBezTo>
                <a:cubicBezTo>
                  <a:pt x="651" y="625"/>
                  <a:pt x="651" y="625"/>
                  <a:pt x="651" y="625"/>
                </a:cubicBezTo>
                <a:cubicBezTo>
                  <a:pt x="651" y="624"/>
                  <a:pt x="652" y="624"/>
                  <a:pt x="652" y="624"/>
                </a:cubicBezTo>
                <a:cubicBezTo>
                  <a:pt x="652" y="623"/>
                  <a:pt x="652" y="624"/>
                  <a:pt x="652" y="623"/>
                </a:cubicBezTo>
                <a:cubicBezTo>
                  <a:pt x="652" y="623"/>
                  <a:pt x="652" y="622"/>
                  <a:pt x="652" y="622"/>
                </a:cubicBezTo>
                <a:cubicBezTo>
                  <a:pt x="652" y="621"/>
                  <a:pt x="652" y="621"/>
                  <a:pt x="652" y="621"/>
                </a:cubicBezTo>
                <a:cubicBezTo>
                  <a:pt x="653" y="619"/>
                  <a:pt x="652" y="621"/>
                  <a:pt x="652" y="621"/>
                </a:cubicBezTo>
                <a:close/>
                <a:moveTo>
                  <a:pt x="360" y="107"/>
                </a:moveTo>
                <a:cubicBezTo>
                  <a:pt x="361" y="107"/>
                  <a:pt x="360" y="105"/>
                  <a:pt x="360" y="105"/>
                </a:cubicBezTo>
                <a:cubicBezTo>
                  <a:pt x="360" y="104"/>
                  <a:pt x="360" y="104"/>
                  <a:pt x="360" y="103"/>
                </a:cubicBezTo>
                <a:cubicBezTo>
                  <a:pt x="360" y="103"/>
                  <a:pt x="359" y="103"/>
                  <a:pt x="359" y="102"/>
                </a:cubicBezTo>
                <a:cubicBezTo>
                  <a:pt x="358" y="103"/>
                  <a:pt x="357" y="104"/>
                  <a:pt x="356" y="104"/>
                </a:cubicBezTo>
                <a:cubicBezTo>
                  <a:pt x="356" y="104"/>
                  <a:pt x="356" y="103"/>
                  <a:pt x="356" y="103"/>
                </a:cubicBezTo>
                <a:cubicBezTo>
                  <a:pt x="354" y="102"/>
                  <a:pt x="355" y="101"/>
                  <a:pt x="354" y="100"/>
                </a:cubicBezTo>
                <a:cubicBezTo>
                  <a:pt x="354" y="100"/>
                  <a:pt x="354" y="100"/>
                  <a:pt x="353" y="101"/>
                </a:cubicBezTo>
                <a:cubicBezTo>
                  <a:pt x="353" y="101"/>
                  <a:pt x="353" y="101"/>
                  <a:pt x="352" y="101"/>
                </a:cubicBezTo>
                <a:cubicBezTo>
                  <a:pt x="352" y="101"/>
                  <a:pt x="351" y="101"/>
                  <a:pt x="351" y="101"/>
                </a:cubicBezTo>
                <a:cubicBezTo>
                  <a:pt x="351" y="100"/>
                  <a:pt x="352" y="98"/>
                  <a:pt x="350" y="99"/>
                </a:cubicBezTo>
                <a:cubicBezTo>
                  <a:pt x="351" y="97"/>
                  <a:pt x="354" y="97"/>
                  <a:pt x="355" y="97"/>
                </a:cubicBezTo>
                <a:cubicBezTo>
                  <a:pt x="355" y="97"/>
                  <a:pt x="355" y="96"/>
                  <a:pt x="355" y="95"/>
                </a:cubicBezTo>
                <a:cubicBezTo>
                  <a:pt x="355" y="94"/>
                  <a:pt x="355" y="94"/>
                  <a:pt x="355" y="94"/>
                </a:cubicBezTo>
                <a:cubicBezTo>
                  <a:pt x="354" y="94"/>
                  <a:pt x="354" y="94"/>
                  <a:pt x="353" y="93"/>
                </a:cubicBezTo>
                <a:cubicBezTo>
                  <a:pt x="352" y="92"/>
                  <a:pt x="351" y="93"/>
                  <a:pt x="349" y="93"/>
                </a:cubicBezTo>
                <a:cubicBezTo>
                  <a:pt x="349" y="93"/>
                  <a:pt x="349" y="94"/>
                  <a:pt x="348" y="94"/>
                </a:cubicBezTo>
                <a:cubicBezTo>
                  <a:pt x="348" y="94"/>
                  <a:pt x="346" y="94"/>
                  <a:pt x="346" y="94"/>
                </a:cubicBezTo>
                <a:cubicBezTo>
                  <a:pt x="346" y="93"/>
                  <a:pt x="352" y="92"/>
                  <a:pt x="352" y="91"/>
                </a:cubicBezTo>
                <a:cubicBezTo>
                  <a:pt x="352" y="89"/>
                  <a:pt x="352" y="90"/>
                  <a:pt x="350" y="90"/>
                </a:cubicBezTo>
                <a:cubicBezTo>
                  <a:pt x="349" y="90"/>
                  <a:pt x="350" y="91"/>
                  <a:pt x="349" y="91"/>
                </a:cubicBezTo>
                <a:cubicBezTo>
                  <a:pt x="348" y="91"/>
                  <a:pt x="348" y="91"/>
                  <a:pt x="348" y="92"/>
                </a:cubicBezTo>
                <a:cubicBezTo>
                  <a:pt x="347" y="92"/>
                  <a:pt x="347" y="92"/>
                  <a:pt x="346" y="92"/>
                </a:cubicBezTo>
                <a:cubicBezTo>
                  <a:pt x="346" y="92"/>
                  <a:pt x="345" y="92"/>
                  <a:pt x="345" y="92"/>
                </a:cubicBezTo>
                <a:cubicBezTo>
                  <a:pt x="345" y="93"/>
                  <a:pt x="345" y="92"/>
                  <a:pt x="345" y="92"/>
                </a:cubicBezTo>
                <a:cubicBezTo>
                  <a:pt x="344" y="92"/>
                  <a:pt x="344" y="92"/>
                  <a:pt x="344" y="92"/>
                </a:cubicBezTo>
                <a:cubicBezTo>
                  <a:pt x="343" y="92"/>
                  <a:pt x="344" y="93"/>
                  <a:pt x="343" y="93"/>
                </a:cubicBezTo>
                <a:cubicBezTo>
                  <a:pt x="343" y="93"/>
                  <a:pt x="343" y="93"/>
                  <a:pt x="343" y="93"/>
                </a:cubicBezTo>
                <a:cubicBezTo>
                  <a:pt x="344" y="93"/>
                  <a:pt x="343" y="94"/>
                  <a:pt x="344" y="94"/>
                </a:cubicBezTo>
                <a:cubicBezTo>
                  <a:pt x="344" y="94"/>
                  <a:pt x="344" y="94"/>
                  <a:pt x="345" y="94"/>
                </a:cubicBezTo>
                <a:cubicBezTo>
                  <a:pt x="344" y="94"/>
                  <a:pt x="344" y="95"/>
                  <a:pt x="343" y="94"/>
                </a:cubicBezTo>
                <a:cubicBezTo>
                  <a:pt x="343" y="94"/>
                  <a:pt x="342" y="94"/>
                  <a:pt x="341" y="94"/>
                </a:cubicBezTo>
                <a:cubicBezTo>
                  <a:pt x="340" y="94"/>
                  <a:pt x="340" y="93"/>
                  <a:pt x="340" y="92"/>
                </a:cubicBezTo>
                <a:cubicBezTo>
                  <a:pt x="340" y="93"/>
                  <a:pt x="339" y="93"/>
                  <a:pt x="339" y="93"/>
                </a:cubicBezTo>
                <a:cubicBezTo>
                  <a:pt x="339" y="93"/>
                  <a:pt x="338" y="93"/>
                  <a:pt x="338" y="93"/>
                </a:cubicBezTo>
                <a:cubicBezTo>
                  <a:pt x="337" y="94"/>
                  <a:pt x="337" y="94"/>
                  <a:pt x="336" y="95"/>
                </a:cubicBezTo>
                <a:cubicBezTo>
                  <a:pt x="335" y="96"/>
                  <a:pt x="335" y="97"/>
                  <a:pt x="336" y="98"/>
                </a:cubicBezTo>
                <a:cubicBezTo>
                  <a:pt x="336" y="98"/>
                  <a:pt x="336" y="98"/>
                  <a:pt x="336" y="98"/>
                </a:cubicBezTo>
                <a:cubicBezTo>
                  <a:pt x="337" y="98"/>
                  <a:pt x="337" y="98"/>
                  <a:pt x="338" y="98"/>
                </a:cubicBezTo>
                <a:cubicBezTo>
                  <a:pt x="339" y="98"/>
                  <a:pt x="338" y="99"/>
                  <a:pt x="339" y="99"/>
                </a:cubicBezTo>
                <a:cubicBezTo>
                  <a:pt x="340" y="99"/>
                  <a:pt x="340" y="99"/>
                  <a:pt x="341" y="99"/>
                </a:cubicBezTo>
                <a:cubicBezTo>
                  <a:pt x="341" y="100"/>
                  <a:pt x="341" y="102"/>
                  <a:pt x="340" y="101"/>
                </a:cubicBezTo>
                <a:cubicBezTo>
                  <a:pt x="340" y="103"/>
                  <a:pt x="341" y="104"/>
                  <a:pt x="339" y="104"/>
                </a:cubicBezTo>
                <a:cubicBezTo>
                  <a:pt x="339" y="104"/>
                  <a:pt x="337" y="104"/>
                  <a:pt x="337" y="103"/>
                </a:cubicBezTo>
                <a:cubicBezTo>
                  <a:pt x="336" y="103"/>
                  <a:pt x="334" y="103"/>
                  <a:pt x="333" y="104"/>
                </a:cubicBezTo>
                <a:cubicBezTo>
                  <a:pt x="333" y="103"/>
                  <a:pt x="332" y="103"/>
                  <a:pt x="332" y="102"/>
                </a:cubicBezTo>
                <a:cubicBezTo>
                  <a:pt x="332" y="102"/>
                  <a:pt x="331" y="101"/>
                  <a:pt x="331" y="100"/>
                </a:cubicBezTo>
                <a:cubicBezTo>
                  <a:pt x="330" y="101"/>
                  <a:pt x="329" y="101"/>
                  <a:pt x="328" y="101"/>
                </a:cubicBezTo>
                <a:cubicBezTo>
                  <a:pt x="328" y="101"/>
                  <a:pt x="328" y="101"/>
                  <a:pt x="328" y="102"/>
                </a:cubicBezTo>
                <a:cubicBezTo>
                  <a:pt x="328" y="103"/>
                  <a:pt x="328" y="103"/>
                  <a:pt x="329" y="104"/>
                </a:cubicBezTo>
                <a:cubicBezTo>
                  <a:pt x="328" y="104"/>
                  <a:pt x="328" y="104"/>
                  <a:pt x="328" y="104"/>
                </a:cubicBezTo>
                <a:cubicBezTo>
                  <a:pt x="328" y="105"/>
                  <a:pt x="331" y="106"/>
                  <a:pt x="331" y="107"/>
                </a:cubicBezTo>
                <a:cubicBezTo>
                  <a:pt x="331" y="108"/>
                  <a:pt x="331" y="108"/>
                  <a:pt x="332" y="108"/>
                </a:cubicBezTo>
                <a:cubicBezTo>
                  <a:pt x="333" y="108"/>
                  <a:pt x="333" y="108"/>
                  <a:pt x="333" y="108"/>
                </a:cubicBezTo>
                <a:cubicBezTo>
                  <a:pt x="334" y="109"/>
                  <a:pt x="334" y="108"/>
                  <a:pt x="335" y="109"/>
                </a:cubicBezTo>
                <a:cubicBezTo>
                  <a:pt x="335" y="108"/>
                  <a:pt x="335" y="108"/>
                  <a:pt x="335" y="108"/>
                </a:cubicBezTo>
                <a:cubicBezTo>
                  <a:pt x="335" y="107"/>
                  <a:pt x="335" y="108"/>
                  <a:pt x="336" y="107"/>
                </a:cubicBezTo>
                <a:cubicBezTo>
                  <a:pt x="336" y="107"/>
                  <a:pt x="337" y="107"/>
                  <a:pt x="338" y="108"/>
                </a:cubicBezTo>
                <a:cubicBezTo>
                  <a:pt x="338" y="109"/>
                  <a:pt x="339" y="109"/>
                  <a:pt x="339" y="109"/>
                </a:cubicBezTo>
                <a:cubicBezTo>
                  <a:pt x="340" y="110"/>
                  <a:pt x="340" y="110"/>
                  <a:pt x="340" y="110"/>
                </a:cubicBezTo>
                <a:cubicBezTo>
                  <a:pt x="341" y="111"/>
                  <a:pt x="342" y="111"/>
                  <a:pt x="342" y="111"/>
                </a:cubicBezTo>
                <a:cubicBezTo>
                  <a:pt x="342" y="111"/>
                  <a:pt x="342" y="111"/>
                  <a:pt x="342" y="111"/>
                </a:cubicBezTo>
                <a:cubicBezTo>
                  <a:pt x="343" y="111"/>
                  <a:pt x="343" y="112"/>
                  <a:pt x="344" y="112"/>
                </a:cubicBezTo>
                <a:cubicBezTo>
                  <a:pt x="345" y="113"/>
                  <a:pt x="344" y="114"/>
                  <a:pt x="345" y="115"/>
                </a:cubicBezTo>
                <a:cubicBezTo>
                  <a:pt x="346" y="115"/>
                  <a:pt x="345" y="116"/>
                  <a:pt x="346" y="116"/>
                </a:cubicBezTo>
                <a:cubicBezTo>
                  <a:pt x="347" y="117"/>
                  <a:pt x="347" y="117"/>
                  <a:pt x="348" y="116"/>
                </a:cubicBezTo>
                <a:cubicBezTo>
                  <a:pt x="349" y="116"/>
                  <a:pt x="350" y="115"/>
                  <a:pt x="351" y="114"/>
                </a:cubicBezTo>
                <a:cubicBezTo>
                  <a:pt x="352" y="112"/>
                  <a:pt x="353" y="114"/>
                  <a:pt x="354" y="113"/>
                </a:cubicBezTo>
                <a:cubicBezTo>
                  <a:pt x="356" y="112"/>
                  <a:pt x="357" y="111"/>
                  <a:pt x="359" y="111"/>
                </a:cubicBezTo>
                <a:cubicBezTo>
                  <a:pt x="359" y="111"/>
                  <a:pt x="359" y="110"/>
                  <a:pt x="359" y="110"/>
                </a:cubicBezTo>
                <a:cubicBezTo>
                  <a:pt x="359" y="109"/>
                  <a:pt x="360" y="110"/>
                  <a:pt x="360" y="109"/>
                </a:cubicBezTo>
                <a:cubicBezTo>
                  <a:pt x="360" y="108"/>
                  <a:pt x="360" y="108"/>
                  <a:pt x="360" y="107"/>
                </a:cubicBezTo>
                <a:close/>
                <a:moveTo>
                  <a:pt x="1074" y="90"/>
                </a:moveTo>
                <a:cubicBezTo>
                  <a:pt x="1076" y="90"/>
                  <a:pt x="1076" y="90"/>
                  <a:pt x="1074" y="89"/>
                </a:cubicBezTo>
                <a:cubicBezTo>
                  <a:pt x="1074" y="90"/>
                  <a:pt x="1074" y="90"/>
                  <a:pt x="1074" y="90"/>
                </a:cubicBezTo>
                <a:close/>
                <a:moveTo>
                  <a:pt x="714" y="90"/>
                </a:moveTo>
                <a:cubicBezTo>
                  <a:pt x="714" y="90"/>
                  <a:pt x="714" y="91"/>
                  <a:pt x="715" y="92"/>
                </a:cubicBezTo>
                <a:cubicBezTo>
                  <a:pt x="715" y="92"/>
                  <a:pt x="716" y="92"/>
                  <a:pt x="717" y="92"/>
                </a:cubicBezTo>
                <a:cubicBezTo>
                  <a:pt x="716" y="92"/>
                  <a:pt x="721" y="92"/>
                  <a:pt x="720" y="91"/>
                </a:cubicBezTo>
                <a:cubicBezTo>
                  <a:pt x="718" y="90"/>
                  <a:pt x="716" y="89"/>
                  <a:pt x="714" y="90"/>
                </a:cubicBezTo>
                <a:cubicBezTo>
                  <a:pt x="714" y="91"/>
                  <a:pt x="714" y="90"/>
                  <a:pt x="714" y="90"/>
                </a:cubicBezTo>
                <a:close/>
                <a:moveTo>
                  <a:pt x="362" y="88"/>
                </a:moveTo>
                <a:cubicBezTo>
                  <a:pt x="362" y="88"/>
                  <a:pt x="363" y="89"/>
                  <a:pt x="363" y="89"/>
                </a:cubicBezTo>
                <a:cubicBezTo>
                  <a:pt x="363" y="88"/>
                  <a:pt x="363" y="88"/>
                  <a:pt x="363" y="88"/>
                </a:cubicBezTo>
                <a:cubicBezTo>
                  <a:pt x="363" y="88"/>
                  <a:pt x="362" y="87"/>
                  <a:pt x="362" y="88"/>
                </a:cubicBezTo>
                <a:cubicBezTo>
                  <a:pt x="362" y="88"/>
                  <a:pt x="362" y="88"/>
                  <a:pt x="362" y="88"/>
                </a:cubicBezTo>
                <a:close/>
                <a:moveTo>
                  <a:pt x="549" y="88"/>
                </a:moveTo>
                <a:cubicBezTo>
                  <a:pt x="548" y="87"/>
                  <a:pt x="545" y="87"/>
                  <a:pt x="546" y="89"/>
                </a:cubicBezTo>
                <a:cubicBezTo>
                  <a:pt x="546" y="89"/>
                  <a:pt x="549" y="88"/>
                  <a:pt x="549" y="88"/>
                </a:cubicBezTo>
                <a:cubicBezTo>
                  <a:pt x="549" y="87"/>
                  <a:pt x="549" y="88"/>
                  <a:pt x="549" y="88"/>
                </a:cubicBezTo>
                <a:close/>
                <a:moveTo>
                  <a:pt x="729" y="87"/>
                </a:moveTo>
                <a:cubicBezTo>
                  <a:pt x="729" y="88"/>
                  <a:pt x="730" y="87"/>
                  <a:pt x="730" y="88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29" y="87"/>
                  <a:pt x="729" y="87"/>
                </a:cubicBezTo>
                <a:close/>
                <a:moveTo>
                  <a:pt x="354" y="87"/>
                </a:moveTo>
                <a:cubicBezTo>
                  <a:pt x="354" y="87"/>
                  <a:pt x="354" y="87"/>
                  <a:pt x="354" y="86"/>
                </a:cubicBezTo>
                <a:cubicBezTo>
                  <a:pt x="353" y="86"/>
                  <a:pt x="353" y="87"/>
                  <a:pt x="353" y="88"/>
                </a:cubicBezTo>
                <a:cubicBezTo>
                  <a:pt x="353" y="88"/>
                  <a:pt x="354" y="88"/>
                  <a:pt x="354" y="87"/>
                </a:cubicBezTo>
                <a:close/>
                <a:moveTo>
                  <a:pt x="230" y="115"/>
                </a:moveTo>
                <a:cubicBezTo>
                  <a:pt x="230" y="116"/>
                  <a:pt x="231" y="116"/>
                  <a:pt x="231" y="117"/>
                </a:cubicBezTo>
                <a:cubicBezTo>
                  <a:pt x="232" y="117"/>
                  <a:pt x="233" y="117"/>
                  <a:pt x="233" y="117"/>
                </a:cubicBezTo>
                <a:cubicBezTo>
                  <a:pt x="233" y="117"/>
                  <a:pt x="234" y="117"/>
                  <a:pt x="235" y="117"/>
                </a:cubicBezTo>
                <a:cubicBezTo>
                  <a:pt x="235" y="117"/>
                  <a:pt x="236" y="116"/>
                  <a:pt x="236" y="116"/>
                </a:cubicBezTo>
                <a:cubicBezTo>
                  <a:pt x="236" y="115"/>
                  <a:pt x="236" y="115"/>
                  <a:pt x="237" y="115"/>
                </a:cubicBezTo>
                <a:cubicBezTo>
                  <a:pt x="237" y="114"/>
                  <a:pt x="238" y="114"/>
                  <a:pt x="238" y="113"/>
                </a:cubicBezTo>
                <a:cubicBezTo>
                  <a:pt x="239" y="113"/>
                  <a:pt x="238" y="113"/>
                  <a:pt x="239" y="113"/>
                </a:cubicBezTo>
                <a:cubicBezTo>
                  <a:pt x="240" y="113"/>
                  <a:pt x="239" y="113"/>
                  <a:pt x="240" y="113"/>
                </a:cubicBezTo>
                <a:cubicBezTo>
                  <a:pt x="241" y="114"/>
                  <a:pt x="242" y="114"/>
                  <a:pt x="244" y="114"/>
                </a:cubicBezTo>
                <a:cubicBezTo>
                  <a:pt x="244" y="113"/>
                  <a:pt x="245" y="113"/>
                  <a:pt x="246" y="113"/>
                </a:cubicBezTo>
                <a:cubicBezTo>
                  <a:pt x="247" y="113"/>
                  <a:pt x="247" y="112"/>
                  <a:pt x="247" y="112"/>
                </a:cubicBezTo>
                <a:cubicBezTo>
                  <a:pt x="247" y="112"/>
                  <a:pt x="247" y="112"/>
                  <a:pt x="247" y="111"/>
                </a:cubicBezTo>
                <a:cubicBezTo>
                  <a:pt x="247" y="111"/>
                  <a:pt x="248" y="111"/>
                  <a:pt x="248" y="110"/>
                </a:cubicBezTo>
                <a:cubicBezTo>
                  <a:pt x="249" y="110"/>
                  <a:pt x="249" y="109"/>
                  <a:pt x="249" y="108"/>
                </a:cubicBezTo>
                <a:cubicBezTo>
                  <a:pt x="248" y="107"/>
                  <a:pt x="248" y="107"/>
                  <a:pt x="249" y="107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5"/>
                  <a:pt x="251" y="105"/>
                  <a:pt x="252" y="105"/>
                </a:cubicBezTo>
                <a:cubicBezTo>
                  <a:pt x="252" y="104"/>
                  <a:pt x="252" y="104"/>
                  <a:pt x="253" y="104"/>
                </a:cubicBezTo>
                <a:cubicBezTo>
                  <a:pt x="253" y="103"/>
                  <a:pt x="254" y="101"/>
                  <a:pt x="255" y="101"/>
                </a:cubicBezTo>
                <a:cubicBezTo>
                  <a:pt x="255" y="101"/>
                  <a:pt x="255" y="102"/>
                  <a:pt x="256" y="101"/>
                </a:cubicBezTo>
                <a:cubicBezTo>
                  <a:pt x="256" y="100"/>
                  <a:pt x="257" y="100"/>
                  <a:pt x="258" y="100"/>
                </a:cubicBezTo>
                <a:cubicBezTo>
                  <a:pt x="258" y="100"/>
                  <a:pt x="258" y="100"/>
                  <a:pt x="258" y="100"/>
                </a:cubicBezTo>
                <a:cubicBezTo>
                  <a:pt x="259" y="100"/>
                  <a:pt x="259" y="100"/>
                  <a:pt x="259" y="99"/>
                </a:cubicBezTo>
                <a:cubicBezTo>
                  <a:pt x="260" y="98"/>
                  <a:pt x="261" y="99"/>
                  <a:pt x="261" y="98"/>
                </a:cubicBezTo>
                <a:cubicBezTo>
                  <a:pt x="262" y="98"/>
                  <a:pt x="263" y="98"/>
                  <a:pt x="264" y="98"/>
                </a:cubicBezTo>
                <a:cubicBezTo>
                  <a:pt x="264" y="98"/>
                  <a:pt x="264" y="98"/>
                  <a:pt x="264" y="98"/>
                </a:cubicBezTo>
                <a:cubicBezTo>
                  <a:pt x="265" y="98"/>
                  <a:pt x="265" y="97"/>
                  <a:pt x="266" y="97"/>
                </a:cubicBezTo>
                <a:cubicBezTo>
                  <a:pt x="267" y="97"/>
                  <a:pt x="268" y="98"/>
                  <a:pt x="268" y="97"/>
                </a:cubicBezTo>
                <a:cubicBezTo>
                  <a:pt x="269" y="96"/>
                  <a:pt x="270" y="97"/>
                  <a:pt x="270" y="96"/>
                </a:cubicBezTo>
                <a:cubicBezTo>
                  <a:pt x="270" y="95"/>
                  <a:pt x="270" y="95"/>
                  <a:pt x="269" y="95"/>
                </a:cubicBezTo>
                <a:cubicBezTo>
                  <a:pt x="268" y="94"/>
                  <a:pt x="267" y="94"/>
                  <a:pt x="267" y="94"/>
                </a:cubicBezTo>
                <a:cubicBezTo>
                  <a:pt x="266" y="93"/>
                  <a:pt x="266" y="93"/>
                  <a:pt x="266" y="92"/>
                </a:cubicBezTo>
                <a:cubicBezTo>
                  <a:pt x="266" y="92"/>
                  <a:pt x="266" y="92"/>
                  <a:pt x="266" y="92"/>
                </a:cubicBezTo>
                <a:cubicBezTo>
                  <a:pt x="265" y="92"/>
                  <a:pt x="265" y="92"/>
                  <a:pt x="264" y="92"/>
                </a:cubicBezTo>
                <a:cubicBezTo>
                  <a:pt x="263" y="91"/>
                  <a:pt x="264" y="91"/>
                  <a:pt x="263" y="91"/>
                </a:cubicBezTo>
                <a:cubicBezTo>
                  <a:pt x="262" y="91"/>
                  <a:pt x="263" y="91"/>
                  <a:pt x="262" y="91"/>
                </a:cubicBezTo>
                <a:cubicBezTo>
                  <a:pt x="261" y="91"/>
                  <a:pt x="259" y="90"/>
                  <a:pt x="258" y="90"/>
                </a:cubicBezTo>
                <a:cubicBezTo>
                  <a:pt x="257" y="90"/>
                  <a:pt x="256" y="90"/>
                  <a:pt x="255" y="90"/>
                </a:cubicBezTo>
                <a:cubicBezTo>
                  <a:pt x="255" y="91"/>
                  <a:pt x="255" y="91"/>
                  <a:pt x="254" y="91"/>
                </a:cubicBezTo>
                <a:cubicBezTo>
                  <a:pt x="254" y="90"/>
                  <a:pt x="253" y="91"/>
                  <a:pt x="253" y="90"/>
                </a:cubicBezTo>
                <a:cubicBezTo>
                  <a:pt x="252" y="91"/>
                  <a:pt x="252" y="91"/>
                  <a:pt x="251" y="90"/>
                </a:cubicBezTo>
                <a:cubicBezTo>
                  <a:pt x="250" y="90"/>
                  <a:pt x="248" y="90"/>
                  <a:pt x="247" y="89"/>
                </a:cubicBezTo>
                <a:cubicBezTo>
                  <a:pt x="246" y="89"/>
                  <a:pt x="242" y="87"/>
                  <a:pt x="241" y="86"/>
                </a:cubicBezTo>
                <a:cubicBezTo>
                  <a:pt x="240" y="87"/>
                  <a:pt x="240" y="87"/>
                  <a:pt x="239" y="87"/>
                </a:cubicBezTo>
                <a:cubicBezTo>
                  <a:pt x="238" y="87"/>
                  <a:pt x="239" y="88"/>
                  <a:pt x="238" y="88"/>
                </a:cubicBezTo>
                <a:cubicBezTo>
                  <a:pt x="237" y="88"/>
                  <a:pt x="237" y="88"/>
                  <a:pt x="237" y="88"/>
                </a:cubicBezTo>
                <a:cubicBezTo>
                  <a:pt x="236" y="88"/>
                  <a:pt x="236" y="88"/>
                  <a:pt x="236" y="88"/>
                </a:cubicBezTo>
                <a:cubicBezTo>
                  <a:pt x="235" y="88"/>
                  <a:pt x="234" y="88"/>
                  <a:pt x="234" y="88"/>
                </a:cubicBezTo>
                <a:cubicBezTo>
                  <a:pt x="233" y="88"/>
                  <a:pt x="234" y="89"/>
                  <a:pt x="233" y="89"/>
                </a:cubicBezTo>
                <a:cubicBezTo>
                  <a:pt x="232" y="89"/>
                  <a:pt x="233" y="89"/>
                  <a:pt x="233" y="89"/>
                </a:cubicBezTo>
                <a:cubicBezTo>
                  <a:pt x="232" y="89"/>
                  <a:pt x="231" y="89"/>
                  <a:pt x="231" y="89"/>
                </a:cubicBezTo>
                <a:cubicBezTo>
                  <a:pt x="230" y="89"/>
                  <a:pt x="229" y="90"/>
                  <a:pt x="229" y="90"/>
                </a:cubicBezTo>
                <a:cubicBezTo>
                  <a:pt x="229" y="91"/>
                  <a:pt x="226" y="90"/>
                  <a:pt x="226" y="92"/>
                </a:cubicBezTo>
                <a:cubicBezTo>
                  <a:pt x="227" y="92"/>
                  <a:pt x="227" y="93"/>
                  <a:pt x="227" y="93"/>
                </a:cubicBezTo>
                <a:cubicBezTo>
                  <a:pt x="227" y="95"/>
                  <a:pt x="227" y="93"/>
                  <a:pt x="227" y="94"/>
                </a:cubicBezTo>
                <a:cubicBezTo>
                  <a:pt x="228" y="94"/>
                  <a:pt x="227" y="94"/>
                  <a:pt x="227" y="95"/>
                </a:cubicBezTo>
                <a:cubicBezTo>
                  <a:pt x="228" y="95"/>
                  <a:pt x="228" y="94"/>
                  <a:pt x="228" y="95"/>
                </a:cubicBezTo>
                <a:cubicBezTo>
                  <a:pt x="228" y="95"/>
                  <a:pt x="227" y="95"/>
                  <a:pt x="227" y="95"/>
                </a:cubicBezTo>
                <a:cubicBezTo>
                  <a:pt x="227" y="95"/>
                  <a:pt x="227" y="96"/>
                  <a:pt x="227" y="96"/>
                </a:cubicBezTo>
                <a:cubicBezTo>
                  <a:pt x="227" y="96"/>
                  <a:pt x="228" y="96"/>
                  <a:pt x="227" y="96"/>
                </a:cubicBezTo>
                <a:cubicBezTo>
                  <a:pt x="227" y="96"/>
                  <a:pt x="227" y="97"/>
                  <a:pt x="227" y="97"/>
                </a:cubicBezTo>
                <a:cubicBezTo>
                  <a:pt x="227" y="98"/>
                  <a:pt x="227" y="100"/>
                  <a:pt x="227" y="100"/>
                </a:cubicBezTo>
                <a:cubicBezTo>
                  <a:pt x="228" y="100"/>
                  <a:pt x="228" y="101"/>
                  <a:pt x="228" y="101"/>
                </a:cubicBezTo>
                <a:cubicBezTo>
                  <a:pt x="228" y="101"/>
                  <a:pt x="226" y="101"/>
                  <a:pt x="226" y="101"/>
                </a:cubicBezTo>
                <a:cubicBezTo>
                  <a:pt x="226" y="102"/>
                  <a:pt x="227" y="104"/>
                  <a:pt x="227" y="105"/>
                </a:cubicBezTo>
                <a:cubicBezTo>
                  <a:pt x="226" y="105"/>
                  <a:pt x="227" y="106"/>
                  <a:pt x="227" y="106"/>
                </a:cubicBezTo>
                <a:cubicBezTo>
                  <a:pt x="227" y="107"/>
                  <a:pt x="226" y="107"/>
                  <a:pt x="225" y="107"/>
                </a:cubicBezTo>
                <a:cubicBezTo>
                  <a:pt x="225" y="108"/>
                  <a:pt x="225" y="109"/>
                  <a:pt x="225" y="110"/>
                </a:cubicBezTo>
                <a:cubicBezTo>
                  <a:pt x="226" y="111"/>
                  <a:pt x="226" y="112"/>
                  <a:pt x="227" y="112"/>
                </a:cubicBezTo>
                <a:cubicBezTo>
                  <a:pt x="228" y="113"/>
                  <a:pt x="228" y="113"/>
                  <a:pt x="229" y="114"/>
                </a:cubicBezTo>
                <a:cubicBezTo>
                  <a:pt x="229" y="114"/>
                  <a:pt x="230" y="115"/>
                  <a:pt x="230" y="115"/>
                </a:cubicBezTo>
                <a:close/>
                <a:moveTo>
                  <a:pt x="723" y="84"/>
                </a:moveTo>
                <a:cubicBezTo>
                  <a:pt x="722" y="84"/>
                  <a:pt x="723" y="87"/>
                  <a:pt x="724" y="87"/>
                </a:cubicBezTo>
                <a:cubicBezTo>
                  <a:pt x="725" y="88"/>
                  <a:pt x="726" y="86"/>
                  <a:pt x="726" y="86"/>
                </a:cubicBezTo>
                <a:cubicBezTo>
                  <a:pt x="725" y="86"/>
                  <a:pt x="724" y="86"/>
                  <a:pt x="724" y="85"/>
                </a:cubicBezTo>
                <a:cubicBezTo>
                  <a:pt x="724" y="84"/>
                  <a:pt x="724" y="85"/>
                  <a:pt x="723" y="84"/>
                </a:cubicBezTo>
                <a:close/>
                <a:moveTo>
                  <a:pt x="439" y="85"/>
                </a:move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7" y="84"/>
                </a:cubicBezTo>
                <a:cubicBezTo>
                  <a:pt x="437" y="85"/>
                  <a:pt x="437" y="85"/>
                  <a:pt x="437" y="86"/>
                </a:cubicBezTo>
                <a:cubicBezTo>
                  <a:pt x="438" y="85"/>
                  <a:pt x="438" y="85"/>
                  <a:pt x="439" y="85"/>
                </a:cubicBezTo>
                <a:cubicBezTo>
                  <a:pt x="439" y="85"/>
                  <a:pt x="439" y="85"/>
                  <a:pt x="439" y="85"/>
                </a:cubicBezTo>
                <a:close/>
                <a:moveTo>
                  <a:pt x="297" y="85"/>
                </a:moveTo>
                <a:cubicBezTo>
                  <a:pt x="297" y="85"/>
                  <a:pt x="297" y="84"/>
                  <a:pt x="297" y="84"/>
                </a:cubicBezTo>
                <a:cubicBezTo>
                  <a:pt x="297" y="83"/>
                  <a:pt x="296" y="85"/>
                  <a:pt x="296" y="85"/>
                </a:cubicBezTo>
                <a:cubicBezTo>
                  <a:pt x="296" y="86"/>
                  <a:pt x="296" y="85"/>
                  <a:pt x="297" y="85"/>
                </a:cubicBezTo>
                <a:close/>
                <a:moveTo>
                  <a:pt x="323" y="83"/>
                </a:moveTo>
                <a:cubicBezTo>
                  <a:pt x="323" y="83"/>
                  <a:pt x="324" y="83"/>
                  <a:pt x="324" y="83"/>
                </a:cubicBezTo>
                <a:cubicBezTo>
                  <a:pt x="324" y="82"/>
                  <a:pt x="324" y="81"/>
                  <a:pt x="323" y="80"/>
                </a:cubicBezTo>
                <a:cubicBezTo>
                  <a:pt x="321" y="81"/>
                  <a:pt x="322" y="82"/>
                  <a:pt x="323" y="83"/>
                </a:cubicBezTo>
                <a:close/>
                <a:moveTo>
                  <a:pt x="1517" y="85"/>
                </a:moveTo>
                <a:cubicBezTo>
                  <a:pt x="1518" y="84"/>
                  <a:pt x="1518" y="85"/>
                  <a:pt x="1518" y="85"/>
                </a:cubicBezTo>
                <a:cubicBezTo>
                  <a:pt x="1519" y="85"/>
                  <a:pt x="1519" y="86"/>
                  <a:pt x="1519" y="86"/>
                </a:cubicBezTo>
                <a:cubicBezTo>
                  <a:pt x="1519" y="86"/>
                  <a:pt x="1520" y="86"/>
                  <a:pt x="1520" y="86"/>
                </a:cubicBezTo>
                <a:cubicBezTo>
                  <a:pt x="1521" y="86"/>
                  <a:pt x="1522" y="85"/>
                  <a:pt x="1522" y="86"/>
                </a:cubicBezTo>
                <a:cubicBezTo>
                  <a:pt x="1523" y="86"/>
                  <a:pt x="1523" y="87"/>
                  <a:pt x="1523" y="86"/>
                </a:cubicBezTo>
                <a:cubicBezTo>
                  <a:pt x="1524" y="86"/>
                  <a:pt x="1524" y="86"/>
                  <a:pt x="1524" y="86"/>
                </a:cubicBezTo>
                <a:cubicBezTo>
                  <a:pt x="1524" y="87"/>
                  <a:pt x="1526" y="87"/>
                  <a:pt x="1526" y="87"/>
                </a:cubicBezTo>
                <a:cubicBezTo>
                  <a:pt x="1526" y="86"/>
                  <a:pt x="1525" y="86"/>
                  <a:pt x="1527" y="86"/>
                </a:cubicBezTo>
                <a:cubicBezTo>
                  <a:pt x="1528" y="86"/>
                  <a:pt x="1528" y="86"/>
                  <a:pt x="1528" y="85"/>
                </a:cubicBezTo>
                <a:cubicBezTo>
                  <a:pt x="1530" y="84"/>
                  <a:pt x="1530" y="84"/>
                  <a:pt x="1532" y="84"/>
                </a:cubicBezTo>
                <a:cubicBezTo>
                  <a:pt x="1532" y="84"/>
                  <a:pt x="1532" y="83"/>
                  <a:pt x="1532" y="83"/>
                </a:cubicBezTo>
                <a:cubicBezTo>
                  <a:pt x="1532" y="83"/>
                  <a:pt x="1531" y="81"/>
                  <a:pt x="1530" y="81"/>
                </a:cubicBezTo>
                <a:cubicBezTo>
                  <a:pt x="1529" y="81"/>
                  <a:pt x="1528" y="81"/>
                  <a:pt x="1527" y="81"/>
                </a:cubicBezTo>
                <a:cubicBezTo>
                  <a:pt x="1526" y="81"/>
                  <a:pt x="1527" y="80"/>
                  <a:pt x="1527" y="80"/>
                </a:cubicBezTo>
                <a:cubicBezTo>
                  <a:pt x="1526" y="80"/>
                  <a:pt x="1526" y="80"/>
                  <a:pt x="1526" y="80"/>
                </a:cubicBezTo>
                <a:cubicBezTo>
                  <a:pt x="1525" y="80"/>
                  <a:pt x="1526" y="80"/>
                  <a:pt x="1526" y="80"/>
                </a:cubicBezTo>
                <a:cubicBezTo>
                  <a:pt x="1525" y="80"/>
                  <a:pt x="1525" y="80"/>
                  <a:pt x="1524" y="80"/>
                </a:cubicBezTo>
                <a:cubicBezTo>
                  <a:pt x="1524" y="79"/>
                  <a:pt x="1523" y="79"/>
                  <a:pt x="1522" y="80"/>
                </a:cubicBezTo>
                <a:cubicBezTo>
                  <a:pt x="1521" y="80"/>
                  <a:pt x="1521" y="80"/>
                  <a:pt x="1520" y="80"/>
                </a:cubicBezTo>
                <a:cubicBezTo>
                  <a:pt x="1518" y="80"/>
                  <a:pt x="1517" y="80"/>
                  <a:pt x="1516" y="79"/>
                </a:cubicBezTo>
                <a:cubicBezTo>
                  <a:pt x="1516" y="80"/>
                  <a:pt x="1516" y="79"/>
                  <a:pt x="1516" y="80"/>
                </a:cubicBezTo>
                <a:cubicBezTo>
                  <a:pt x="1516" y="80"/>
                  <a:pt x="1516" y="81"/>
                  <a:pt x="1516" y="81"/>
                </a:cubicBezTo>
                <a:cubicBezTo>
                  <a:pt x="1516" y="82"/>
                  <a:pt x="1516" y="82"/>
                  <a:pt x="1516" y="83"/>
                </a:cubicBezTo>
                <a:cubicBezTo>
                  <a:pt x="1516" y="84"/>
                  <a:pt x="1516" y="83"/>
                  <a:pt x="1517" y="85"/>
                </a:cubicBezTo>
                <a:close/>
                <a:moveTo>
                  <a:pt x="1496" y="80"/>
                </a:moveTo>
                <a:cubicBezTo>
                  <a:pt x="1496" y="80"/>
                  <a:pt x="1496" y="80"/>
                  <a:pt x="1496" y="81"/>
                </a:cubicBezTo>
                <a:cubicBezTo>
                  <a:pt x="1496" y="82"/>
                  <a:pt x="1496" y="83"/>
                  <a:pt x="1496" y="85"/>
                </a:cubicBezTo>
                <a:cubicBezTo>
                  <a:pt x="1497" y="84"/>
                  <a:pt x="1497" y="86"/>
                  <a:pt x="1497" y="87"/>
                </a:cubicBezTo>
                <a:cubicBezTo>
                  <a:pt x="1498" y="87"/>
                  <a:pt x="1499" y="87"/>
                  <a:pt x="1500" y="86"/>
                </a:cubicBezTo>
                <a:cubicBezTo>
                  <a:pt x="1501" y="85"/>
                  <a:pt x="1502" y="85"/>
                  <a:pt x="1503" y="85"/>
                </a:cubicBezTo>
                <a:cubicBezTo>
                  <a:pt x="1503" y="84"/>
                  <a:pt x="1503" y="83"/>
                  <a:pt x="1503" y="83"/>
                </a:cubicBezTo>
                <a:cubicBezTo>
                  <a:pt x="1503" y="82"/>
                  <a:pt x="1503" y="82"/>
                  <a:pt x="1502" y="81"/>
                </a:cubicBezTo>
                <a:cubicBezTo>
                  <a:pt x="1501" y="81"/>
                  <a:pt x="1501" y="80"/>
                  <a:pt x="1500" y="81"/>
                </a:cubicBezTo>
                <a:cubicBezTo>
                  <a:pt x="1499" y="81"/>
                  <a:pt x="1499" y="81"/>
                  <a:pt x="1498" y="81"/>
                </a:cubicBezTo>
                <a:cubicBezTo>
                  <a:pt x="1498" y="80"/>
                  <a:pt x="1498" y="80"/>
                  <a:pt x="1497" y="80"/>
                </a:cubicBezTo>
                <a:cubicBezTo>
                  <a:pt x="1497" y="80"/>
                  <a:pt x="1497" y="79"/>
                  <a:pt x="1496" y="79"/>
                </a:cubicBezTo>
                <a:cubicBezTo>
                  <a:pt x="1496" y="79"/>
                  <a:pt x="1496" y="79"/>
                  <a:pt x="1495" y="79"/>
                </a:cubicBezTo>
                <a:cubicBezTo>
                  <a:pt x="1495" y="79"/>
                  <a:pt x="1496" y="79"/>
                  <a:pt x="1496" y="80"/>
                </a:cubicBezTo>
                <a:close/>
                <a:moveTo>
                  <a:pt x="732" y="83"/>
                </a:moveTo>
                <a:cubicBezTo>
                  <a:pt x="733" y="82"/>
                  <a:pt x="733" y="83"/>
                  <a:pt x="735" y="83"/>
                </a:cubicBezTo>
                <a:cubicBezTo>
                  <a:pt x="735" y="82"/>
                  <a:pt x="735" y="81"/>
                  <a:pt x="735" y="80"/>
                </a:cubicBezTo>
                <a:cubicBezTo>
                  <a:pt x="734" y="81"/>
                  <a:pt x="734" y="82"/>
                  <a:pt x="733" y="81"/>
                </a:cubicBezTo>
                <a:cubicBezTo>
                  <a:pt x="732" y="81"/>
                  <a:pt x="732" y="81"/>
                  <a:pt x="731" y="81"/>
                </a:cubicBezTo>
                <a:cubicBezTo>
                  <a:pt x="731" y="80"/>
                  <a:pt x="731" y="79"/>
                  <a:pt x="731" y="78"/>
                </a:cubicBezTo>
                <a:cubicBezTo>
                  <a:pt x="730" y="79"/>
                  <a:pt x="729" y="79"/>
                  <a:pt x="728" y="79"/>
                </a:cubicBezTo>
                <a:cubicBezTo>
                  <a:pt x="728" y="80"/>
                  <a:pt x="728" y="82"/>
                  <a:pt x="728" y="83"/>
                </a:cubicBezTo>
                <a:cubicBezTo>
                  <a:pt x="728" y="84"/>
                  <a:pt x="729" y="83"/>
                  <a:pt x="729" y="84"/>
                </a:cubicBezTo>
                <a:cubicBezTo>
                  <a:pt x="730" y="84"/>
                  <a:pt x="732" y="84"/>
                  <a:pt x="732" y="83"/>
                </a:cubicBezTo>
                <a:cubicBezTo>
                  <a:pt x="733" y="82"/>
                  <a:pt x="732" y="83"/>
                  <a:pt x="732" y="83"/>
                </a:cubicBezTo>
                <a:close/>
                <a:moveTo>
                  <a:pt x="366" y="87"/>
                </a:moveTo>
                <a:cubicBezTo>
                  <a:pt x="366" y="87"/>
                  <a:pt x="366" y="86"/>
                  <a:pt x="366" y="86"/>
                </a:cubicBezTo>
                <a:cubicBezTo>
                  <a:pt x="368" y="86"/>
                  <a:pt x="368" y="88"/>
                  <a:pt x="370" y="88"/>
                </a:cubicBezTo>
                <a:cubicBezTo>
                  <a:pt x="370" y="88"/>
                  <a:pt x="370" y="87"/>
                  <a:pt x="370" y="87"/>
                </a:cubicBezTo>
                <a:cubicBezTo>
                  <a:pt x="371" y="87"/>
                  <a:pt x="371" y="87"/>
                  <a:pt x="371" y="86"/>
                </a:cubicBezTo>
                <a:cubicBezTo>
                  <a:pt x="371" y="85"/>
                  <a:pt x="371" y="83"/>
                  <a:pt x="372" y="82"/>
                </a:cubicBezTo>
                <a:cubicBezTo>
                  <a:pt x="371" y="82"/>
                  <a:pt x="372" y="81"/>
                  <a:pt x="371" y="80"/>
                </a:cubicBezTo>
                <a:cubicBezTo>
                  <a:pt x="371" y="80"/>
                  <a:pt x="371" y="79"/>
                  <a:pt x="371" y="79"/>
                </a:cubicBezTo>
                <a:cubicBezTo>
                  <a:pt x="370" y="79"/>
                  <a:pt x="370" y="79"/>
                  <a:pt x="369" y="79"/>
                </a:cubicBezTo>
                <a:cubicBezTo>
                  <a:pt x="369" y="79"/>
                  <a:pt x="369" y="78"/>
                  <a:pt x="369" y="78"/>
                </a:cubicBezTo>
                <a:cubicBezTo>
                  <a:pt x="369" y="78"/>
                  <a:pt x="369" y="78"/>
                  <a:pt x="369" y="78"/>
                </a:cubicBezTo>
                <a:cubicBezTo>
                  <a:pt x="369" y="78"/>
                  <a:pt x="369" y="78"/>
                  <a:pt x="369" y="77"/>
                </a:cubicBezTo>
                <a:cubicBezTo>
                  <a:pt x="369" y="78"/>
                  <a:pt x="368" y="77"/>
                  <a:pt x="368" y="77"/>
                </a:cubicBezTo>
                <a:cubicBezTo>
                  <a:pt x="366" y="77"/>
                  <a:pt x="365" y="77"/>
                  <a:pt x="364" y="77"/>
                </a:cubicBezTo>
                <a:cubicBezTo>
                  <a:pt x="363" y="78"/>
                  <a:pt x="363" y="78"/>
                  <a:pt x="363" y="79"/>
                </a:cubicBezTo>
                <a:cubicBezTo>
                  <a:pt x="363" y="80"/>
                  <a:pt x="363" y="79"/>
                  <a:pt x="362" y="79"/>
                </a:cubicBezTo>
                <a:cubicBezTo>
                  <a:pt x="362" y="80"/>
                  <a:pt x="362" y="80"/>
                  <a:pt x="362" y="80"/>
                </a:cubicBezTo>
                <a:cubicBezTo>
                  <a:pt x="361" y="81"/>
                  <a:pt x="361" y="80"/>
                  <a:pt x="360" y="81"/>
                </a:cubicBezTo>
                <a:cubicBezTo>
                  <a:pt x="360" y="81"/>
                  <a:pt x="360" y="81"/>
                  <a:pt x="360" y="82"/>
                </a:cubicBezTo>
                <a:cubicBezTo>
                  <a:pt x="360" y="83"/>
                  <a:pt x="359" y="83"/>
                  <a:pt x="359" y="83"/>
                </a:cubicBezTo>
                <a:cubicBezTo>
                  <a:pt x="359" y="84"/>
                  <a:pt x="359" y="84"/>
                  <a:pt x="360" y="85"/>
                </a:cubicBezTo>
                <a:cubicBezTo>
                  <a:pt x="361" y="84"/>
                  <a:pt x="361" y="84"/>
                  <a:pt x="362" y="85"/>
                </a:cubicBezTo>
                <a:cubicBezTo>
                  <a:pt x="363" y="85"/>
                  <a:pt x="362" y="86"/>
                  <a:pt x="363" y="86"/>
                </a:cubicBezTo>
                <a:cubicBezTo>
                  <a:pt x="364" y="86"/>
                  <a:pt x="364" y="86"/>
                  <a:pt x="364" y="86"/>
                </a:cubicBezTo>
                <a:cubicBezTo>
                  <a:pt x="364" y="86"/>
                  <a:pt x="365" y="86"/>
                  <a:pt x="365" y="86"/>
                </a:cubicBezTo>
                <a:cubicBezTo>
                  <a:pt x="365" y="86"/>
                  <a:pt x="365" y="87"/>
                  <a:pt x="365" y="87"/>
                </a:cubicBezTo>
                <a:cubicBezTo>
                  <a:pt x="366" y="87"/>
                  <a:pt x="366" y="87"/>
                  <a:pt x="366" y="87"/>
                </a:cubicBezTo>
                <a:close/>
                <a:moveTo>
                  <a:pt x="1470" y="88"/>
                </a:moveTo>
                <a:cubicBezTo>
                  <a:pt x="1471" y="88"/>
                  <a:pt x="1471" y="88"/>
                  <a:pt x="1471" y="88"/>
                </a:cubicBezTo>
                <a:cubicBezTo>
                  <a:pt x="1471" y="88"/>
                  <a:pt x="1471" y="88"/>
                  <a:pt x="1470" y="89"/>
                </a:cubicBezTo>
                <a:cubicBezTo>
                  <a:pt x="1470" y="89"/>
                  <a:pt x="1471" y="89"/>
                  <a:pt x="1471" y="89"/>
                </a:cubicBezTo>
                <a:cubicBezTo>
                  <a:pt x="1472" y="90"/>
                  <a:pt x="1472" y="91"/>
                  <a:pt x="1473" y="91"/>
                </a:cubicBezTo>
                <a:cubicBezTo>
                  <a:pt x="1473" y="92"/>
                  <a:pt x="1474" y="92"/>
                  <a:pt x="1475" y="92"/>
                </a:cubicBezTo>
                <a:cubicBezTo>
                  <a:pt x="1476" y="92"/>
                  <a:pt x="1477" y="92"/>
                  <a:pt x="1477" y="91"/>
                </a:cubicBezTo>
                <a:cubicBezTo>
                  <a:pt x="1478" y="91"/>
                  <a:pt x="1479" y="90"/>
                  <a:pt x="1479" y="89"/>
                </a:cubicBezTo>
                <a:cubicBezTo>
                  <a:pt x="1479" y="89"/>
                  <a:pt x="1479" y="88"/>
                  <a:pt x="1479" y="88"/>
                </a:cubicBezTo>
                <a:cubicBezTo>
                  <a:pt x="1480" y="88"/>
                  <a:pt x="1480" y="87"/>
                  <a:pt x="1481" y="87"/>
                </a:cubicBezTo>
                <a:cubicBezTo>
                  <a:pt x="1482" y="85"/>
                  <a:pt x="1483" y="85"/>
                  <a:pt x="1482" y="83"/>
                </a:cubicBezTo>
                <a:cubicBezTo>
                  <a:pt x="1482" y="83"/>
                  <a:pt x="1482" y="82"/>
                  <a:pt x="1482" y="81"/>
                </a:cubicBezTo>
                <a:cubicBezTo>
                  <a:pt x="1481" y="81"/>
                  <a:pt x="1480" y="81"/>
                  <a:pt x="1480" y="80"/>
                </a:cubicBezTo>
                <a:cubicBezTo>
                  <a:pt x="1480" y="79"/>
                  <a:pt x="1480" y="79"/>
                  <a:pt x="1479" y="79"/>
                </a:cubicBezTo>
                <a:cubicBezTo>
                  <a:pt x="1478" y="78"/>
                  <a:pt x="1478" y="78"/>
                  <a:pt x="1477" y="78"/>
                </a:cubicBezTo>
                <a:cubicBezTo>
                  <a:pt x="1477" y="77"/>
                  <a:pt x="1476" y="77"/>
                  <a:pt x="1476" y="77"/>
                </a:cubicBezTo>
                <a:cubicBezTo>
                  <a:pt x="1475" y="76"/>
                  <a:pt x="1475" y="76"/>
                  <a:pt x="1475" y="76"/>
                </a:cubicBezTo>
                <a:cubicBezTo>
                  <a:pt x="1474" y="76"/>
                  <a:pt x="1472" y="78"/>
                  <a:pt x="1472" y="78"/>
                </a:cubicBezTo>
                <a:cubicBezTo>
                  <a:pt x="1472" y="79"/>
                  <a:pt x="1472" y="79"/>
                  <a:pt x="1472" y="79"/>
                </a:cubicBezTo>
                <a:cubicBezTo>
                  <a:pt x="1471" y="79"/>
                  <a:pt x="1471" y="80"/>
                  <a:pt x="1471" y="80"/>
                </a:cubicBezTo>
                <a:cubicBezTo>
                  <a:pt x="1470" y="80"/>
                  <a:pt x="1471" y="81"/>
                  <a:pt x="1471" y="81"/>
                </a:cubicBezTo>
                <a:cubicBezTo>
                  <a:pt x="1469" y="83"/>
                  <a:pt x="1469" y="84"/>
                  <a:pt x="1470" y="86"/>
                </a:cubicBezTo>
                <a:cubicBezTo>
                  <a:pt x="1470" y="86"/>
                  <a:pt x="1469" y="86"/>
                  <a:pt x="1469" y="86"/>
                </a:cubicBezTo>
                <a:cubicBezTo>
                  <a:pt x="1470" y="86"/>
                  <a:pt x="1470" y="87"/>
                  <a:pt x="1470" y="88"/>
                </a:cubicBezTo>
                <a:close/>
                <a:moveTo>
                  <a:pt x="357" y="80"/>
                </a:moveTo>
                <a:cubicBezTo>
                  <a:pt x="358" y="79"/>
                  <a:pt x="358" y="79"/>
                  <a:pt x="359" y="79"/>
                </a:cubicBezTo>
                <a:cubicBezTo>
                  <a:pt x="359" y="79"/>
                  <a:pt x="359" y="78"/>
                  <a:pt x="360" y="78"/>
                </a:cubicBezTo>
                <a:cubicBezTo>
                  <a:pt x="361" y="78"/>
                  <a:pt x="361" y="78"/>
                  <a:pt x="362" y="76"/>
                </a:cubicBezTo>
                <a:cubicBezTo>
                  <a:pt x="362" y="76"/>
                  <a:pt x="361" y="76"/>
                  <a:pt x="361" y="76"/>
                </a:cubicBezTo>
                <a:cubicBezTo>
                  <a:pt x="361" y="76"/>
                  <a:pt x="361" y="77"/>
                  <a:pt x="360" y="77"/>
                </a:cubicBezTo>
                <a:cubicBezTo>
                  <a:pt x="360" y="77"/>
                  <a:pt x="357" y="78"/>
                  <a:pt x="357" y="78"/>
                </a:cubicBezTo>
                <a:cubicBezTo>
                  <a:pt x="357" y="79"/>
                  <a:pt x="357" y="79"/>
                  <a:pt x="357" y="80"/>
                </a:cubicBezTo>
                <a:cubicBezTo>
                  <a:pt x="358" y="79"/>
                  <a:pt x="357" y="80"/>
                  <a:pt x="357" y="80"/>
                </a:cubicBezTo>
                <a:close/>
                <a:moveTo>
                  <a:pt x="358" y="76"/>
                </a:moveTo>
                <a:cubicBezTo>
                  <a:pt x="358" y="76"/>
                  <a:pt x="358" y="76"/>
                  <a:pt x="358" y="76"/>
                </a:cubicBezTo>
                <a:cubicBezTo>
                  <a:pt x="358" y="76"/>
                  <a:pt x="358" y="76"/>
                  <a:pt x="358" y="76"/>
                </a:cubicBezTo>
                <a:close/>
                <a:moveTo>
                  <a:pt x="356" y="76"/>
                </a:moveTo>
                <a:cubicBezTo>
                  <a:pt x="356" y="76"/>
                  <a:pt x="356" y="76"/>
                  <a:pt x="356" y="77"/>
                </a:cubicBezTo>
                <a:cubicBezTo>
                  <a:pt x="356" y="77"/>
                  <a:pt x="357" y="77"/>
                  <a:pt x="357" y="76"/>
                </a:cubicBezTo>
                <a:cubicBezTo>
                  <a:pt x="357" y="76"/>
                  <a:pt x="357" y="76"/>
                  <a:pt x="357" y="76"/>
                </a:cubicBezTo>
                <a:cubicBezTo>
                  <a:pt x="357" y="76"/>
                  <a:pt x="357" y="75"/>
                  <a:pt x="356" y="76"/>
                </a:cubicBezTo>
                <a:close/>
                <a:moveTo>
                  <a:pt x="1260" y="75"/>
                </a:moveTo>
                <a:cubicBezTo>
                  <a:pt x="1260" y="76"/>
                  <a:pt x="1263" y="75"/>
                  <a:pt x="1260" y="75"/>
                </a:cubicBezTo>
                <a:cubicBezTo>
                  <a:pt x="1260" y="75"/>
                  <a:pt x="1260" y="75"/>
                  <a:pt x="1260" y="75"/>
                </a:cubicBezTo>
                <a:cubicBezTo>
                  <a:pt x="1260" y="76"/>
                  <a:pt x="1260" y="75"/>
                  <a:pt x="1260" y="75"/>
                </a:cubicBezTo>
                <a:close/>
                <a:moveTo>
                  <a:pt x="366" y="76"/>
                </a:moveTo>
                <a:cubicBezTo>
                  <a:pt x="367" y="76"/>
                  <a:pt x="367" y="75"/>
                  <a:pt x="367" y="75"/>
                </a:cubicBezTo>
                <a:cubicBezTo>
                  <a:pt x="366" y="75"/>
                  <a:pt x="366" y="75"/>
                  <a:pt x="366" y="76"/>
                </a:cubicBezTo>
                <a:cubicBezTo>
                  <a:pt x="367" y="76"/>
                  <a:pt x="366" y="76"/>
                  <a:pt x="366" y="76"/>
                </a:cubicBezTo>
                <a:close/>
                <a:moveTo>
                  <a:pt x="437" y="74"/>
                </a:moveTo>
                <a:cubicBezTo>
                  <a:pt x="437" y="74"/>
                  <a:pt x="437" y="74"/>
                  <a:pt x="437" y="74"/>
                </a:cubicBezTo>
                <a:cubicBezTo>
                  <a:pt x="437" y="75"/>
                  <a:pt x="437" y="75"/>
                  <a:pt x="438" y="75"/>
                </a:cubicBezTo>
                <a:cubicBezTo>
                  <a:pt x="439" y="75"/>
                  <a:pt x="440" y="76"/>
                  <a:pt x="440" y="76"/>
                </a:cubicBezTo>
                <a:cubicBezTo>
                  <a:pt x="440" y="76"/>
                  <a:pt x="440" y="75"/>
                  <a:pt x="440" y="75"/>
                </a:cubicBezTo>
                <a:cubicBezTo>
                  <a:pt x="440" y="75"/>
                  <a:pt x="440" y="75"/>
                  <a:pt x="440" y="75"/>
                </a:cubicBezTo>
                <a:cubicBezTo>
                  <a:pt x="441" y="74"/>
                  <a:pt x="441" y="74"/>
                  <a:pt x="441" y="73"/>
                </a:cubicBezTo>
                <a:cubicBezTo>
                  <a:pt x="440" y="73"/>
                  <a:pt x="437" y="74"/>
                  <a:pt x="437" y="74"/>
                </a:cubicBezTo>
                <a:close/>
                <a:moveTo>
                  <a:pt x="256" y="75"/>
                </a:moveTo>
                <a:cubicBezTo>
                  <a:pt x="254" y="75"/>
                  <a:pt x="254" y="77"/>
                  <a:pt x="252" y="78"/>
                </a:cubicBezTo>
                <a:cubicBezTo>
                  <a:pt x="252" y="78"/>
                  <a:pt x="252" y="78"/>
                  <a:pt x="252" y="79"/>
                </a:cubicBezTo>
                <a:cubicBezTo>
                  <a:pt x="252" y="80"/>
                  <a:pt x="252" y="80"/>
                  <a:pt x="253" y="80"/>
                </a:cubicBezTo>
                <a:cubicBezTo>
                  <a:pt x="254" y="80"/>
                  <a:pt x="255" y="80"/>
                  <a:pt x="256" y="80"/>
                </a:cubicBezTo>
                <a:cubicBezTo>
                  <a:pt x="256" y="79"/>
                  <a:pt x="256" y="79"/>
                  <a:pt x="257" y="78"/>
                </a:cubicBezTo>
                <a:cubicBezTo>
                  <a:pt x="257" y="78"/>
                  <a:pt x="257" y="77"/>
                  <a:pt x="257" y="77"/>
                </a:cubicBezTo>
                <a:cubicBezTo>
                  <a:pt x="257" y="76"/>
                  <a:pt x="257" y="76"/>
                  <a:pt x="258" y="76"/>
                </a:cubicBezTo>
                <a:cubicBezTo>
                  <a:pt x="258" y="75"/>
                  <a:pt x="258" y="74"/>
                  <a:pt x="259" y="74"/>
                </a:cubicBezTo>
                <a:cubicBezTo>
                  <a:pt x="258" y="73"/>
                  <a:pt x="258" y="72"/>
                  <a:pt x="257" y="73"/>
                </a:cubicBezTo>
                <a:cubicBezTo>
                  <a:pt x="256" y="74"/>
                  <a:pt x="256" y="74"/>
                  <a:pt x="256" y="75"/>
                </a:cubicBezTo>
                <a:cubicBezTo>
                  <a:pt x="254" y="75"/>
                  <a:pt x="256" y="75"/>
                  <a:pt x="256" y="75"/>
                </a:cubicBezTo>
                <a:close/>
                <a:moveTo>
                  <a:pt x="1273" y="72"/>
                </a:moveTo>
                <a:cubicBezTo>
                  <a:pt x="1273" y="74"/>
                  <a:pt x="1275" y="74"/>
                  <a:pt x="1277" y="74"/>
                </a:cubicBezTo>
                <a:cubicBezTo>
                  <a:pt x="1277" y="74"/>
                  <a:pt x="1278" y="74"/>
                  <a:pt x="1278" y="73"/>
                </a:cubicBezTo>
                <a:cubicBezTo>
                  <a:pt x="1278" y="73"/>
                  <a:pt x="1279" y="73"/>
                  <a:pt x="1279" y="73"/>
                </a:cubicBezTo>
                <a:cubicBezTo>
                  <a:pt x="1279" y="73"/>
                  <a:pt x="1279" y="72"/>
                  <a:pt x="1279" y="72"/>
                </a:cubicBezTo>
                <a:cubicBezTo>
                  <a:pt x="1279" y="71"/>
                  <a:pt x="1277" y="72"/>
                  <a:pt x="1277" y="72"/>
                </a:cubicBezTo>
                <a:cubicBezTo>
                  <a:pt x="1277" y="72"/>
                  <a:pt x="1275" y="73"/>
                  <a:pt x="1275" y="72"/>
                </a:cubicBezTo>
                <a:cubicBezTo>
                  <a:pt x="1274" y="72"/>
                  <a:pt x="1274" y="72"/>
                  <a:pt x="1273" y="72"/>
                </a:cubicBezTo>
                <a:cubicBezTo>
                  <a:pt x="1273" y="73"/>
                  <a:pt x="1273" y="72"/>
                  <a:pt x="1273" y="72"/>
                </a:cubicBezTo>
                <a:close/>
                <a:moveTo>
                  <a:pt x="727" y="71"/>
                </a:moveTo>
                <a:cubicBezTo>
                  <a:pt x="727" y="72"/>
                  <a:pt x="727" y="73"/>
                  <a:pt x="727" y="73"/>
                </a:cubicBezTo>
                <a:cubicBezTo>
                  <a:pt x="727" y="74"/>
                  <a:pt x="728" y="74"/>
                  <a:pt x="728" y="74"/>
                </a:cubicBezTo>
                <a:cubicBezTo>
                  <a:pt x="728" y="75"/>
                  <a:pt x="728" y="75"/>
                  <a:pt x="729" y="75"/>
                </a:cubicBezTo>
                <a:cubicBezTo>
                  <a:pt x="728" y="74"/>
                  <a:pt x="728" y="73"/>
                  <a:pt x="728" y="72"/>
                </a:cubicBezTo>
                <a:cubicBezTo>
                  <a:pt x="727" y="72"/>
                  <a:pt x="727" y="72"/>
                  <a:pt x="728" y="71"/>
                </a:cubicBezTo>
                <a:cubicBezTo>
                  <a:pt x="727" y="70"/>
                  <a:pt x="727" y="70"/>
                  <a:pt x="726" y="71"/>
                </a:cubicBezTo>
                <a:cubicBezTo>
                  <a:pt x="726" y="71"/>
                  <a:pt x="726" y="71"/>
                  <a:pt x="727" y="71"/>
                </a:cubicBezTo>
                <a:cubicBezTo>
                  <a:pt x="727" y="72"/>
                  <a:pt x="727" y="71"/>
                  <a:pt x="727" y="71"/>
                </a:cubicBezTo>
                <a:close/>
                <a:moveTo>
                  <a:pt x="726" y="69"/>
                </a:moveTo>
                <a:cubicBezTo>
                  <a:pt x="726" y="70"/>
                  <a:pt x="726" y="70"/>
                  <a:pt x="727" y="70"/>
                </a:cubicBezTo>
                <a:cubicBezTo>
                  <a:pt x="726" y="70"/>
                  <a:pt x="726" y="70"/>
                  <a:pt x="726" y="69"/>
                </a:cubicBezTo>
                <a:close/>
                <a:moveTo>
                  <a:pt x="266" y="70"/>
                </a:moveTo>
                <a:cubicBezTo>
                  <a:pt x="266" y="70"/>
                  <a:pt x="266" y="71"/>
                  <a:pt x="266" y="71"/>
                </a:cubicBezTo>
                <a:cubicBezTo>
                  <a:pt x="266" y="71"/>
                  <a:pt x="267" y="71"/>
                  <a:pt x="267" y="71"/>
                </a:cubicBezTo>
                <a:cubicBezTo>
                  <a:pt x="268" y="71"/>
                  <a:pt x="267" y="71"/>
                  <a:pt x="268" y="71"/>
                </a:cubicBezTo>
                <a:cubicBezTo>
                  <a:pt x="268" y="70"/>
                  <a:pt x="267" y="68"/>
                  <a:pt x="266" y="70"/>
                </a:cubicBezTo>
                <a:close/>
                <a:moveTo>
                  <a:pt x="322" y="73"/>
                </a:moveTo>
                <a:cubicBezTo>
                  <a:pt x="322" y="73"/>
                  <a:pt x="323" y="73"/>
                  <a:pt x="324" y="73"/>
                </a:cubicBezTo>
                <a:cubicBezTo>
                  <a:pt x="324" y="73"/>
                  <a:pt x="324" y="73"/>
                  <a:pt x="324" y="73"/>
                </a:cubicBezTo>
                <a:cubicBezTo>
                  <a:pt x="324" y="73"/>
                  <a:pt x="325" y="72"/>
                  <a:pt x="325" y="73"/>
                </a:cubicBezTo>
                <a:cubicBezTo>
                  <a:pt x="326" y="73"/>
                  <a:pt x="327" y="72"/>
                  <a:pt x="327" y="72"/>
                </a:cubicBezTo>
                <a:cubicBezTo>
                  <a:pt x="327" y="73"/>
                  <a:pt x="326" y="73"/>
                  <a:pt x="325" y="73"/>
                </a:cubicBezTo>
                <a:cubicBezTo>
                  <a:pt x="324" y="74"/>
                  <a:pt x="323" y="74"/>
                  <a:pt x="323" y="76"/>
                </a:cubicBezTo>
                <a:cubicBezTo>
                  <a:pt x="323" y="75"/>
                  <a:pt x="327" y="74"/>
                  <a:pt x="327" y="75"/>
                </a:cubicBezTo>
                <a:cubicBezTo>
                  <a:pt x="327" y="75"/>
                  <a:pt x="326" y="76"/>
                  <a:pt x="326" y="76"/>
                </a:cubicBezTo>
                <a:cubicBezTo>
                  <a:pt x="325" y="77"/>
                  <a:pt x="326" y="77"/>
                  <a:pt x="325" y="77"/>
                </a:cubicBezTo>
                <a:cubicBezTo>
                  <a:pt x="324" y="78"/>
                  <a:pt x="324" y="77"/>
                  <a:pt x="324" y="79"/>
                </a:cubicBezTo>
                <a:cubicBezTo>
                  <a:pt x="325" y="79"/>
                  <a:pt x="327" y="79"/>
                  <a:pt x="328" y="78"/>
                </a:cubicBezTo>
                <a:cubicBezTo>
                  <a:pt x="329" y="78"/>
                  <a:pt x="329" y="78"/>
                  <a:pt x="329" y="77"/>
                </a:cubicBezTo>
                <a:cubicBezTo>
                  <a:pt x="330" y="76"/>
                  <a:pt x="330" y="77"/>
                  <a:pt x="330" y="77"/>
                </a:cubicBezTo>
                <a:cubicBezTo>
                  <a:pt x="331" y="76"/>
                  <a:pt x="330" y="76"/>
                  <a:pt x="330" y="76"/>
                </a:cubicBezTo>
                <a:cubicBezTo>
                  <a:pt x="331" y="76"/>
                  <a:pt x="331" y="76"/>
                  <a:pt x="331" y="76"/>
                </a:cubicBezTo>
                <a:cubicBezTo>
                  <a:pt x="332" y="75"/>
                  <a:pt x="332" y="76"/>
                  <a:pt x="332" y="75"/>
                </a:cubicBezTo>
                <a:cubicBezTo>
                  <a:pt x="332" y="75"/>
                  <a:pt x="332" y="75"/>
                  <a:pt x="331" y="75"/>
                </a:cubicBezTo>
                <a:cubicBezTo>
                  <a:pt x="332" y="74"/>
                  <a:pt x="332" y="74"/>
                  <a:pt x="332" y="73"/>
                </a:cubicBezTo>
                <a:cubicBezTo>
                  <a:pt x="332" y="72"/>
                  <a:pt x="332" y="72"/>
                  <a:pt x="331" y="72"/>
                </a:cubicBezTo>
                <a:cubicBezTo>
                  <a:pt x="330" y="72"/>
                  <a:pt x="330" y="72"/>
                  <a:pt x="328" y="72"/>
                </a:cubicBezTo>
                <a:cubicBezTo>
                  <a:pt x="329" y="71"/>
                  <a:pt x="330" y="71"/>
                  <a:pt x="330" y="70"/>
                </a:cubicBezTo>
                <a:cubicBezTo>
                  <a:pt x="330" y="69"/>
                  <a:pt x="328" y="69"/>
                  <a:pt x="328" y="69"/>
                </a:cubicBezTo>
                <a:cubicBezTo>
                  <a:pt x="327" y="69"/>
                  <a:pt x="325" y="70"/>
                  <a:pt x="324" y="70"/>
                </a:cubicBezTo>
                <a:cubicBezTo>
                  <a:pt x="323" y="70"/>
                  <a:pt x="323" y="70"/>
                  <a:pt x="323" y="70"/>
                </a:cubicBezTo>
                <a:cubicBezTo>
                  <a:pt x="322" y="71"/>
                  <a:pt x="322" y="71"/>
                  <a:pt x="321" y="71"/>
                </a:cubicBezTo>
                <a:cubicBezTo>
                  <a:pt x="321" y="72"/>
                  <a:pt x="321" y="72"/>
                  <a:pt x="322" y="73"/>
                </a:cubicBezTo>
                <a:cubicBezTo>
                  <a:pt x="322" y="73"/>
                  <a:pt x="322" y="73"/>
                  <a:pt x="322" y="73"/>
                </a:cubicBezTo>
                <a:close/>
                <a:moveTo>
                  <a:pt x="1061" y="112"/>
                </a:moveTo>
                <a:cubicBezTo>
                  <a:pt x="1061" y="113"/>
                  <a:pt x="1061" y="114"/>
                  <a:pt x="1061" y="115"/>
                </a:cubicBezTo>
                <a:cubicBezTo>
                  <a:pt x="1061" y="115"/>
                  <a:pt x="1062" y="116"/>
                  <a:pt x="1062" y="116"/>
                </a:cubicBezTo>
                <a:cubicBezTo>
                  <a:pt x="1062" y="118"/>
                  <a:pt x="1061" y="116"/>
                  <a:pt x="1062" y="117"/>
                </a:cubicBezTo>
                <a:cubicBezTo>
                  <a:pt x="1062" y="117"/>
                  <a:pt x="1062" y="117"/>
                  <a:pt x="1062" y="117"/>
                </a:cubicBezTo>
                <a:cubicBezTo>
                  <a:pt x="1062" y="117"/>
                  <a:pt x="1063" y="117"/>
                  <a:pt x="1063" y="117"/>
                </a:cubicBezTo>
                <a:cubicBezTo>
                  <a:pt x="1064" y="117"/>
                  <a:pt x="1063" y="117"/>
                  <a:pt x="1063" y="116"/>
                </a:cubicBezTo>
                <a:cubicBezTo>
                  <a:pt x="1064" y="116"/>
                  <a:pt x="1065" y="116"/>
                  <a:pt x="1065" y="116"/>
                </a:cubicBezTo>
                <a:cubicBezTo>
                  <a:pt x="1065" y="116"/>
                  <a:pt x="1065" y="116"/>
                  <a:pt x="1065" y="116"/>
                </a:cubicBezTo>
                <a:cubicBezTo>
                  <a:pt x="1066" y="113"/>
                  <a:pt x="1066" y="116"/>
                  <a:pt x="1067" y="116"/>
                </a:cubicBezTo>
                <a:cubicBezTo>
                  <a:pt x="1067" y="116"/>
                  <a:pt x="1068" y="116"/>
                  <a:pt x="1068" y="115"/>
                </a:cubicBezTo>
                <a:cubicBezTo>
                  <a:pt x="1068" y="115"/>
                  <a:pt x="1068" y="115"/>
                  <a:pt x="1068" y="115"/>
                </a:cubicBezTo>
                <a:cubicBezTo>
                  <a:pt x="1069" y="115"/>
                  <a:pt x="1070" y="115"/>
                  <a:pt x="1070" y="115"/>
                </a:cubicBezTo>
                <a:cubicBezTo>
                  <a:pt x="1070" y="115"/>
                  <a:pt x="1069" y="116"/>
                  <a:pt x="1070" y="117"/>
                </a:cubicBezTo>
                <a:cubicBezTo>
                  <a:pt x="1070" y="117"/>
                  <a:pt x="1070" y="118"/>
                  <a:pt x="1070" y="118"/>
                </a:cubicBezTo>
                <a:cubicBezTo>
                  <a:pt x="1071" y="118"/>
                  <a:pt x="1072" y="118"/>
                  <a:pt x="1073" y="118"/>
                </a:cubicBezTo>
                <a:cubicBezTo>
                  <a:pt x="1072" y="118"/>
                  <a:pt x="1074" y="118"/>
                  <a:pt x="1074" y="118"/>
                </a:cubicBezTo>
                <a:cubicBezTo>
                  <a:pt x="1074" y="118"/>
                  <a:pt x="1074" y="119"/>
                  <a:pt x="1074" y="120"/>
                </a:cubicBezTo>
                <a:cubicBezTo>
                  <a:pt x="1073" y="120"/>
                  <a:pt x="1073" y="119"/>
                  <a:pt x="1072" y="121"/>
                </a:cubicBezTo>
                <a:cubicBezTo>
                  <a:pt x="1072" y="120"/>
                  <a:pt x="1071" y="120"/>
                  <a:pt x="1071" y="120"/>
                </a:cubicBezTo>
                <a:cubicBezTo>
                  <a:pt x="1071" y="120"/>
                  <a:pt x="1071" y="120"/>
                  <a:pt x="1070" y="121"/>
                </a:cubicBezTo>
                <a:cubicBezTo>
                  <a:pt x="1070" y="121"/>
                  <a:pt x="1071" y="122"/>
                  <a:pt x="1071" y="122"/>
                </a:cubicBezTo>
                <a:cubicBezTo>
                  <a:pt x="1071" y="122"/>
                  <a:pt x="1072" y="122"/>
                  <a:pt x="1072" y="122"/>
                </a:cubicBezTo>
                <a:cubicBezTo>
                  <a:pt x="1072" y="122"/>
                  <a:pt x="1072" y="123"/>
                  <a:pt x="1072" y="123"/>
                </a:cubicBezTo>
                <a:cubicBezTo>
                  <a:pt x="1072" y="124"/>
                  <a:pt x="1070" y="123"/>
                  <a:pt x="1070" y="123"/>
                </a:cubicBezTo>
                <a:cubicBezTo>
                  <a:pt x="1070" y="124"/>
                  <a:pt x="1070" y="124"/>
                  <a:pt x="1070" y="124"/>
                </a:cubicBezTo>
                <a:cubicBezTo>
                  <a:pt x="1070" y="125"/>
                  <a:pt x="1074" y="124"/>
                  <a:pt x="1075" y="124"/>
                </a:cubicBezTo>
                <a:cubicBezTo>
                  <a:pt x="1076" y="124"/>
                  <a:pt x="1076" y="125"/>
                  <a:pt x="1076" y="125"/>
                </a:cubicBezTo>
                <a:cubicBezTo>
                  <a:pt x="1077" y="125"/>
                  <a:pt x="1077" y="125"/>
                  <a:pt x="1078" y="126"/>
                </a:cubicBezTo>
                <a:cubicBezTo>
                  <a:pt x="1078" y="125"/>
                  <a:pt x="1078" y="125"/>
                  <a:pt x="1078" y="124"/>
                </a:cubicBezTo>
                <a:cubicBezTo>
                  <a:pt x="1079" y="124"/>
                  <a:pt x="1079" y="124"/>
                  <a:pt x="1079" y="123"/>
                </a:cubicBezTo>
                <a:cubicBezTo>
                  <a:pt x="1080" y="123"/>
                  <a:pt x="1081" y="125"/>
                  <a:pt x="1081" y="125"/>
                </a:cubicBezTo>
                <a:cubicBezTo>
                  <a:pt x="1082" y="125"/>
                  <a:pt x="1085" y="124"/>
                  <a:pt x="1085" y="124"/>
                </a:cubicBezTo>
                <a:cubicBezTo>
                  <a:pt x="1085" y="125"/>
                  <a:pt x="1086" y="125"/>
                  <a:pt x="1086" y="124"/>
                </a:cubicBezTo>
                <a:cubicBezTo>
                  <a:pt x="1086" y="124"/>
                  <a:pt x="1085" y="123"/>
                  <a:pt x="1085" y="122"/>
                </a:cubicBezTo>
                <a:cubicBezTo>
                  <a:pt x="1085" y="122"/>
                  <a:pt x="1088" y="122"/>
                  <a:pt x="1088" y="122"/>
                </a:cubicBezTo>
                <a:cubicBezTo>
                  <a:pt x="1088" y="123"/>
                  <a:pt x="1089" y="123"/>
                  <a:pt x="1089" y="123"/>
                </a:cubicBezTo>
                <a:cubicBezTo>
                  <a:pt x="1090" y="123"/>
                  <a:pt x="1090" y="123"/>
                  <a:pt x="1091" y="123"/>
                </a:cubicBezTo>
                <a:cubicBezTo>
                  <a:pt x="1092" y="123"/>
                  <a:pt x="1091" y="123"/>
                  <a:pt x="1092" y="122"/>
                </a:cubicBezTo>
                <a:cubicBezTo>
                  <a:pt x="1092" y="122"/>
                  <a:pt x="1093" y="122"/>
                  <a:pt x="1091" y="122"/>
                </a:cubicBezTo>
                <a:cubicBezTo>
                  <a:pt x="1091" y="121"/>
                  <a:pt x="1091" y="121"/>
                  <a:pt x="1091" y="121"/>
                </a:cubicBezTo>
                <a:cubicBezTo>
                  <a:pt x="1090" y="121"/>
                  <a:pt x="1089" y="121"/>
                  <a:pt x="1089" y="121"/>
                </a:cubicBezTo>
                <a:cubicBezTo>
                  <a:pt x="1089" y="121"/>
                  <a:pt x="1089" y="121"/>
                  <a:pt x="1088" y="121"/>
                </a:cubicBezTo>
                <a:cubicBezTo>
                  <a:pt x="1088" y="121"/>
                  <a:pt x="1088" y="121"/>
                  <a:pt x="1087" y="121"/>
                </a:cubicBezTo>
                <a:cubicBezTo>
                  <a:pt x="1087" y="121"/>
                  <a:pt x="1086" y="120"/>
                  <a:pt x="1086" y="119"/>
                </a:cubicBezTo>
                <a:cubicBezTo>
                  <a:pt x="1085" y="119"/>
                  <a:pt x="1085" y="119"/>
                  <a:pt x="1085" y="119"/>
                </a:cubicBezTo>
                <a:cubicBezTo>
                  <a:pt x="1085" y="118"/>
                  <a:pt x="1083" y="117"/>
                  <a:pt x="1083" y="117"/>
                </a:cubicBezTo>
                <a:cubicBezTo>
                  <a:pt x="1082" y="117"/>
                  <a:pt x="1083" y="116"/>
                  <a:pt x="1083" y="116"/>
                </a:cubicBezTo>
                <a:cubicBezTo>
                  <a:pt x="1083" y="116"/>
                  <a:pt x="1082" y="115"/>
                  <a:pt x="1082" y="115"/>
                </a:cubicBezTo>
                <a:cubicBezTo>
                  <a:pt x="1082" y="114"/>
                  <a:pt x="1081" y="114"/>
                  <a:pt x="1081" y="114"/>
                </a:cubicBezTo>
                <a:cubicBezTo>
                  <a:pt x="1081" y="113"/>
                  <a:pt x="1081" y="112"/>
                  <a:pt x="1081" y="111"/>
                </a:cubicBezTo>
                <a:cubicBezTo>
                  <a:pt x="1081" y="111"/>
                  <a:pt x="1081" y="111"/>
                  <a:pt x="1080" y="111"/>
                </a:cubicBezTo>
                <a:cubicBezTo>
                  <a:pt x="1081" y="110"/>
                  <a:pt x="1082" y="110"/>
                  <a:pt x="1082" y="108"/>
                </a:cubicBezTo>
                <a:cubicBezTo>
                  <a:pt x="1082" y="108"/>
                  <a:pt x="1081" y="108"/>
                  <a:pt x="1081" y="107"/>
                </a:cubicBezTo>
                <a:cubicBezTo>
                  <a:pt x="1081" y="106"/>
                  <a:pt x="1082" y="106"/>
                  <a:pt x="1083" y="106"/>
                </a:cubicBezTo>
                <a:cubicBezTo>
                  <a:pt x="1082" y="105"/>
                  <a:pt x="1082" y="105"/>
                  <a:pt x="1082" y="104"/>
                </a:cubicBezTo>
                <a:cubicBezTo>
                  <a:pt x="1083" y="104"/>
                  <a:pt x="1082" y="104"/>
                  <a:pt x="1083" y="103"/>
                </a:cubicBezTo>
                <a:cubicBezTo>
                  <a:pt x="1083" y="102"/>
                  <a:pt x="1084" y="103"/>
                  <a:pt x="1084" y="102"/>
                </a:cubicBezTo>
                <a:cubicBezTo>
                  <a:pt x="1084" y="101"/>
                  <a:pt x="1084" y="101"/>
                  <a:pt x="1083" y="101"/>
                </a:cubicBezTo>
                <a:cubicBezTo>
                  <a:pt x="1082" y="101"/>
                  <a:pt x="1082" y="101"/>
                  <a:pt x="1081" y="101"/>
                </a:cubicBezTo>
                <a:cubicBezTo>
                  <a:pt x="1081" y="100"/>
                  <a:pt x="1081" y="100"/>
                  <a:pt x="1080" y="100"/>
                </a:cubicBezTo>
                <a:cubicBezTo>
                  <a:pt x="1080" y="100"/>
                  <a:pt x="1080" y="100"/>
                  <a:pt x="1080" y="99"/>
                </a:cubicBezTo>
                <a:cubicBezTo>
                  <a:pt x="1080" y="99"/>
                  <a:pt x="1079" y="99"/>
                  <a:pt x="1079" y="99"/>
                </a:cubicBezTo>
                <a:cubicBezTo>
                  <a:pt x="1078" y="99"/>
                  <a:pt x="1077" y="99"/>
                  <a:pt x="1076" y="100"/>
                </a:cubicBezTo>
                <a:cubicBezTo>
                  <a:pt x="1076" y="99"/>
                  <a:pt x="1076" y="99"/>
                  <a:pt x="1076" y="99"/>
                </a:cubicBezTo>
                <a:cubicBezTo>
                  <a:pt x="1075" y="99"/>
                  <a:pt x="1076" y="98"/>
                  <a:pt x="1076" y="98"/>
                </a:cubicBezTo>
                <a:cubicBezTo>
                  <a:pt x="1076" y="98"/>
                  <a:pt x="1077" y="99"/>
                  <a:pt x="1077" y="99"/>
                </a:cubicBezTo>
                <a:cubicBezTo>
                  <a:pt x="1078" y="99"/>
                  <a:pt x="1077" y="99"/>
                  <a:pt x="1078" y="99"/>
                </a:cubicBezTo>
                <a:cubicBezTo>
                  <a:pt x="1078" y="99"/>
                  <a:pt x="1080" y="100"/>
                  <a:pt x="1080" y="98"/>
                </a:cubicBezTo>
                <a:cubicBezTo>
                  <a:pt x="1081" y="99"/>
                  <a:pt x="1081" y="99"/>
                  <a:pt x="1081" y="100"/>
                </a:cubicBezTo>
                <a:cubicBezTo>
                  <a:pt x="1082" y="100"/>
                  <a:pt x="1083" y="100"/>
                  <a:pt x="1084" y="99"/>
                </a:cubicBezTo>
                <a:cubicBezTo>
                  <a:pt x="1085" y="99"/>
                  <a:pt x="1085" y="99"/>
                  <a:pt x="1086" y="98"/>
                </a:cubicBezTo>
                <a:cubicBezTo>
                  <a:pt x="1086" y="97"/>
                  <a:pt x="1085" y="96"/>
                  <a:pt x="1085" y="96"/>
                </a:cubicBezTo>
                <a:cubicBezTo>
                  <a:pt x="1087" y="96"/>
                  <a:pt x="1087" y="97"/>
                  <a:pt x="1088" y="96"/>
                </a:cubicBezTo>
                <a:cubicBezTo>
                  <a:pt x="1088" y="96"/>
                  <a:pt x="1088" y="95"/>
                  <a:pt x="1088" y="95"/>
                </a:cubicBezTo>
                <a:cubicBezTo>
                  <a:pt x="1089" y="95"/>
                  <a:pt x="1089" y="95"/>
                  <a:pt x="1090" y="95"/>
                </a:cubicBezTo>
                <a:cubicBezTo>
                  <a:pt x="1090" y="94"/>
                  <a:pt x="1089" y="92"/>
                  <a:pt x="1089" y="91"/>
                </a:cubicBezTo>
                <a:cubicBezTo>
                  <a:pt x="1089" y="91"/>
                  <a:pt x="1091" y="91"/>
                  <a:pt x="1091" y="92"/>
                </a:cubicBezTo>
                <a:cubicBezTo>
                  <a:pt x="1091" y="92"/>
                  <a:pt x="1091" y="92"/>
                  <a:pt x="1091" y="93"/>
                </a:cubicBezTo>
                <a:cubicBezTo>
                  <a:pt x="1091" y="93"/>
                  <a:pt x="1092" y="92"/>
                  <a:pt x="1092" y="92"/>
                </a:cubicBezTo>
                <a:cubicBezTo>
                  <a:pt x="1092" y="92"/>
                  <a:pt x="1093" y="92"/>
                  <a:pt x="1093" y="92"/>
                </a:cubicBezTo>
                <a:cubicBezTo>
                  <a:pt x="1093" y="90"/>
                  <a:pt x="1093" y="90"/>
                  <a:pt x="1095" y="90"/>
                </a:cubicBezTo>
                <a:cubicBezTo>
                  <a:pt x="1094" y="89"/>
                  <a:pt x="1093" y="88"/>
                  <a:pt x="1095" y="88"/>
                </a:cubicBezTo>
                <a:cubicBezTo>
                  <a:pt x="1096" y="88"/>
                  <a:pt x="1096" y="88"/>
                  <a:pt x="1097" y="86"/>
                </a:cubicBezTo>
                <a:cubicBezTo>
                  <a:pt x="1097" y="86"/>
                  <a:pt x="1097" y="87"/>
                  <a:pt x="1098" y="87"/>
                </a:cubicBezTo>
                <a:cubicBezTo>
                  <a:pt x="1098" y="87"/>
                  <a:pt x="1099" y="87"/>
                  <a:pt x="1100" y="87"/>
                </a:cubicBezTo>
                <a:cubicBezTo>
                  <a:pt x="1100" y="86"/>
                  <a:pt x="1100" y="86"/>
                  <a:pt x="1100" y="85"/>
                </a:cubicBezTo>
                <a:cubicBezTo>
                  <a:pt x="1101" y="85"/>
                  <a:pt x="1102" y="85"/>
                  <a:pt x="1102" y="86"/>
                </a:cubicBezTo>
                <a:cubicBezTo>
                  <a:pt x="1102" y="86"/>
                  <a:pt x="1103" y="86"/>
                  <a:pt x="1103" y="85"/>
                </a:cubicBezTo>
                <a:cubicBezTo>
                  <a:pt x="1103" y="85"/>
                  <a:pt x="1103" y="84"/>
                  <a:pt x="1104" y="84"/>
                </a:cubicBezTo>
                <a:cubicBezTo>
                  <a:pt x="1105" y="84"/>
                  <a:pt x="1106" y="82"/>
                  <a:pt x="1106" y="82"/>
                </a:cubicBezTo>
                <a:cubicBezTo>
                  <a:pt x="1107" y="82"/>
                  <a:pt x="1107" y="82"/>
                  <a:pt x="1108" y="82"/>
                </a:cubicBezTo>
                <a:cubicBezTo>
                  <a:pt x="1108" y="82"/>
                  <a:pt x="1108" y="82"/>
                  <a:pt x="1108" y="82"/>
                </a:cubicBezTo>
                <a:cubicBezTo>
                  <a:pt x="1108" y="82"/>
                  <a:pt x="1109" y="82"/>
                  <a:pt x="1109" y="82"/>
                </a:cubicBezTo>
                <a:cubicBezTo>
                  <a:pt x="1110" y="81"/>
                  <a:pt x="1107" y="82"/>
                  <a:pt x="1110" y="81"/>
                </a:cubicBezTo>
                <a:cubicBezTo>
                  <a:pt x="1110" y="81"/>
                  <a:pt x="1111" y="81"/>
                  <a:pt x="1111" y="81"/>
                </a:cubicBezTo>
                <a:cubicBezTo>
                  <a:pt x="1111" y="80"/>
                  <a:pt x="1112" y="81"/>
                  <a:pt x="1112" y="80"/>
                </a:cubicBezTo>
                <a:cubicBezTo>
                  <a:pt x="1113" y="80"/>
                  <a:pt x="1114" y="81"/>
                  <a:pt x="1115" y="81"/>
                </a:cubicBezTo>
                <a:cubicBezTo>
                  <a:pt x="1116" y="80"/>
                  <a:pt x="1117" y="80"/>
                  <a:pt x="1117" y="79"/>
                </a:cubicBezTo>
                <a:cubicBezTo>
                  <a:pt x="1118" y="79"/>
                  <a:pt x="1120" y="78"/>
                  <a:pt x="1120" y="79"/>
                </a:cubicBezTo>
                <a:cubicBezTo>
                  <a:pt x="1120" y="79"/>
                  <a:pt x="1120" y="80"/>
                  <a:pt x="1121" y="80"/>
                </a:cubicBezTo>
                <a:cubicBezTo>
                  <a:pt x="1121" y="79"/>
                  <a:pt x="1121" y="79"/>
                  <a:pt x="1122" y="79"/>
                </a:cubicBezTo>
                <a:cubicBezTo>
                  <a:pt x="1122" y="79"/>
                  <a:pt x="1123" y="79"/>
                  <a:pt x="1123" y="78"/>
                </a:cubicBezTo>
                <a:cubicBezTo>
                  <a:pt x="1123" y="78"/>
                  <a:pt x="1124" y="79"/>
                  <a:pt x="1124" y="78"/>
                </a:cubicBezTo>
                <a:cubicBezTo>
                  <a:pt x="1124" y="77"/>
                  <a:pt x="1127" y="77"/>
                  <a:pt x="1127" y="77"/>
                </a:cubicBezTo>
                <a:cubicBezTo>
                  <a:pt x="1128" y="77"/>
                  <a:pt x="1128" y="77"/>
                  <a:pt x="1128" y="77"/>
                </a:cubicBezTo>
                <a:cubicBezTo>
                  <a:pt x="1128" y="77"/>
                  <a:pt x="1129" y="77"/>
                  <a:pt x="1130" y="77"/>
                </a:cubicBezTo>
                <a:cubicBezTo>
                  <a:pt x="1131" y="77"/>
                  <a:pt x="1130" y="77"/>
                  <a:pt x="1131" y="77"/>
                </a:cubicBezTo>
                <a:cubicBezTo>
                  <a:pt x="1132" y="77"/>
                  <a:pt x="1131" y="76"/>
                  <a:pt x="1132" y="76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33" y="76"/>
                  <a:pt x="1133" y="76"/>
                  <a:pt x="1134" y="76"/>
                </a:cubicBezTo>
                <a:cubicBezTo>
                  <a:pt x="1135" y="76"/>
                  <a:pt x="1134" y="75"/>
                  <a:pt x="1136" y="75"/>
                </a:cubicBezTo>
                <a:cubicBezTo>
                  <a:pt x="1137" y="75"/>
                  <a:pt x="1137" y="75"/>
                  <a:pt x="1137" y="74"/>
                </a:cubicBezTo>
                <a:cubicBezTo>
                  <a:pt x="1138" y="74"/>
                  <a:pt x="1138" y="74"/>
                  <a:pt x="1138" y="74"/>
                </a:cubicBezTo>
                <a:cubicBezTo>
                  <a:pt x="1138" y="74"/>
                  <a:pt x="1138" y="74"/>
                  <a:pt x="1138" y="73"/>
                </a:cubicBezTo>
                <a:cubicBezTo>
                  <a:pt x="1139" y="73"/>
                  <a:pt x="1139" y="73"/>
                  <a:pt x="1139" y="73"/>
                </a:cubicBezTo>
                <a:cubicBezTo>
                  <a:pt x="1140" y="73"/>
                  <a:pt x="1139" y="72"/>
                  <a:pt x="1140" y="72"/>
                </a:cubicBezTo>
                <a:cubicBezTo>
                  <a:pt x="1140" y="72"/>
                  <a:pt x="1139" y="71"/>
                  <a:pt x="1140" y="70"/>
                </a:cubicBezTo>
                <a:cubicBezTo>
                  <a:pt x="1140" y="70"/>
                  <a:pt x="1139" y="69"/>
                  <a:pt x="1138" y="69"/>
                </a:cubicBezTo>
                <a:cubicBezTo>
                  <a:pt x="1138" y="67"/>
                  <a:pt x="1138" y="67"/>
                  <a:pt x="1136" y="67"/>
                </a:cubicBezTo>
                <a:cubicBezTo>
                  <a:pt x="1136" y="67"/>
                  <a:pt x="1135" y="67"/>
                  <a:pt x="1135" y="68"/>
                </a:cubicBezTo>
                <a:cubicBezTo>
                  <a:pt x="1135" y="68"/>
                  <a:pt x="1134" y="69"/>
                  <a:pt x="1134" y="69"/>
                </a:cubicBezTo>
                <a:cubicBezTo>
                  <a:pt x="1133" y="69"/>
                  <a:pt x="1132" y="69"/>
                  <a:pt x="1131" y="70"/>
                </a:cubicBezTo>
                <a:cubicBezTo>
                  <a:pt x="1130" y="72"/>
                  <a:pt x="1130" y="70"/>
                  <a:pt x="1129" y="70"/>
                </a:cubicBezTo>
                <a:cubicBezTo>
                  <a:pt x="1129" y="70"/>
                  <a:pt x="1128" y="71"/>
                  <a:pt x="1128" y="71"/>
                </a:cubicBezTo>
                <a:cubicBezTo>
                  <a:pt x="1127" y="71"/>
                  <a:pt x="1128" y="71"/>
                  <a:pt x="1127" y="71"/>
                </a:cubicBezTo>
                <a:cubicBezTo>
                  <a:pt x="1127" y="71"/>
                  <a:pt x="1127" y="72"/>
                  <a:pt x="1126" y="72"/>
                </a:cubicBezTo>
                <a:cubicBezTo>
                  <a:pt x="1126" y="72"/>
                  <a:pt x="1125" y="72"/>
                  <a:pt x="1125" y="72"/>
                </a:cubicBezTo>
                <a:cubicBezTo>
                  <a:pt x="1125" y="72"/>
                  <a:pt x="1125" y="72"/>
                  <a:pt x="1124" y="72"/>
                </a:cubicBezTo>
                <a:cubicBezTo>
                  <a:pt x="1124" y="72"/>
                  <a:pt x="1123" y="73"/>
                  <a:pt x="1122" y="73"/>
                </a:cubicBezTo>
                <a:cubicBezTo>
                  <a:pt x="1122" y="73"/>
                  <a:pt x="1122" y="73"/>
                  <a:pt x="1122" y="73"/>
                </a:cubicBezTo>
                <a:cubicBezTo>
                  <a:pt x="1122" y="74"/>
                  <a:pt x="1121" y="74"/>
                  <a:pt x="1120" y="74"/>
                </a:cubicBezTo>
                <a:cubicBezTo>
                  <a:pt x="1120" y="74"/>
                  <a:pt x="1119" y="73"/>
                  <a:pt x="1119" y="74"/>
                </a:cubicBezTo>
                <a:cubicBezTo>
                  <a:pt x="1119" y="74"/>
                  <a:pt x="1117" y="75"/>
                  <a:pt x="1117" y="75"/>
                </a:cubicBezTo>
                <a:cubicBezTo>
                  <a:pt x="1116" y="75"/>
                  <a:pt x="1116" y="75"/>
                  <a:pt x="1115" y="74"/>
                </a:cubicBezTo>
                <a:cubicBezTo>
                  <a:pt x="1115" y="74"/>
                  <a:pt x="1114" y="74"/>
                  <a:pt x="1114" y="74"/>
                </a:cubicBezTo>
                <a:cubicBezTo>
                  <a:pt x="1114" y="74"/>
                  <a:pt x="1112" y="73"/>
                  <a:pt x="1111" y="73"/>
                </a:cubicBezTo>
                <a:cubicBezTo>
                  <a:pt x="1110" y="73"/>
                  <a:pt x="1109" y="73"/>
                  <a:pt x="1108" y="73"/>
                </a:cubicBezTo>
                <a:cubicBezTo>
                  <a:pt x="1108" y="74"/>
                  <a:pt x="1108" y="75"/>
                  <a:pt x="1108" y="76"/>
                </a:cubicBezTo>
                <a:cubicBezTo>
                  <a:pt x="1107" y="76"/>
                  <a:pt x="1107" y="76"/>
                  <a:pt x="1106" y="76"/>
                </a:cubicBezTo>
                <a:cubicBezTo>
                  <a:pt x="1105" y="76"/>
                  <a:pt x="1105" y="75"/>
                  <a:pt x="1105" y="76"/>
                </a:cubicBezTo>
                <a:cubicBezTo>
                  <a:pt x="1105" y="76"/>
                  <a:pt x="1104" y="76"/>
                  <a:pt x="1103" y="76"/>
                </a:cubicBezTo>
                <a:cubicBezTo>
                  <a:pt x="1103" y="76"/>
                  <a:pt x="1103" y="75"/>
                  <a:pt x="1103" y="76"/>
                </a:cubicBezTo>
                <a:cubicBezTo>
                  <a:pt x="1103" y="76"/>
                  <a:pt x="1102" y="76"/>
                  <a:pt x="1101" y="77"/>
                </a:cubicBezTo>
                <a:cubicBezTo>
                  <a:pt x="1101" y="77"/>
                  <a:pt x="1100" y="77"/>
                  <a:pt x="1100" y="77"/>
                </a:cubicBezTo>
                <a:cubicBezTo>
                  <a:pt x="1100" y="77"/>
                  <a:pt x="1099" y="77"/>
                  <a:pt x="1099" y="77"/>
                </a:cubicBezTo>
                <a:cubicBezTo>
                  <a:pt x="1098" y="77"/>
                  <a:pt x="1098" y="78"/>
                  <a:pt x="1098" y="78"/>
                </a:cubicBezTo>
                <a:cubicBezTo>
                  <a:pt x="1098" y="78"/>
                  <a:pt x="1098" y="78"/>
                  <a:pt x="1098" y="78"/>
                </a:cubicBezTo>
                <a:cubicBezTo>
                  <a:pt x="1097" y="79"/>
                  <a:pt x="1097" y="79"/>
                  <a:pt x="1096" y="79"/>
                </a:cubicBezTo>
                <a:cubicBezTo>
                  <a:pt x="1095" y="79"/>
                  <a:pt x="1094" y="79"/>
                  <a:pt x="1093" y="80"/>
                </a:cubicBezTo>
                <a:cubicBezTo>
                  <a:pt x="1093" y="81"/>
                  <a:pt x="1093" y="80"/>
                  <a:pt x="1092" y="81"/>
                </a:cubicBezTo>
                <a:cubicBezTo>
                  <a:pt x="1092" y="81"/>
                  <a:pt x="1092" y="81"/>
                  <a:pt x="1091" y="82"/>
                </a:cubicBezTo>
                <a:cubicBezTo>
                  <a:pt x="1091" y="82"/>
                  <a:pt x="1090" y="82"/>
                  <a:pt x="1090" y="81"/>
                </a:cubicBezTo>
                <a:cubicBezTo>
                  <a:pt x="1089" y="81"/>
                  <a:pt x="1088" y="81"/>
                  <a:pt x="1087" y="81"/>
                </a:cubicBezTo>
                <a:cubicBezTo>
                  <a:pt x="1087" y="81"/>
                  <a:pt x="1086" y="81"/>
                  <a:pt x="1086" y="81"/>
                </a:cubicBezTo>
                <a:cubicBezTo>
                  <a:pt x="1086" y="81"/>
                  <a:pt x="1084" y="83"/>
                  <a:pt x="1085" y="82"/>
                </a:cubicBezTo>
                <a:cubicBezTo>
                  <a:pt x="1085" y="82"/>
                  <a:pt x="1085" y="83"/>
                  <a:pt x="1085" y="83"/>
                </a:cubicBezTo>
                <a:cubicBezTo>
                  <a:pt x="1084" y="83"/>
                  <a:pt x="1083" y="84"/>
                  <a:pt x="1082" y="83"/>
                </a:cubicBezTo>
                <a:cubicBezTo>
                  <a:pt x="1081" y="83"/>
                  <a:pt x="1081" y="83"/>
                  <a:pt x="1080" y="84"/>
                </a:cubicBezTo>
                <a:cubicBezTo>
                  <a:pt x="1081" y="84"/>
                  <a:pt x="1083" y="84"/>
                  <a:pt x="1081" y="85"/>
                </a:cubicBezTo>
                <a:cubicBezTo>
                  <a:pt x="1080" y="85"/>
                  <a:pt x="1080" y="85"/>
                  <a:pt x="1080" y="86"/>
                </a:cubicBezTo>
                <a:cubicBezTo>
                  <a:pt x="1080" y="86"/>
                  <a:pt x="1081" y="87"/>
                  <a:pt x="1081" y="87"/>
                </a:cubicBezTo>
                <a:cubicBezTo>
                  <a:pt x="1081" y="87"/>
                  <a:pt x="1080" y="87"/>
                  <a:pt x="1079" y="87"/>
                </a:cubicBezTo>
                <a:cubicBezTo>
                  <a:pt x="1078" y="86"/>
                  <a:pt x="1078" y="86"/>
                  <a:pt x="1078" y="87"/>
                </a:cubicBezTo>
                <a:cubicBezTo>
                  <a:pt x="1077" y="87"/>
                  <a:pt x="1078" y="88"/>
                  <a:pt x="1077" y="89"/>
                </a:cubicBezTo>
                <a:cubicBezTo>
                  <a:pt x="1077" y="89"/>
                  <a:pt x="1076" y="88"/>
                  <a:pt x="1076" y="88"/>
                </a:cubicBezTo>
                <a:cubicBezTo>
                  <a:pt x="1076" y="89"/>
                  <a:pt x="1076" y="89"/>
                  <a:pt x="1076" y="90"/>
                </a:cubicBezTo>
                <a:cubicBezTo>
                  <a:pt x="1076" y="90"/>
                  <a:pt x="1075" y="91"/>
                  <a:pt x="1075" y="91"/>
                </a:cubicBezTo>
                <a:cubicBezTo>
                  <a:pt x="1074" y="89"/>
                  <a:pt x="1072" y="92"/>
                  <a:pt x="1072" y="92"/>
                </a:cubicBezTo>
                <a:cubicBezTo>
                  <a:pt x="1072" y="93"/>
                  <a:pt x="1071" y="92"/>
                  <a:pt x="1071" y="92"/>
                </a:cubicBezTo>
                <a:cubicBezTo>
                  <a:pt x="1070" y="93"/>
                  <a:pt x="1071" y="93"/>
                  <a:pt x="1070" y="93"/>
                </a:cubicBezTo>
                <a:cubicBezTo>
                  <a:pt x="1069" y="93"/>
                  <a:pt x="1068" y="93"/>
                  <a:pt x="1068" y="94"/>
                </a:cubicBezTo>
                <a:cubicBezTo>
                  <a:pt x="1069" y="95"/>
                  <a:pt x="1069" y="94"/>
                  <a:pt x="1070" y="95"/>
                </a:cubicBezTo>
                <a:cubicBezTo>
                  <a:pt x="1070" y="95"/>
                  <a:pt x="1072" y="95"/>
                  <a:pt x="1072" y="95"/>
                </a:cubicBezTo>
                <a:cubicBezTo>
                  <a:pt x="1073" y="95"/>
                  <a:pt x="1075" y="95"/>
                  <a:pt x="1074" y="95"/>
                </a:cubicBezTo>
                <a:cubicBezTo>
                  <a:pt x="1073" y="95"/>
                  <a:pt x="1073" y="95"/>
                  <a:pt x="1072" y="95"/>
                </a:cubicBezTo>
                <a:cubicBezTo>
                  <a:pt x="1072" y="95"/>
                  <a:pt x="1071" y="97"/>
                  <a:pt x="1071" y="97"/>
                </a:cubicBezTo>
                <a:cubicBezTo>
                  <a:pt x="1071" y="97"/>
                  <a:pt x="1071" y="98"/>
                  <a:pt x="1070" y="98"/>
                </a:cubicBezTo>
                <a:cubicBezTo>
                  <a:pt x="1071" y="98"/>
                  <a:pt x="1071" y="99"/>
                  <a:pt x="1071" y="99"/>
                </a:cubicBezTo>
                <a:cubicBezTo>
                  <a:pt x="1071" y="99"/>
                  <a:pt x="1073" y="98"/>
                  <a:pt x="1073" y="99"/>
                </a:cubicBezTo>
                <a:cubicBezTo>
                  <a:pt x="1073" y="99"/>
                  <a:pt x="1071" y="100"/>
                  <a:pt x="1071" y="101"/>
                </a:cubicBezTo>
                <a:cubicBezTo>
                  <a:pt x="1070" y="101"/>
                  <a:pt x="1068" y="100"/>
                  <a:pt x="1067" y="101"/>
                </a:cubicBezTo>
                <a:cubicBezTo>
                  <a:pt x="1067" y="101"/>
                  <a:pt x="1067" y="101"/>
                  <a:pt x="1066" y="101"/>
                </a:cubicBezTo>
                <a:cubicBezTo>
                  <a:pt x="1066" y="102"/>
                  <a:pt x="1067" y="102"/>
                  <a:pt x="1066" y="102"/>
                </a:cubicBezTo>
                <a:cubicBezTo>
                  <a:pt x="1066" y="103"/>
                  <a:pt x="1066" y="104"/>
                  <a:pt x="1067" y="105"/>
                </a:cubicBezTo>
                <a:cubicBezTo>
                  <a:pt x="1067" y="105"/>
                  <a:pt x="1068" y="106"/>
                  <a:pt x="1067" y="106"/>
                </a:cubicBezTo>
                <a:cubicBezTo>
                  <a:pt x="1065" y="106"/>
                  <a:pt x="1066" y="106"/>
                  <a:pt x="1066" y="107"/>
                </a:cubicBezTo>
                <a:cubicBezTo>
                  <a:pt x="1066" y="108"/>
                  <a:pt x="1065" y="108"/>
                  <a:pt x="1065" y="108"/>
                </a:cubicBezTo>
                <a:cubicBezTo>
                  <a:pt x="1065" y="109"/>
                  <a:pt x="1066" y="109"/>
                  <a:pt x="1065" y="110"/>
                </a:cubicBezTo>
                <a:cubicBezTo>
                  <a:pt x="1065" y="110"/>
                  <a:pt x="1065" y="110"/>
                  <a:pt x="1064" y="110"/>
                </a:cubicBezTo>
                <a:cubicBezTo>
                  <a:pt x="1064" y="110"/>
                  <a:pt x="1064" y="111"/>
                  <a:pt x="1064" y="111"/>
                </a:cubicBezTo>
                <a:cubicBezTo>
                  <a:pt x="1064" y="111"/>
                  <a:pt x="1063" y="110"/>
                  <a:pt x="1063" y="110"/>
                </a:cubicBezTo>
                <a:cubicBezTo>
                  <a:pt x="1061" y="110"/>
                  <a:pt x="1062" y="111"/>
                  <a:pt x="1061" y="112"/>
                </a:cubicBezTo>
                <a:cubicBezTo>
                  <a:pt x="1061" y="114"/>
                  <a:pt x="1061" y="112"/>
                  <a:pt x="1061" y="112"/>
                </a:cubicBezTo>
                <a:close/>
                <a:moveTo>
                  <a:pt x="386" y="67"/>
                </a:moveTo>
                <a:cubicBezTo>
                  <a:pt x="386" y="67"/>
                  <a:pt x="386" y="67"/>
                  <a:pt x="386" y="67"/>
                </a:cubicBezTo>
                <a:cubicBezTo>
                  <a:pt x="386" y="69"/>
                  <a:pt x="387" y="69"/>
                  <a:pt x="389" y="69"/>
                </a:cubicBezTo>
                <a:cubicBezTo>
                  <a:pt x="389" y="68"/>
                  <a:pt x="388" y="67"/>
                  <a:pt x="388" y="66"/>
                </a:cubicBezTo>
                <a:cubicBezTo>
                  <a:pt x="388" y="66"/>
                  <a:pt x="386" y="66"/>
                  <a:pt x="386" y="67"/>
                </a:cubicBezTo>
                <a:close/>
                <a:moveTo>
                  <a:pt x="323" y="66"/>
                </a:moveTo>
                <a:cubicBezTo>
                  <a:pt x="322" y="67"/>
                  <a:pt x="321" y="68"/>
                  <a:pt x="321" y="69"/>
                </a:cubicBezTo>
                <a:cubicBezTo>
                  <a:pt x="323" y="69"/>
                  <a:pt x="325" y="69"/>
                  <a:pt x="326" y="68"/>
                </a:cubicBezTo>
                <a:cubicBezTo>
                  <a:pt x="326" y="67"/>
                  <a:pt x="326" y="67"/>
                  <a:pt x="325" y="67"/>
                </a:cubicBezTo>
                <a:cubicBezTo>
                  <a:pt x="325" y="67"/>
                  <a:pt x="324" y="67"/>
                  <a:pt x="324" y="67"/>
                </a:cubicBezTo>
                <a:cubicBezTo>
                  <a:pt x="324" y="66"/>
                  <a:pt x="324" y="66"/>
                  <a:pt x="324" y="66"/>
                </a:cubicBezTo>
                <a:cubicBezTo>
                  <a:pt x="324" y="66"/>
                  <a:pt x="323" y="66"/>
                  <a:pt x="323" y="66"/>
                </a:cubicBezTo>
                <a:cubicBezTo>
                  <a:pt x="322" y="67"/>
                  <a:pt x="323" y="66"/>
                  <a:pt x="323" y="66"/>
                </a:cubicBezTo>
                <a:close/>
                <a:moveTo>
                  <a:pt x="347" y="66"/>
                </a:moveTo>
                <a:cubicBezTo>
                  <a:pt x="347" y="66"/>
                  <a:pt x="346" y="68"/>
                  <a:pt x="346" y="68"/>
                </a:cubicBezTo>
                <a:cubicBezTo>
                  <a:pt x="346" y="68"/>
                  <a:pt x="346" y="69"/>
                  <a:pt x="347" y="69"/>
                </a:cubicBezTo>
                <a:cubicBezTo>
                  <a:pt x="346" y="70"/>
                  <a:pt x="345" y="70"/>
                  <a:pt x="344" y="70"/>
                </a:cubicBezTo>
                <a:cubicBezTo>
                  <a:pt x="344" y="69"/>
                  <a:pt x="344" y="69"/>
                  <a:pt x="344" y="69"/>
                </a:cubicBezTo>
                <a:cubicBezTo>
                  <a:pt x="344" y="68"/>
                  <a:pt x="345" y="68"/>
                  <a:pt x="345" y="68"/>
                </a:cubicBezTo>
                <a:cubicBezTo>
                  <a:pt x="344" y="68"/>
                  <a:pt x="344" y="68"/>
                  <a:pt x="344" y="67"/>
                </a:cubicBezTo>
                <a:cubicBezTo>
                  <a:pt x="343" y="67"/>
                  <a:pt x="343" y="66"/>
                  <a:pt x="343" y="65"/>
                </a:cubicBezTo>
                <a:cubicBezTo>
                  <a:pt x="342" y="66"/>
                  <a:pt x="340" y="66"/>
                  <a:pt x="340" y="67"/>
                </a:cubicBezTo>
                <a:cubicBezTo>
                  <a:pt x="340" y="68"/>
                  <a:pt x="343" y="68"/>
                  <a:pt x="343" y="68"/>
                </a:cubicBezTo>
                <a:cubicBezTo>
                  <a:pt x="343" y="69"/>
                  <a:pt x="343" y="69"/>
                  <a:pt x="343" y="69"/>
                </a:cubicBezTo>
                <a:cubicBezTo>
                  <a:pt x="342" y="69"/>
                  <a:pt x="342" y="69"/>
                  <a:pt x="341" y="69"/>
                </a:cubicBezTo>
                <a:cubicBezTo>
                  <a:pt x="340" y="70"/>
                  <a:pt x="339" y="69"/>
                  <a:pt x="339" y="71"/>
                </a:cubicBezTo>
                <a:cubicBezTo>
                  <a:pt x="339" y="70"/>
                  <a:pt x="340" y="71"/>
                  <a:pt x="340" y="71"/>
                </a:cubicBezTo>
                <a:cubicBezTo>
                  <a:pt x="340" y="71"/>
                  <a:pt x="341" y="72"/>
                  <a:pt x="341" y="72"/>
                </a:cubicBezTo>
                <a:cubicBezTo>
                  <a:pt x="342" y="72"/>
                  <a:pt x="342" y="72"/>
                  <a:pt x="342" y="73"/>
                </a:cubicBezTo>
                <a:cubicBezTo>
                  <a:pt x="342" y="74"/>
                  <a:pt x="342" y="74"/>
                  <a:pt x="342" y="75"/>
                </a:cubicBezTo>
                <a:cubicBezTo>
                  <a:pt x="342" y="75"/>
                  <a:pt x="343" y="75"/>
                  <a:pt x="343" y="75"/>
                </a:cubicBezTo>
                <a:cubicBezTo>
                  <a:pt x="343" y="76"/>
                  <a:pt x="342" y="76"/>
                  <a:pt x="342" y="77"/>
                </a:cubicBezTo>
                <a:cubicBezTo>
                  <a:pt x="341" y="76"/>
                  <a:pt x="341" y="76"/>
                  <a:pt x="340" y="76"/>
                </a:cubicBezTo>
                <a:cubicBezTo>
                  <a:pt x="340" y="76"/>
                  <a:pt x="340" y="75"/>
                  <a:pt x="341" y="74"/>
                </a:cubicBezTo>
                <a:cubicBezTo>
                  <a:pt x="340" y="74"/>
                  <a:pt x="339" y="74"/>
                  <a:pt x="339" y="73"/>
                </a:cubicBezTo>
                <a:cubicBezTo>
                  <a:pt x="338" y="73"/>
                  <a:pt x="337" y="72"/>
                  <a:pt x="336" y="70"/>
                </a:cubicBezTo>
                <a:cubicBezTo>
                  <a:pt x="336" y="70"/>
                  <a:pt x="336" y="70"/>
                  <a:pt x="336" y="69"/>
                </a:cubicBezTo>
                <a:cubicBezTo>
                  <a:pt x="336" y="69"/>
                  <a:pt x="336" y="69"/>
                  <a:pt x="335" y="69"/>
                </a:cubicBezTo>
                <a:cubicBezTo>
                  <a:pt x="335" y="69"/>
                  <a:pt x="334" y="69"/>
                  <a:pt x="334" y="69"/>
                </a:cubicBezTo>
                <a:cubicBezTo>
                  <a:pt x="333" y="69"/>
                  <a:pt x="333" y="70"/>
                  <a:pt x="333" y="71"/>
                </a:cubicBezTo>
                <a:cubicBezTo>
                  <a:pt x="333" y="71"/>
                  <a:pt x="334" y="71"/>
                  <a:pt x="334" y="71"/>
                </a:cubicBezTo>
                <a:cubicBezTo>
                  <a:pt x="334" y="71"/>
                  <a:pt x="334" y="72"/>
                  <a:pt x="334" y="72"/>
                </a:cubicBezTo>
                <a:cubicBezTo>
                  <a:pt x="333" y="73"/>
                  <a:pt x="333" y="72"/>
                  <a:pt x="334" y="73"/>
                </a:cubicBezTo>
                <a:cubicBezTo>
                  <a:pt x="334" y="74"/>
                  <a:pt x="334" y="74"/>
                  <a:pt x="335" y="74"/>
                </a:cubicBezTo>
                <a:cubicBezTo>
                  <a:pt x="335" y="74"/>
                  <a:pt x="336" y="77"/>
                  <a:pt x="336" y="77"/>
                </a:cubicBezTo>
                <a:cubicBezTo>
                  <a:pt x="336" y="77"/>
                  <a:pt x="334" y="77"/>
                  <a:pt x="334" y="77"/>
                </a:cubicBezTo>
                <a:cubicBezTo>
                  <a:pt x="333" y="77"/>
                  <a:pt x="332" y="77"/>
                  <a:pt x="331" y="77"/>
                </a:cubicBezTo>
                <a:cubicBezTo>
                  <a:pt x="331" y="77"/>
                  <a:pt x="331" y="78"/>
                  <a:pt x="331" y="78"/>
                </a:cubicBezTo>
                <a:cubicBezTo>
                  <a:pt x="331" y="78"/>
                  <a:pt x="331" y="78"/>
                  <a:pt x="332" y="78"/>
                </a:cubicBezTo>
                <a:cubicBezTo>
                  <a:pt x="331" y="79"/>
                  <a:pt x="332" y="79"/>
                  <a:pt x="331" y="79"/>
                </a:cubicBezTo>
                <a:cubicBezTo>
                  <a:pt x="330" y="79"/>
                  <a:pt x="330" y="79"/>
                  <a:pt x="330" y="79"/>
                </a:cubicBezTo>
                <a:cubicBezTo>
                  <a:pt x="330" y="80"/>
                  <a:pt x="330" y="80"/>
                  <a:pt x="330" y="81"/>
                </a:cubicBezTo>
                <a:cubicBezTo>
                  <a:pt x="330" y="81"/>
                  <a:pt x="331" y="80"/>
                  <a:pt x="331" y="81"/>
                </a:cubicBezTo>
                <a:cubicBezTo>
                  <a:pt x="332" y="81"/>
                  <a:pt x="334" y="81"/>
                  <a:pt x="334" y="80"/>
                </a:cubicBezTo>
                <a:cubicBezTo>
                  <a:pt x="335" y="79"/>
                  <a:pt x="336" y="80"/>
                  <a:pt x="337" y="79"/>
                </a:cubicBezTo>
                <a:cubicBezTo>
                  <a:pt x="338" y="79"/>
                  <a:pt x="339" y="79"/>
                  <a:pt x="340" y="79"/>
                </a:cubicBezTo>
                <a:cubicBezTo>
                  <a:pt x="341" y="79"/>
                  <a:pt x="342" y="78"/>
                  <a:pt x="343" y="78"/>
                </a:cubicBezTo>
                <a:cubicBezTo>
                  <a:pt x="343" y="79"/>
                  <a:pt x="343" y="79"/>
                  <a:pt x="343" y="79"/>
                </a:cubicBezTo>
                <a:cubicBezTo>
                  <a:pt x="342" y="80"/>
                  <a:pt x="342" y="80"/>
                  <a:pt x="341" y="80"/>
                </a:cubicBezTo>
                <a:cubicBezTo>
                  <a:pt x="341" y="81"/>
                  <a:pt x="340" y="81"/>
                  <a:pt x="340" y="81"/>
                </a:cubicBezTo>
                <a:cubicBezTo>
                  <a:pt x="339" y="81"/>
                  <a:pt x="339" y="82"/>
                  <a:pt x="339" y="83"/>
                </a:cubicBezTo>
                <a:cubicBezTo>
                  <a:pt x="339" y="84"/>
                  <a:pt x="339" y="84"/>
                  <a:pt x="340" y="84"/>
                </a:cubicBezTo>
                <a:cubicBezTo>
                  <a:pt x="341" y="84"/>
                  <a:pt x="342" y="85"/>
                  <a:pt x="343" y="85"/>
                </a:cubicBezTo>
                <a:cubicBezTo>
                  <a:pt x="344" y="85"/>
                  <a:pt x="344" y="85"/>
                  <a:pt x="344" y="84"/>
                </a:cubicBezTo>
                <a:cubicBezTo>
                  <a:pt x="345" y="84"/>
                  <a:pt x="347" y="84"/>
                  <a:pt x="347" y="85"/>
                </a:cubicBezTo>
                <a:cubicBezTo>
                  <a:pt x="348" y="84"/>
                  <a:pt x="353" y="84"/>
                  <a:pt x="354" y="84"/>
                </a:cubicBezTo>
                <a:cubicBezTo>
                  <a:pt x="356" y="83"/>
                  <a:pt x="354" y="83"/>
                  <a:pt x="354" y="82"/>
                </a:cubicBezTo>
                <a:cubicBezTo>
                  <a:pt x="355" y="82"/>
                  <a:pt x="355" y="82"/>
                  <a:pt x="356" y="82"/>
                </a:cubicBezTo>
                <a:cubicBezTo>
                  <a:pt x="356" y="82"/>
                  <a:pt x="356" y="82"/>
                  <a:pt x="356" y="82"/>
                </a:cubicBezTo>
                <a:cubicBezTo>
                  <a:pt x="356" y="82"/>
                  <a:pt x="356" y="82"/>
                  <a:pt x="356" y="82"/>
                </a:cubicBezTo>
                <a:cubicBezTo>
                  <a:pt x="355" y="81"/>
                  <a:pt x="355" y="80"/>
                  <a:pt x="354" y="80"/>
                </a:cubicBezTo>
                <a:cubicBezTo>
                  <a:pt x="354" y="80"/>
                  <a:pt x="354" y="79"/>
                  <a:pt x="354" y="78"/>
                </a:cubicBezTo>
                <a:cubicBezTo>
                  <a:pt x="354" y="78"/>
                  <a:pt x="355" y="79"/>
                  <a:pt x="355" y="78"/>
                </a:cubicBezTo>
                <a:cubicBezTo>
                  <a:pt x="355" y="77"/>
                  <a:pt x="354" y="77"/>
                  <a:pt x="354" y="77"/>
                </a:cubicBezTo>
                <a:cubicBezTo>
                  <a:pt x="354" y="77"/>
                  <a:pt x="353" y="77"/>
                  <a:pt x="353" y="77"/>
                </a:cubicBezTo>
                <a:cubicBezTo>
                  <a:pt x="353" y="76"/>
                  <a:pt x="353" y="76"/>
                  <a:pt x="353" y="75"/>
                </a:cubicBezTo>
                <a:cubicBezTo>
                  <a:pt x="353" y="74"/>
                  <a:pt x="353" y="74"/>
                  <a:pt x="353" y="73"/>
                </a:cubicBezTo>
                <a:cubicBezTo>
                  <a:pt x="353" y="73"/>
                  <a:pt x="353" y="73"/>
                  <a:pt x="352" y="73"/>
                </a:cubicBezTo>
                <a:cubicBezTo>
                  <a:pt x="352" y="73"/>
                  <a:pt x="352" y="71"/>
                  <a:pt x="352" y="71"/>
                </a:cubicBezTo>
                <a:cubicBezTo>
                  <a:pt x="352" y="71"/>
                  <a:pt x="352" y="71"/>
                  <a:pt x="352" y="71"/>
                </a:cubicBezTo>
                <a:cubicBezTo>
                  <a:pt x="352" y="70"/>
                  <a:pt x="352" y="69"/>
                  <a:pt x="351" y="69"/>
                </a:cubicBezTo>
                <a:cubicBezTo>
                  <a:pt x="351" y="69"/>
                  <a:pt x="351" y="69"/>
                  <a:pt x="350" y="69"/>
                </a:cubicBezTo>
                <a:cubicBezTo>
                  <a:pt x="350" y="69"/>
                  <a:pt x="350" y="69"/>
                  <a:pt x="350" y="69"/>
                </a:cubicBezTo>
                <a:cubicBezTo>
                  <a:pt x="350" y="69"/>
                  <a:pt x="349" y="69"/>
                  <a:pt x="349" y="69"/>
                </a:cubicBezTo>
                <a:cubicBezTo>
                  <a:pt x="349" y="68"/>
                  <a:pt x="349" y="68"/>
                  <a:pt x="350" y="68"/>
                </a:cubicBezTo>
                <a:cubicBezTo>
                  <a:pt x="349" y="67"/>
                  <a:pt x="348" y="66"/>
                  <a:pt x="347" y="66"/>
                </a:cubicBezTo>
                <a:close/>
                <a:moveTo>
                  <a:pt x="272" y="65"/>
                </a:moveTo>
                <a:cubicBezTo>
                  <a:pt x="272" y="65"/>
                  <a:pt x="271" y="65"/>
                  <a:pt x="271" y="65"/>
                </a:cubicBezTo>
                <a:cubicBezTo>
                  <a:pt x="270" y="65"/>
                  <a:pt x="270" y="67"/>
                  <a:pt x="270" y="68"/>
                </a:cubicBezTo>
                <a:cubicBezTo>
                  <a:pt x="271" y="67"/>
                  <a:pt x="272" y="68"/>
                  <a:pt x="272" y="67"/>
                </a:cubicBezTo>
                <a:cubicBezTo>
                  <a:pt x="272" y="66"/>
                  <a:pt x="272" y="66"/>
                  <a:pt x="272" y="65"/>
                </a:cubicBezTo>
                <a:close/>
                <a:moveTo>
                  <a:pt x="392" y="88"/>
                </a:moveTo>
                <a:cubicBezTo>
                  <a:pt x="392" y="87"/>
                  <a:pt x="392" y="86"/>
                  <a:pt x="393" y="86"/>
                </a:cubicBezTo>
                <a:cubicBezTo>
                  <a:pt x="393" y="86"/>
                  <a:pt x="393" y="85"/>
                  <a:pt x="394" y="85"/>
                </a:cubicBezTo>
                <a:cubicBezTo>
                  <a:pt x="394" y="85"/>
                  <a:pt x="395" y="85"/>
                  <a:pt x="395" y="86"/>
                </a:cubicBezTo>
                <a:cubicBezTo>
                  <a:pt x="395" y="86"/>
                  <a:pt x="395" y="87"/>
                  <a:pt x="395" y="87"/>
                </a:cubicBezTo>
                <a:cubicBezTo>
                  <a:pt x="395" y="87"/>
                  <a:pt x="395" y="88"/>
                  <a:pt x="395" y="88"/>
                </a:cubicBezTo>
                <a:cubicBezTo>
                  <a:pt x="396" y="88"/>
                  <a:pt x="397" y="88"/>
                  <a:pt x="397" y="89"/>
                </a:cubicBezTo>
                <a:cubicBezTo>
                  <a:pt x="399" y="89"/>
                  <a:pt x="397" y="88"/>
                  <a:pt x="398" y="88"/>
                </a:cubicBezTo>
                <a:cubicBezTo>
                  <a:pt x="399" y="88"/>
                  <a:pt x="400" y="88"/>
                  <a:pt x="400" y="88"/>
                </a:cubicBezTo>
                <a:cubicBezTo>
                  <a:pt x="400" y="88"/>
                  <a:pt x="400" y="88"/>
                  <a:pt x="401" y="88"/>
                </a:cubicBezTo>
                <a:cubicBezTo>
                  <a:pt x="401" y="88"/>
                  <a:pt x="402" y="88"/>
                  <a:pt x="402" y="88"/>
                </a:cubicBezTo>
                <a:cubicBezTo>
                  <a:pt x="402" y="88"/>
                  <a:pt x="403" y="88"/>
                  <a:pt x="403" y="88"/>
                </a:cubicBezTo>
                <a:cubicBezTo>
                  <a:pt x="403" y="87"/>
                  <a:pt x="403" y="87"/>
                  <a:pt x="404" y="87"/>
                </a:cubicBezTo>
                <a:cubicBezTo>
                  <a:pt x="405" y="87"/>
                  <a:pt x="405" y="87"/>
                  <a:pt x="405" y="88"/>
                </a:cubicBezTo>
                <a:cubicBezTo>
                  <a:pt x="405" y="89"/>
                  <a:pt x="405" y="88"/>
                  <a:pt x="406" y="88"/>
                </a:cubicBezTo>
                <a:cubicBezTo>
                  <a:pt x="407" y="88"/>
                  <a:pt x="407" y="88"/>
                  <a:pt x="408" y="88"/>
                </a:cubicBezTo>
                <a:cubicBezTo>
                  <a:pt x="409" y="88"/>
                  <a:pt x="409" y="88"/>
                  <a:pt x="409" y="88"/>
                </a:cubicBezTo>
                <a:cubicBezTo>
                  <a:pt x="410" y="88"/>
                  <a:pt x="409" y="87"/>
                  <a:pt x="409" y="87"/>
                </a:cubicBezTo>
                <a:cubicBezTo>
                  <a:pt x="410" y="87"/>
                  <a:pt x="409" y="88"/>
                  <a:pt x="410" y="88"/>
                </a:cubicBezTo>
                <a:cubicBezTo>
                  <a:pt x="411" y="88"/>
                  <a:pt x="411" y="87"/>
                  <a:pt x="412" y="88"/>
                </a:cubicBezTo>
                <a:cubicBezTo>
                  <a:pt x="412" y="88"/>
                  <a:pt x="414" y="88"/>
                  <a:pt x="414" y="88"/>
                </a:cubicBezTo>
                <a:cubicBezTo>
                  <a:pt x="414" y="87"/>
                  <a:pt x="416" y="88"/>
                  <a:pt x="416" y="88"/>
                </a:cubicBezTo>
                <a:cubicBezTo>
                  <a:pt x="417" y="88"/>
                  <a:pt x="417" y="88"/>
                  <a:pt x="418" y="88"/>
                </a:cubicBezTo>
                <a:cubicBezTo>
                  <a:pt x="418" y="88"/>
                  <a:pt x="418" y="88"/>
                  <a:pt x="418" y="88"/>
                </a:cubicBezTo>
                <a:cubicBezTo>
                  <a:pt x="418" y="87"/>
                  <a:pt x="420" y="88"/>
                  <a:pt x="420" y="88"/>
                </a:cubicBezTo>
                <a:cubicBezTo>
                  <a:pt x="420" y="87"/>
                  <a:pt x="420" y="87"/>
                  <a:pt x="421" y="87"/>
                </a:cubicBezTo>
                <a:cubicBezTo>
                  <a:pt x="421" y="87"/>
                  <a:pt x="420" y="87"/>
                  <a:pt x="420" y="86"/>
                </a:cubicBezTo>
                <a:cubicBezTo>
                  <a:pt x="420" y="86"/>
                  <a:pt x="421" y="86"/>
                  <a:pt x="420" y="85"/>
                </a:cubicBezTo>
                <a:cubicBezTo>
                  <a:pt x="422" y="85"/>
                  <a:pt x="421" y="85"/>
                  <a:pt x="422" y="87"/>
                </a:cubicBezTo>
                <a:cubicBezTo>
                  <a:pt x="422" y="87"/>
                  <a:pt x="423" y="87"/>
                  <a:pt x="423" y="88"/>
                </a:cubicBezTo>
                <a:cubicBezTo>
                  <a:pt x="424" y="87"/>
                  <a:pt x="425" y="88"/>
                  <a:pt x="425" y="87"/>
                </a:cubicBezTo>
                <a:cubicBezTo>
                  <a:pt x="425" y="86"/>
                  <a:pt x="426" y="88"/>
                  <a:pt x="426" y="88"/>
                </a:cubicBezTo>
                <a:cubicBezTo>
                  <a:pt x="426" y="88"/>
                  <a:pt x="427" y="87"/>
                  <a:pt x="427" y="87"/>
                </a:cubicBezTo>
                <a:cubicBezTo>
                  <a:pt x="427" y="87"/>
                  <a:pt x="427" y="88"/>
                  <a:pt x="427" y="88"/>
                </a:cubicBezTo>
                <a:cubicBezTo>
                  <a:pt x="427" y="88"/>
                  <a:pt x="428" y="88"/>
                  <a:pt x="428" y="88"/>
                </a:cubicBezTo>
                <a:cubicBezTo>
                  <a:pt x="429" y="88"/>
                  <a:pt x="430" y="87"/>
                  <a:pt x="431" y="87"/>
                </a:cubicBezTo>
                <a:cubicBezTo>
                  <a:pt x="432" y="87"/>
                  <a:pt x="436" y="88"/>
                  <a:pt x="436" y="85"/>
                </a:cubicBezTo>
                <a:cubicBezTo>
                  <a:pt x="435" y="85"/>
                  <a:pt x="435" y="84"/>
                  <a:pt x="435" y="84"/>
                </a:cubicBezTo>
                <a:cubicBezTo>
                  <a:pt x="436" y="84"/>
                  <a:pt x="436" y="84"/>
                  <a:pt x="437" y="83"/>
                </a:cubicBezTo>
                <a:cubicBezTo>
                  <a:pt x="438" y="82"/>
                  <a:pt x="437" y="83"/>
                  <a:pt x="438" y="82"/>
                </a:cubicBezTo>
                <a:cubicBezTo>
                  <a:pt x="438" y="82"/>
                  <a:pt x="438" y="82"/>
                  <a:pt x="439" y="82"/>
                </a:cubicBezTo>
                <a:cubicBezTo>
                  <a:pt x="439" y="82"/>
                  <a:pt x="439" y="82"/>
                  <a:pt x="439" y="82"/>
                </a:cubicBezTo>
                <a:cubicBezTo>
                  <a:pt x="439" y="81"/>
                  <a:pt x="439" y="81"/>
                  <a:pt x="439" y="81"/>
                </a:cubicBezTo>
                <a:cubicBezTo>
                  <a:pt x="439" y="81"/>
                  <a:pt x="439" y="79"/>
                  <a:pt x="438" y="79"/>
                </a:cubicBezTo>
                <a:cubicBezTo>
                  <a:pt x="438" y="79"/>
                  <a:pt x="438" y="79"/>
                  <a:pt x="438" y="79"/>
                </a:cubicBezTo>
                <a:cubicBezTo>
                  <a:pt x="437" y="79"/>
                  <a:pt x="437" y="79"/>
                  <a:pt x="437" y="79"/>
                </a:cubicBezTo>
                <a:cubicBezTo>
                  <a:pt x="436" y="78"/>
                  <a:pt x="436" y="79"/>
                  <a:pt x="436" y="78"/>
                </a:cubicBezTo>
                <a:cubicBezTo>
                  <a:pt x="436" y="78"/>
                  <a:pt x="435" y="78"/>
                  <a:pt x="435" y="78"/>
                </a:cubicBezTo>
                <a:cubicBezTo>
                  <a:pt x="434" y="78"/>
                  <a:pt x="435" y="77"/>
                  <a:pt x="434" y="77"/>
                </a:cubicBezTo>
                <a:cubicBezTo>
                  <a:pt x="434" y="77"/>
                  <a:pt x="433" y="77"/>
                  <a:pt x="433" y="77"/>
                </a:cubicBezTo>
                <a:cubicBezTo>
                  <a:pt x="433" y="77"/>
                  <a:pt x="433" y="77"/>
                  <a:pt x="433" y="77"/>
                </a:cubicBezTo>
                <a:cubicBezTo>
                  <a:pt x="432" y="77"/>
                  <a:pt x="431" y="78"/>
                  <a:pt x="430" y="77"/>
                </a:cubicBezTo>
                <a:cubicBezTo>
                  <a:pt x="430" y="77"/>
                  <a:pt x="428" y="77"/>
                  <a:pt x="428" y="77"/>
                </a:cubicBezTo>
                <a:cubicBezTo>
                  <a:pt x="428" y="76"/>
                  <a:pt x="428" y="76"/>
                  <a:pt x="428" y="76"/>
                </a:cubicBezTo>
                <a:cubicBezTo>
                  <a:pt x="428" y="75"/>
                  <a:pt x="426" y="75"/>
                  <a:pt x="426" y="75"/>
                </a:cubicBezTo>
                <a:cubicBezTo>
                  <a:pt x="426" y="75"/>
                  <a:pt x="423" y="75"/>
                  <a:pt x="422" y="75"/>
                </a:cubicBezTo>
                <a:cubicBezTo>
                  <a:pt x="422" y="76"/>
                  <a:pt x="421" y="77"/>
                  <a:pt x="421" y="76"/>
                </a:cubicBezTo>
                <a:cubicBezTo>
                  <a:pt x="421" y="76"/>
                  <a:pt x="419" y="75"/>
                  <a:pt x="419" y="75"/>
                </a:cubicBezTo>
                <a:cubicBezTo>
                  <a:pt x="419" y="75"/>
                  <a:pt x="417" y="75"/>
                  <a:pt x="417" y="75"/>
                </a:cubicBezTo>
                <a:cubicBezTo>
                  <a:pt x="417" y="76"/>
                  <a:pt x="415" y="76"/>
                  <a:pt x="415" y="76"/>
                </a:cubicBezTo>
                <a:cubicBezTo>
                  <a:pt x="415" y="76"/>
                  <a:pt x="415" y="75"/>
                  <a:pt x="414" y="76"/>
                </a:cubicBezTo>
                <a:cubicBezTo>
                  <a:pt x="414" y="77"/>
                  <a:pt x="414" y="76"/>
                  <a:pt x="413" y="76"/>
                </a:cubicBezTo>
                <a:cubicBezTo>
                  <a:pt x="411" y="76"/>
                  <a:pt x="410" y="77"/>
                  <a:pt x="409" y="77"/>
                </a:cubicBezTo>
                <a:cubicBezTo>
                  <a:pt x="408" y="77"/>
                  <a:pt x="407" y="77"/>
                  <a:pt x="407" y="78"/>
                </a:cubicBezTo>
                <a:cubicBezTo>
                  <a:pt x="407" y="78"/>
                  <a:pt x="405" y="78"/>
                  <a:pt x="405" y="78"/>
                </a:cubicBezTo>
                <a:cubicBezTo>
                  <a:pt x="405" y="78"/>
                  <a:pt x="404" y="78"/>
                  <a:pt x="404" y="78"/>
                </a:cubicBezTo>
                <a:cubicBezTo>
                  <a:pt x="404" y="78"/>
                  <a:pt x="403" y="78"/>
                  <a:pt x="403" y="77"/>
                </a:cubicBezTo>
                <a:cubicBezTo>
                  <a:pt x="402" y="77"/>
                  <a:pt x="402" y="77"/>
                  <a:pt x="401" y="77"/>
                </a:cubicBezTo>
                <a:cubicBezTo>
                  <a:pt x="401" y="77"/>
                  <a:pt x="401" y="78"/>
                  <a:pt x="401" y="79"/>
                </a:cubicBezTo>
                <a:cubicBezTo>
                  <a:pt x="400" y="78"/>
                  <a:pt x="400" y="78"/>
                  <a:pt x="399" y="78"/>
                </a:cubicBezTo>
                <a:cubicBezTo>
                  <a:pt x="399" y="78"/>
                  <a:pt x="398" y="79"/>
                  <a:pt x="398" y="78"/>
                </a:cubicBezTo>
                <a:cubicBezTo>
                  <a:pt x="398" y="77"/>
                  <a:pt x="396" y="77"/>
                  <a:pt x="395" y="77"/>
                </a:cubicBezTo>
                <a:cubicBezTo>
                  <a:pt x="394" y="77"/>
                  <a:pt x="394" y="76"/>
                  <a:pt x="393" y="76"/>
                </a:cubicBezTo>
                <a:cubicBezTo>
                  <a:pt x="393" y="77"/>
                  <a:pt x="393" y="77"/>
                  <a:pt x="392" y="77"/>
                </a:cubicBezTo>
                <a:cubicBezTo>
                  <a:pt x="392" y="77"/>
                  <a:pt x="392" y="75"/>
                  <a:pt x="392" y="75"/>
                </a:cubicBezTo>
                <a:cubicBezTo>
                  <a:pt x="391" y="74"/>
                  <a:pt x="390" y="76"/>
                  <a:pt x="390" y="76"/>
                </a:cubicBezTo>
                <a:cubicBezTo>
                  <a:pt x="390" y="75"/>
                  <a:pt x="391" y="74"/>
                  <a:pt x="389" y="75"/>
                </a:cubicBezTo>
                <a:cubicBezTo>
                  <a:pt x="388" y="75"/>
                  <a:pt x="387" y="76"/>
                  <a:pt x="386" y="76"/>
                </a:cubicBezTo>
                <a:cubicBezTo>
                  <a:pt x="386" y="75"/>
                  <a:pt x="387" y="75"/>
                  <a:pt x="387" y="74"/>
                </a:cubicBezTo>
                <a:cubicBezTo>
                  <a:pt x="387" y="74"/>
                  <a:pt x="386" y="74"/>
                  <a:pt x="386" y="74"/>
                </a:cubicBezTo>
                <a:cubicBezTo>
                  <a:pt x="386" y="73"/>
                  <a:pt x="387" y="74"/>
                  <a:pt x="388" y="74"/>
                </a:cubicBezTo>
                <a:cubicBezTo>
                  <a:pt x="388" y="74"/>
                  <a:pt x="388" y="74"/>
                  <a:pt x="389" y="74"/>
                </a:cubicBezTo>
                <a:cubicBezTo>
                  <a:pt x="389" y="73"/>
                  <a:pt x="389" y="73"/>
                  <a:pt x="390" y="73"/>
                </a:cubicBezTo>
                <a:cubicBezTo>
                  <a:pt x="391" y="73"/>
                  <a:pt x="391" y="72"/>
                  <a:pt x="391" y="72"/>
                </a:cubicBezTo>
                <a:cubicBezTo>
                  <a:pt x="391" y="72"/>
                  <a:pt x="387" y="70"/>
                  <a:pt x="387" y="71"/>
                </a:cubicBezTo>
                <a:cubicBezTo>
                  <a:pt x="387" y="70"/>
                  <a:pt x="387" y="70"/>
                  <a:pt x="386" y="70"/>
                </a:cubicBezTo>
                <a:cubicBezTo>
                  <a:pt x="386" y="69"/>
                  <a:pt x="385" y="70"/>
                  <a:pt x="384" y="69"/>
                </a:cubicBezTo>
                <a:cubicBezTo>
                  <a:pt x="383" y="69"/>
                  <a:pt x="383" y="68"/>
                  <a:pt x="383" y="68"/>
                </a:cubicBezTo>
                <a:cubicBezTo>
                  <a:pt x="382" y="68"/>
                  <a:pt x="382" y="68"/>
                  <a:pt x="381" y="68"/>
                </a:cubicBezTo>
                <a:cubicBezTo>
                  <a:pt x="381" y="68"/>
                  <a:pt x="381" y="68"/>
                  <a:pt x="381" y="68"/>
                </a:cubicBezTo>
                <a:cubicBezTo>
                  <a:pt x="380" y="68"/>
                  <a:pt x="380" y="68"/>
                  <a:pt x="380" y="68"/>
                </a:cubicBezTo>
                <a:cubicBezTo>
                  <a:pt x="379" y="68"/>
                  <a:pt x="375" y="69"/>
                  <a:pt x="375" y="68"/>
                </a:cubicBezTo>
                <a:cubicBezTo>
                  <a:pt x="375" y="68"/>
                  <a:pt x="375" y="68"/>
                  <a:pt x="374" y="69"/>
                </a:cubicBezTo>
                <a:cubicBezTo>
                  <a:pt x="374" y="68"/>
                  <a:pt x="374" y="67"/>
                  <a:pt x="373" y="67"/>
                </a:cubicBezTo>
                <a:cubicBezTo>
                  <a:pt x="372" y="66"/>
                  <a:pt x="372" y="66"/>
                  <a:pt x="371" y="66"/>
                </a:cubicBezTo>
                <a:cubicBezTo>
                  <a:pt x="369" y="66"/>
                  <a:pt x="367" y="66"/>
                  <a:pt x="365" y="65"/>
                </a:cubicBezTo>
                <a:cubicBezTo>
                  <a:pt x="364" y="64"/>
                  <a:pt x="364" y="65"/>
                  <a:pt x="363" y="65"/>
                </a:cubicBezTo>
                <a:cubicBezTo>
                  <a:pt x="363" y="64"/>
                  <a:pt x="362" y="64"/>
                  <a:pt x="361" y="65"/>
                </a:cubicBezTo>
                <a:cubicBezTo>
                  <a:pt x="361" y="65"/>
                  <a:pt x="360" y="66"/>
                  <a:pt x="360" y="66"/>
                </a:cubicBezTo>
                <a:cubicBezTo>
                  <a:pt x="359" y="67"/>
                  <a:pt x="359" y="67"/>
                  <a:pt x="360" y="68"/>
                </a:cubicBezTo>
                <a:cubicBezTo>
                  <a:pt x="361" y="68"/>
                  <a:pt x="360" y="68"/>
                  <a:pt x="361" y="68"/>
                </a:cubicBezTo>
                <a:cubicBezTo>
                  <a:pt x="361" y="68"/>
                  <a:pt x="361" y="69"/>
                  <a:pt x="361" y="69"/>
                </a:cubicBezTo>
                <a:cubicBezTo>
                  <a:pt x="362" y="69"/>
                  <a:pt x="361" y="69"/>
                  <a:pt x="362" y="69"/>
                </a:cubicBezTo>
                <a:cubicBezTo>
                  <a:pt x="362" y="69"/>
                  <a:pt x="362" y="70"/>
                  <a:pt x="362" y="70"/>
                </a:cubicBezTo>
                <a:cubicBezTo>
                  <a:pt x="363" y="71"/>
                  <a:pt x="363" y="71"/>
                  <a:pt x="363" y="71"/>
                </a:cubicBezTo>
                <a:cubicBezTo>
                  <a:pt x="364" y="71"/>
                  <a:pt x="364" y="71"/>
                  <a:pt x="364" y="71"/>
                </a:cubicBezTo>
                <a:cubicBezTo>
                  <a:pt x="365" y="71"/>
                  <a:pt x="366" y="71"/>
                  <a:pt x="367" y="71"/>
                </a:cubicBezTo>
                <a:cubicBezTo>
                  <a:pt x="368" y="71"/>
                  <a:pt x="370" y="73"/>
                  <a:pt x="371" y="73"/>
                </a:cubicBezTo>
                <a:cubicBezTo>
                  <a:pt x="372" y="73"/>
                  <a:pt x="372" y="71"/>
                  <a:pt x="373" y="71"/>
                </a:cubicBezTo>
                <a:cubicBezTo>
                  <a:pt x="373" y="71"/>
                  <a:pt x="374" y="71"/>
                  <a:pt x="374" y="72"/>
                </a:cubicBezTo>
                <a:cubicBezTo>
                  <a:pt x="374" y="72"/>
                  <a:pt x="374" y="72"/>
                  <a:pt x="374" y="72"/>
                </a:cubicBezTo>
                <a:cubicBezTo>
                  <a:pt x="375" y="72"/>
                  <a:pt x="375" y="72"/>
                  <a:pt x="376" y="72"/>
                </a:cubicBezTo>
                <a:cubicBezTo>
                  <a:pt x="376" y="72"/>
                  <a:pt x="376" y="73"/>
                  <a:pt x="376" y="73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8" y="73"/>
                  <a:pt x="378" y="73"/>
                  <a:pt x="378" y="73"/>
                </a:cubicBezTo>
                <a:cubicBezTo>
                  <a:pt x="378" y="73"/>
                  <a:pt x="378" y="74"/>
                  <a:pt x="378" y="74"/>
                </a:cubicBezTo>
                <a:cubicBezTo>
                  <a:pt x="379" y="74"/>
                  <a:pt x="380" y="74"/>
                  <a:pt x="380" y="75"/>
                </a:cubicBezTo>
                <a:cubicBezTo>
                  <a:pt x="380" y="75"/>
                  <a:pt x="380" y="76"/>
                  <a:pt x="381" y="76"/>
                </a:cubicBezTo>
                <a:cubicBezTo>
                  <a:pt x="382" y="76"/>
                  <a:pt x="381" y="78"/>
                  <a:pt x="381" y="79"/>
                </a:cubicBezTo>
                <a:cubicBezTo>
                  <a:pt x="381" y="79"/>
                  <a:pt x="381" y="81"/>
                  <a:pt x="380" y="80"/>
                </a:cubicBezTo>
                <a:cubicBezTo>
                  <a:pt x="380" y="81"/>
                  <a:pt x="381" y="82"/>
                  <a:pt x="381" y="82"/>
                </a:cubicBezTo>
                <a:cubicBezTo>
                  <a:pt x="381" y="83"/>
                  <a:pt x="381" y="83"/>
                  <a:pt x="380" y="83"/>
                </a:cubicBezTo>
                <a:cubicBezTo>
                  <a:pt x="380" y="84"/>
                  <a:pt x="380" y="84"/>
                  <a:pt x="380" y="84"/>
                </a:cubicBezTo>
                <a:cubicBezTo>
                  <a:pt x="380" y="85"/>
                  <a:pt x="380" y="85"/>
                  <a:pt x="380" y="85"/>
                </a:cubicBezTo>
                <a:cubicBezTo>
                  <a:pt x="380" y="86"/>
                  <a:pt x="381" y="86"/>
                  <a:pt x="381" y="87"/>
                </a:cubicBezTo>
                <a:cubicBezTo>
                  <a:pt x="381" y="87"/>
                  <a:pt x="381" y="88"/>
                  <a:pt x="381" y="89"/>
                </a:cubicBezTo>
                <a:cubicBezTo>
                  <a:pt x="381" y="90"/>
                  <a:pt x="383" y="89"/>
                  <a:pt x="384" y="88"/>
                </a:cubicBezTo>
                <a:cubicBezTo>
                  <a:pt x="384" y="87"/>
                  <a:pt x="385" y="88"/>
                  <a:pt x="385" y="88"/>
                </a:cubicBezTo>
                <a:cubicBezTo>
                  <a:pt x="386" y="88"/>
                  <a:pt x="386" y="89"/>
                  <a:pt x="386" y="89"/>
                </a:cubicBezTo>
                <a:cubicBezTo>
                  <a:pt x="388" y="89"/>
                  <a:pt x="390" y="88"/>
                  <a:pt x="392" y="88"/>
                </a:cubicBezTo>
                <a:cubicBezTo>
                  <a:pt x="392" y="87"/>
                  <a:pt x="392" y="88"/>
                  <a:pt x="392" y="88"/>
                </a:cubicBezTo>
                <a:close/>
                <a:moveTo>
                  <a:pt x="273" y="72"/>
                </a:moveTo>
                <a:cubicBezTo>
                  <a:pt x="273" y="73"/>
                  <a:pt x="272" y="72"/>
                  <a:pt x="272" y="72"/>
                </a:cubicBezTo>
                <a:cubicBezTo>
                  <a:pt x="272" y="71"/>
                  <a:pt x="271" y="71"/>
                  <a:pt x="270" y="71"/>
                </a:cubicBezTo>
                <a:cubicBezTo>
                  <a:pt x="269" y="71"/>
                  <a:pt x="267" y="73"/>
                  <a:pt x="267" y="72"/>
                </a:cubicBezTo>
                <a:cubicBezTo>
                  <a:pt x="266" y="72"/>
                  <a:pt x="265" y="72"/>
                  <a:pt x="265" y="73"/>
                </a:cubicBezTo>
                <a:cubicBezTo>
                  <a:pt x="265" y="74"/>
                  <a:pt x="264" y="76"/>
                  <a:pt x="265" y="76"/>
                </a:cubicBezTo>
                <a:cubicBezTo>
                  <a:pt x="265" y="76"/>
                  <a:pt x="267" y="75"/>
                  <a:pt x="267" y="76"/>
                </a:cubicBezTo>
                <a:cubicBezTo>
                  <a:pt x="267" y="76"/>
                  <a:pt x="266" y="77"/>
                  <a:pt x="265" y="77"/>
                </a:cubicBezTo>
                <a:cubicBezTo>
                  <a:pt x="264" y="77"/>
                  <a:pt x="264" y="77"/>
                  <a:pt x="263" y="77"/>
                </a:cubicBezTo>
                <a:cubicBezTo>
                  <a:pt x="263" y="77"/>
                  <a:pt x="263" y="77"/>
                  <a:pt x="262" y="77"/>
                </a:cubicBezTo>
                <a:cubicBezTo>
                  <a:pt x="262" y="78"/>
                  <a:pt x="262" y="78"/>
                  <a:pt x="263" y="79"/>
                </a:cubicBezTo>
                <a:cubicBezTo>
                  <a:pt x="264" y="79"/>
                  <a:pt x="266" y="78"/>
                  <a:pt x="267" y="78"/>
                </a:cubicBezTo>
                <a:cubicBezTo>
                  <a:pt x="266" y="80"/>
                  <a:pt x="264" y="80"/>
                  <a:pt x="262" y="80"/>
                </a:cubicBezTo>
                <a:cubicBezTo>
                  <a:pt x="261" y="80"/>
                  <a:pt x="261" y="82"/>
                  <a:pt x="262" y="82"/>
                </a:cubicBezTo>
                <a:cubicBezTo>
                  <a:pt x="263" y="82"/>
                  <a:pt x="263" y="83"/>
                  <a:pt x="264" y="82"/>
                </a:cubicBezTo>
                <a:cubicBezTo>
                  <a:pt x="264" y="82"/>
                  <a:pt x="264" y="82"/>
                  <a:pt x="265" y="82"/>
                </a:cubicBezTo>
                <a:cubicBezTo>
                  <a:pt x="265" y="82"/>
                  <a:pt x="266" y="82"/>
                  <a:pt x="266" y="81"/>
                </a:cubicBezTo>
                <a:cubicBezTo>
                  <a:pt x="268" y="82"/>
                  <a:pt x="268" y="82"/>
                  <a:pt x="268" y="83"/>
                </a:cubicBezTo>
                <a:cubicBezTo>
                  <a:pt x="268" y="83"/>
                  <a:pt x="269" y="83"/>
                  <a:pt x="269" y="83"/>
                </a:cubicBezTo>
                <a:cubicBezTo>
                  <a:pt x="269" y="82"/>
                  <a:pt x="269" y="82"/>
                  <a:pt x="269" y="81"/>
                </a:cubicBezTo>
                <a:cubicBezTo>
                  <a:pt x="269" y="81"/>
                  <a:pt x="270" y="81"/>
                  <a:pt x="270" y="81"/>
                </a:cubicBezTo>
                <a:cubicBezTo>
                  <a:pt x="270" y="82"/>
                  <a:pt x="270" y="83"/>
                  <a:pt x="271" y="83"/>
                </a:cubicBezTo>
                <a:cubicBezTo>
                  <a:pt x="272" y="83"/>
                  <a:pt x="272" y="83"/>
                  <a:pt x="272" y="83"/>
                </a:cubicBezTo>
                <a:cubicBezTo>
                  <a:pt x="272" y="82"/>
                  <a:pt x="273" y="83"/>
                  <a:pt x="273" y="81"/>
                </a:cubicBezTo>
                <a:cubicBezTo>
                  <a:pt x="273" y="81"/>
                  <a:pt x="272" y="80"/>
                  <a:pt x="273" y="80"/>
                </a:cubicBezTo>
                <a:cubicBezTo>
                  <a:pt x="274" y="79"/>
                  <a:pt x="273" y="78"/>
                  <a:pt x="273" y="77"/>
                </a:cubicBezTo>
                <a:cubicBezTo>
                  <a:pt x="274" y="77"/>
                  <a:pt x="275" y="77"/>
                  <a:pt x="275" y="78"/>
                </a:cubicBezTo>
                <a:cubicBezTo>
                  <a:pt x="274" y="79"/>
                  <a:pt x="274" y="80"/>
                  <a:pt x="274" y="82"/>
                </a:cubicBezTo>
                <a:cubicBezTo>
                  <a:pt x="275" y="82"/>
                  <a:pt x="276" y="81"/>
                  <a:pt x="277" y="81"/>
                </a:cubicBezTo>
                <a:cubicBezTo>
                  <a:pt x="278" y="82"/>
                  <a:pt x="278" y="82"/>
                  <a:pt x="279" y="81"/>
                </a:cubicBezTo>
                <a:cubicBezTo>
                  <a:pt x="280" y="81"/>
                  <a:pt x="280" y="81"/>
                  <a:pt x="281" y="81"/>
                </a:cubicBezTo>
                <a:cubicBezTo>
                  <a:pt x="281" y="81"/>
                  <a:pt x="282" y="80"/>
                  <a:pt x="282" y="80"/>
                </a:cubicBezTo>
                <a:cubicBezTo>
                  <a:pt x="282" y="80"/>
                  <a:pt x="283" y="80"/>
                  <a:pt x="283" y="80"/>
                </a:cubicBezTo>
                <a:cubicBezTo>
                  <a:pt x="284" y="79"/>
                  <a:pt x="284" y="80"/>
                  <a:pt x="284" y="80"/>
                </a:cubicBezTo>
                <a:cubicBezTo>
                  <a:pt x="285" y="81"/>
                  <a:pt x="286" y="80"/>
                  <a:pt x="287" y="80"/>
                </a:cubicBezTo>
                <a:cubicBezTo>
                  <a:pt x="287" y="81"/>
                  <a:pt x="288" y="81"/>
                  <a:pt x="288" y="81"/>
                </a:cubicBezTo>
                <a:cubicBezTo>
                  <a:pt x="288" y="80"/>
                  <a:pt x="289" y="81"/>
                  <a:pt x="289" y="81"/>
                </a:cubicBezTo>
                <a:cubicBezTo>
                  <a:pt x="289" y="80"/>
                  <a:pt x="290" y="80"/>
                  <a:pt x="290" y="79"/>
                </a:cubicBezTo>
                <a:cubicBezTo>
                  <a:pt x="290" y="79"/>
                  <a:pt x="290" y="79"/>
                  <a:pt x="290" y="79"/>
                </a:cubicBezTo>
                <a:cubicBezTo>
                  <a:pt x="291" y="79"/>
                  <a:pt x="291" y="79"/>
                  <a:pt x="291" y="80"/>
                </a:cubicBezTo>
                <a:cubicBezTo>
                  <a:pt x="291" y="80"/>
                  <a:pt x="290" y="81"/>
                  <a:pt x="290" y="81"/>
                </a:cubicBezTo>
                <a:cubicBezTo>
                  <a:pt x="289" y="82"/>
                  <a:pt x="288" y="82"/>
                  <a:pt x="287" y="83"/>
                </a:cubicBezTo>
                <a:cubicBezTo>
                  <a:pt x="287" y="83"/>
                  <a:pt x="285" y="84"/>
                  <a:pt x="285" y="83"/>
                </a:cubicBezTo>
                <a:cubicBezTo>
                  <a:pt x="283" y="83"/>
                  <a:pt x="282" y="84"/>
                  <a:pt x="281" y="84"/>
                </a:cubicBezTo>
                <a:cubicBezTo>
                  <a:pt x="280" y="84"/>
                  <a:pt x="281" y="84"/>
                  <a:pt x="280" y="84"/>
                </a:cubicBezTo>
                <a:cubicBezTo>
                  <a:pt x="279" y="84"/>
                  <a:pt x="279" y="85"/>
                  <a:pt x="278" y="85"/>
                </a:cubicBezTo>
                <a:cubicBezTo>
                  <a:pt x="278" y="85"/>
                  <a:pt x="276" y="85"/>
                  <a:pt x="276" y="86"/>
                </a:cubicBezTo>
                <a:cubicBezTo>
                  <a:pt x="276" y="86"/>
                  <a:pt x="275" y="86"/>
                  <a:pt x="275" y="87"/>
                </a:cubicBezTo>
                <a:cubicBezTo>
                  <a:pt x="275" y="88"/>
                  <a:pt x="276" y="90"/>
                  <a:pt x="278" y="90"/>
                </a:cubicBezTo>
                <a:cubicBezTo>
                  <a:pt x="279" y="90"/>
                  <a:pt x="280" y="89"/>
                  <a:pt x="281" y="90"/>
                </a:cubicBezTo>
                <a:cubicBezTo>
                  <a:pt x="281" y="89"/>
                  <a:pt x="282" y="89"/>
                  <a:pt x="283" y="89"/>
                </a:cubicBezTo>
                <a:cubicBezTo>
                  <a:pt x="283" y="89"/>
                  <a:pt x="284" y="88"/>
                  <a:pt x="284" y="88"/>
                </a:cubicBezTo>
                <a:cubicBezTo>
                  <a:pt x="286" y="88"/>
                  <a:pt x="285" y="88"/>
                  <a:pt x="286" y="87"/>
                </a:cubicBezTo>
                <a:cubicBezTo>
                  <a:pt x="287" y="86"/>
                  <a:pt x="286" y="87"/>
                  <a:pt x="287" y="86"/>
                </a:cubicBezTo>
                <a:cubicBezTo>
                  <a:pt x="287" y="86"/>
                  <a:pt x="287" y="86"/>
                  <a:pt x="287" y="86"/>
                </a:cubicBezTo>
                <a:cubicBezTo>
                  <a:pt x="287" y="86"/>
                  <a:pt x="288" y="85"/>
                  <a:pt x="288" y="85"/>
                </a:cubicBezTo>
                <a:cubicBezTo>
                  <a:pt x="289" y="84"/>
                  <a:pt x="288" y="86"/>
                  <a:pt x="289" y="84"/>
                </a:cubicBezTo>
                <a:cubicBezTo>
                  <a:pt x="290" y="84"/>
                  <a:pt x="291" y="84"/>
                  <a:pt x="292" y="85"/>
                </a:cubicBezTo>
                <a:cubicBezTo>
                  <a:pt x="292" y="84"/>
                  <a:pt x="292" y="84"/>
                  <a:pt x="293" y="84"/>
                </a:cubicBezTo>
                <a:cubicBezTo>
                  <a:pt x="294" y="84"/>
                  <a:pt x="293" y="84"/>
                  <a:pt x="294" y="83"/>
                </a:cubicBezTo>
                <a:cubicBezTo>
                  <a:pt x="295" y="83"/>
                  <a:pt x="296" y="84"/>
                  <a:pt x="297" y="83"/>
                </a:cubicBezTo>
                <a:cubicBezTo>
                  <a:pt x="297" y="83"/>
                  <a:pt x="297" y="83"/>
                  <a:pt x="298" y="83"/>
                </a:cubicBezTo>
                <a:cubicBezTo>
                  <a:pt x="298" y="82"/>
                  <a:pt x="299" y="82"/>
                  <a:pt x="300" y="82"/>
                </a:cubicBezTo>
                <a:cubicBezTo>
                  <a:pt x="300" y="82"/>
                  <a:pt x="300" y="83"/>
                  <a:pt x="300" y="84"/>
                </a:cubicBezTo>
                <a:cubicBezTo>
                  <a:pt x="301" y="84"/>
                  <a:pt x="302" y="84"/>
                  <a:pt x="303" y="84"/>
                </a:cubicBezTo>
                <a:cubicBezTo>
                  <a:pt x="304" y="83"/>
                  <a:pt x="304" y="83"/>
                  <a:pt x="304" y="82"/>
                </a:cubicBezTo>
                <a:cubicBezTo>
                  <a:pt x="305" y="81"/>
                  <a:pt x="306" y="82"/>
                  <a:pt x="307" y="82"/>
                </a:cubicBezTo>
                <a:cubicBezTo>
                  <a:pt x="307" y="82"/>
                  <a:pt x="310" y="82"/>
                  <a:pt x="310" y="82"/>
                </a:cubicBezTo>
                <a:cubicBezTo>
                  <a:pt x="311" y="82"/>
                  <a:pt x="312" y="82"/>
                  <a:pt x="312" y="82"/>
                </a:cubicBezTo>
                <a:cubicBezTo>
                  <a:pt x="312" y="82"/>
                  <a:pt x="313" y="82"/>
                  <a:pt x="313" y="81"/>
                </a:cubicBezTo>
                <a:cubicBezTo>
                  <a:pt x="314" y="80"/>
                  <a:pt x="314" y="81"/>
                  <a:pt x="314" y="79"/>
                </a:cubicBezTo>
                <a:cubicBezTo>
                  <a:pt x="314" y="78"/>
                  <a:pt x="314" y="77"/>
                  <a:pt x="314" y="76"/>
                </a:cubicBezTo>
                <a:cubicBezTo>
                  <a:pt x="314" y="76"/>
                  <a:pt x="313" y="75"/>
                  <a:pt x="313" y="74"/>
                </a:cubicBezTo>
                <a:cubicBezTo>
                  <a:pt x="313" y="74"/>
                  <a:pt x="313" y="74"/>
                  <a:pt x="313" y="74"/>
                </a:cubicBezTo>
                <a:cubicBezTo>
                  <a:pt x="313" y="74"/>
                  <a:pt x="313" y="74"/>
                  <a:pt x="313" y="73"/>
                </a:cubicBezTo>
                <a:cubicBezTo>
                  <a:pt x="313" y="73"/>
                  <a:pt x="313" y="73"/>
                  <a:pt x="313" y="73"/>
                </a:cubicBezTo>
                <a:cubicBezTo>
                  <a:pt x="313" y="73"/>
                  <a:pt x="312" y="73"/>
                  <a:pt x="312" y="72"/>
                </a:cubicBezTo>
                <a:cubicBezTo>
                  <a:pt x="312" y="72"/>
                  <a:pt x="312" y="72"/>
                  <a:pt x="311" y="72"/>
                </a:cubicBezTo>
                <a:cubicBezTo>
                  <a:pt x="311" y="71"/>
                  <a:pt x="311" y="71"/>
                  <a:pt x="310" y="71"/>
                </a:cubicBezTo>
                <a:cubicBezTo>
                  <a:pt x="310" y="71"/>
                  <a:pt x="309" y="72"/>
                  <a:pt x="309" y="73"/>
                </a:cubicBezTo>
                <a:cubicBezTo>
                  <a:pt x="309" y="74"/>
                  <a:pt x="311" y="74"/>
                  <a:pt x="310" y="75"/>
                </a:cubicBezTo>
                <a:cubicBezTo>
                  <a:pt x="309" y="76"/>
                  <a:pt x="309" y="75"/>
                  <a:pt x="309" y="76"/>
                </a:cubicBezTo>
                <a:cubicBezTo>
                  <a:pt x="309" y="77"/>
                  <a:pt x="309" y="77"/>
                  <a:pt x="308" y="77"/>
                </a:cubicBezTo>
                <a:cubicBezTo>
                  <a:pt x="308" y="77"/>
                  <a:pt x="308" y="76"/>
                  <a:pt x="308" y="75"/>
                </a:cubicBezTo>
                <a:cubicBezTo>
                  <a:pt x="308" y="74"/>
                  <a:pt x="308" y="74"/>
                  <a:pt x="306" y="74"/>
                </a:cubicBezTo>
                <a:cubicBezTo>
                  <a:pt x="306" y="74"/>
                  <a:pt x="307" y="74"/>
                  <a:pt x="306" y="75"/>
                </a:cubicBezTo>
                <a:cubicBezTo>
                  <a:pt x="306" y="75"/>
                  <a:pt x="306" y="75"/>
                  <a:pt x="306" y="75"/>
                </a:cubicBezTo>
                <a:cubicBezTo>
                  <a:pt x="306" y="75"/>
                  <a:pt x="305" y="75"/>
                  <a:pt x="305" y="75"/>
                </a:cubicBezTo>
                <a:cubicBezTo>
                  <a:pt x="305" y="75"/>
                  <a:pt x="305" y="76"/>
                  <a:pt x="305" y="76"/>
                </a:cubicBezTo>
                <a:cubicBezTo>
                  <a:pt x="305" y="76"/>
                  <a:pt x="305" y="76"/>
                  <a:pt x="305" y="75"/>
                </a:cubicBezTo>
                <a:cubicBezTo>
                  <a:pt x="305" y="75"/>
                  <a:pt x="305" y="75"/>
                  <a:pt x="305" y="74"/>
                </a:cubicBezTo>
                <a:cubicBezTo>
                  <a:pt x="305" y="74"/>
                  <a:pt x="306" y="71"/>
                  <a:pt x="305" y="71"/>
                </a:cubicBezTo>
                <a:cubicBezTo>
                  <a:pt x="305" y="71"/>
                  <a:pt x="304" y="71"/>
                  <a:pt x="304" y="71"/>
                </a:cubicBezTo>
                <a:cubicBezTo>
                  <a:pt x="304" y="71"/>
                  <a:pt x="304" y="72"/>
                  <a:pt x="303" y="72"/>
                </a:cubicBezTo>
                <a:cubicBezTo>
                  <a:pt x="301" y="73"/>
                  <a:pt x="301" y="70"/>
                  <a:pt x="299" y="70"/>
                </a:cubicBezTo>
                <a:cubicBezTo>
                  <a:pt x="299" y="70"/>
                  <a:pt x="298" y="69"/>
                  <a:pt x="298" y="69"/>
                </a:cubicBezTo>
                <a:cubicBezTo>
                  <a:pt x="297" y="68"/>
                  <a:pt x="297" y="68"/>
                  <a:pt x="297" y="67"/>
                </a:cubicBezTo>
                <a:cubicBezTo>
                  <a:pt x="298" y="66"/>
                  <a:pt x="296" y="65"/>
                  <a:pt x="296" y="64"/>
                </a:cubicBezTo>
                <a:cubicBezTo>
                  <a:pt x="295" y="64"/>
                  <a:pt x="296" y="65"/>
                  <a:pt x="296" y="65"/>
                </a:cubicBezTo>
                <a:cubicBezTo>
                  <a:pt x="295" y="65"/>
                  <a:pt x="294" y="65"/>
                  <a:pt x="294" y="65"/>
                </a:cubicBezTo>
                <a:cubicBezTo>
                  <a:pt x="294" y="66"/>
                  <a:pt x="295" y="67"/>
                  <a:pt x="295" y="68"/>
                </a:cubicBezTo>
                <a:cubicBezTo>
                  <a:pt x="294" y="68"/>
                  <a:pt x="294" y="68"/>
                  <a:pt x="294" y="68"/>
                </a:cubicBezTo>
                <a:cubicBezTo>
                  <a:pt x="294" y="69"/>
                  <a:pt x="295" y="70"/>
                  <a:pt x="294" y="70"/>
                </a:cubicBezTo>
                <a:cubicBezTo>
                  <a:pt x="294" y="71"/>
                  <a:pt x="294" y="71"/>
                  <a:pt x="294" y="72"/>
                </a:cubicBezTo>
                <a:cubicBezTo>
                  <a:pt x="294" y="72"/>
                  <a:pt x="297" y="73"/>
                  <a:pt x="297" y="73"/>
                </a:cubicBezTo>
                <a:cubicBezTo>
                  <a:pt x="297" y="74"/>
                  <a:pt x="296" y="75"/>
                  <a:pt x="296" y="76"/>
                </a:cubicBezTo>
                <a:cubicBezTo>
                  <a:pt x="296" y="76"/>
                  <a:pt x="297" y="76"/>
                  <a:pt x="298" y="76"/>
                </a:cubicBezTo>
                <a:cubicBezTo>
                  <a:pt x="298" y="77"/>
                  <a:pt x="298" y="77"/>
                  <a:pt x="298" y="78"/>
                </a:cubicBezTo>
                <a:cubicBezTo>
                  <a:pt x="296" y="78"/>
                  <a:pt x="294" y="78"/>
                  <a:pt x="292" y="78"/>
                </a:cubicBezTo>
                <a:cubicBezTo>
                  <a:pt x="291" y="77"/>
                  <a:pt x="290" y="77"/>
                  <a:pt x="289" y="77"/>
                </a:cubicBezTo>
                <a:cubicBezTo>
                  <a:pt x="287" y="77"/>
                  <a:pt x="287" y="77"/>
                  <a:pt x="287" y="76"/>
                </a:cubicBezTo>
                <a:cubicBezTo>
                  <a:pt x="286" y="76"/>
                  <a:pt x="285" y="76"/>
                  <a:pt x="285" y="76"/>
                </a:cubicBezTo>
                <a:cubicBezTo>
                  <a:pt x="284" y="75"/>
                  <a:pt x="285" y="75"/>
                  <a:pt x="284" y="75"/>
                </a:cubicBezTo>
                <a:cubicBezTo>
                  <a:pt x="283" y="74"/>
                  <a:pt x="283" y="74"/>
                  <a:pt x="281" y="74"/>
                </a:cubicBezTo>
                <a:cubicBezTo>
                  <a:pt x="281" y="74"/>
                  <a:pt x="281" y="74"/>
                  <a:pt x="280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3"/>
                  <a:pt x="278" y="73"/>
                  <a:pt x="278" y="72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6" y="72"/>
                  <a:pt x="276" y="72"/>
                  <a:pt x="275" y="72"/>
                </a:cubicBezTo>
                <a:cubicBezTo>
                  <a:pt x="275" y="72"/>
                  <a:pt x="276" y="72"/>
                  <a:pt x="275" y="72"/>
                </a:cubicBezTo>
                <a:cubicBezTo>
                  <a:pt x="274" y="72"/>
                  <a:pt x="274" y="72"/>
                  <a:pt x="273" y="72"/>
                </a:cubicBezTo>
                <a:close/>
                <a:moveTo>
                  <a:pt x="886" y="63"/>
                </a:moveTo>
                <a:cubicBezTo>
                  <a:pt x="885" y="63"/>
                  <a:pt x="885" y="63"/>
                  <a:pt x="885" y="63"/>
                </a:cubicBezTo>
                <a:cubicBezTo>
                  <a:pt x="885" y="63"/>
                  <a:pt x="885" y="63"/>
                  <a:pt x="886" y="63"/>
                </a:cubicBezTo>
                <a:cubicBezTo>
                  <a:pt x="886" y="63"/>
                  <a:pt x="886" y="63"/>
                  <a:pt x="886" y="63"/>
                </a:cubicBezTo>
                <a:close/>
                <a:moveTo>
                  <a:pt x="480" y="62"/>
                </a:moveTo>
                <a:cubicBezTo>
                  <a:pt x="479" y="62"/>
                  <a:pt x="479" y="62"/>
                  <a:pt x="478" y="62"/>
                </a:cubicBezTo>
                <a:cubicBezTo>
                  <a:pt x="479" y="62"/>
                  <a:pt x="479" y="62"/>
                  <a:pt x="480" y="62"/>
                </a:cubicBezTo>
                <a:cubicBezTo>
                  <a:pt x="480" y="62"/>
                  <a:pt x="480" y="62"/>
                  <a:pt x="480" y="62"/>
                </a:cubicBezTo>
                <a:cubicBezTo>
                  <a:pt x="479" y="62"/>
                  <a:pt x="480" y="62"/>
                  <a:pt x="480" y="62"/>
                </a:cubicBezTo>
                <a:close/>
                <a:moveTo>
                  <a:pt x="1445" y="314"/>
                </a:moveTo>
                <a:cubicBezTo>
                  <a:pt x="1445" y="314"/>
                  <a:pt x="1444" y="315"/>
                  <a:pt x="1445" y="315"/>
                </a:cubicBezTo>
                <a:cubicBezTo>
                  <a:pt x="1445" y="317"/>
                  <a:pt x="1444" y="317"/>
                  <a:pt x="1443" y="316"/>
                </a:cubicBezTo>
                <a:cubicBezTo>
                  <a:pt x="1443" y="316"/>
                  <a:pt x="1443" y="316"/>
                  <a:pt x="1443" y="316"/>
                </a:cubicBezTo>
                <a:cubicBezTo>
                  <a:pt x="1443" y="315"/>
                  <a:pt x="1443" y="314"/>
                  <a:pt x="1443" y="313"/>
                </a:cubicBezTo>
                <a:cubicBezTo>
                  <a:pt x="1443" y="313"/>
                  <a:pt x="1442" y="311"/>
                  <a:pt x="1442" y="311"/>
                </a:cubicBezTo>
                <a:cubicBezTo>
                  <a:pt x="1443" y="311"/>
                  <a:pt x="1443" y="311"/>
                  <a:pt x="1444" y="311"/>
                </a:cubicBezTo>
                <a:cubicBezTo>
                  <a:pt x="1445" y="312"/>
                  <a:pt x="1445" y="313"/>
                  <a:pt x="1445" y="314"/>
                </a:cubicBezTo>
                <a:cubicBezTo>
                  <a:pt x="1445" y="314"/>
                  <a:pt x="1445" y="314"/>
                  <a:pt x="1445" y="314"/>
                </a:cubicBezTo>
                <a:close/>
                <a:moveTo>
                  <a:pt x="1374" y="378"/>
                </a:moveTo>
                <a:cubicBezTo>
                  <a:pt x="1373" y="378"/>
                  <a:pt x="1374" y="378"/>
                  <a:pt x="1373" y="377"/>
                </a:cubicBezTo>
                <a:cubicBezTo>
                  <a:pt x="1374" y="378"/>
                  <a:pt x="1374" y="378"/>
                  <a:pt x="1374" y="378"/>
                </a:cubicBezTo>
                <a:close/>
                <a:moveTo>
                  <a:pt x="1372" y="412"/>
                </a:moveTo>
                <a:cubicBezTo>
                  <a:pt x="1371" y="412"/>
                  <a:pt x="1371" y="413"/>
                  <a:pt x="1371" y="412"/>
                </a:cubicBezTo>
                <a:cubicBezTo>
                  <a:pt x="1370" y="411"/>
                  <a:pt x="1370" y="411"/>
                  <a:pt x="1370" y="411"/>
                </a:cubicBezTo>
                <a:cubicBezTo>
                  <a:pt x="1370" y="410"/>
                  <a:pt x="1372" y="410"/>
                  <a:pt x="1373" y="410"/>
                </a:cubicBezTo>
                <a:cubicBezTo>
                  <a:pt x="1373" y="411"/>
                  <a:pt x="1372" y="411"/>
                  <a:pt x="1372" y="412"/>
                </a:cubicBezTo>
                <a:cubicBezTo>
                  <a:pt x="1372" y="412"/>
                  <a:pt x="1372" y="412"/>
                  <a:pt x="1372" y="412"/>
                </a:cubicBezTo>
                <a:close/>
                <a:moveTo>
                  <a:pt x="1386" y="398"/>
                </a:moveTo>
                <a:cubicBezTo>
                  <a:pt x="1387" y="398"/>
                  <a:pt x="1387" y="398"/>
                  <a:pt x="1388" y="398"/>
                </a:cubicBezTo>
                <a:cubicBezTo>
                  <a:pt x="1389" y="399"/>
                  <a:pt x="1388" y="399"/>
                  <a:pt x="1388" y="399"/>
                </a:cubicBezTo>
                <a:cubicBezTo>
                  <a:pt x="1388" y="399"/>
                  <a:pt x="1389" y="400"/>
                  <a:pt x="1388" y="400"/>
                </a:cubicBezTo>
                <a:cubicBezTo>
                  <a:pt x="1388" y="400"/>
                  <a:pt x="1387" y="401"/>
                  <a:pt x="1387" y="400"/>
                </a:cubicBezTo>
                <a:cubicBezTo>
                  <a:pt x="1387" y="400"/>
                  <a:pt x="1386" y="400"/>
                  <a:pt x="1386" y="400"/>
                </a:cubicBezTo>
                <a:cubicBezTo>
                  <a:pt x="1386" y="399"/>
                  <a:pt x="1386" y="399"/>
                  <a:pt x="1386" y="398"/>
                </a:cubicBezTo>
                <a:cubicBezTo>
                  <a:pt x="1387" y="398"/>
                  <a:pt x="1386" y="398"/>
                  <a:pt x="1386" y="398"/>
                </a:cubicBezTo>
                <a:close/>
                <a:moveTo>
                  <a:pt x="1352" y="415"/>
                </a:moveTo>
                <a:cubicBezTo>
                  <a:pt x="1351" y="415"/>
                  <a:pt x="1351" y="415"/>
                  <a:pt x="1350" y="415"/>
                </a:cubicBezTo>
                <a:cubicBezTo>
                  <a:pt x="1350" y="415"/>
                  <a:pt x="1349" y="414"/>
                  <a:pt x="1348" y="414"/>
                </a:cubicBezTo>
                <a:cubicBezTo>
                  <a:pt x="1349" y="414"/>
                  <a:pt x="1349" y="413"/>
                  <a:pt x="1349" y="413"/>
                </a:cubicBezTo>
                <a:cubicBezTo>
                  <a:pt x="1350" y="413"/>
                  <a:pt x="1349" y="414"/>
                  <a:pt x="1350" y="414"/>
                </a:cubicBezTo>
                <a:cubicBezTo>
                  <a:pt x="1350" y="414"/>
                  <a:pt x="1351" y="414"/>
                  <a:pt x="1351" y="414"/>
                </a:cubicBezTo>
                <a:cubicBezTo>
                  <a:pt x="1351" y="413"/>
                  <a:pt x="1351" y="413"/>
                  <a:pt x="1352" y="413"/>
                </a:cubicBezTo>
                <a:cubicBezTo>
                  <a:pt x="1352" y="413"/>
                  <a:pt x="1352" y="413"/>
                  <a:pt x="1353" y="413"/>
                </a:cubicBezTo>
                <a:cubicBezTo>
                  <a:pt x="1353" y="414"/>
                  <a:pt x="1352" y="414"/>
                  <a:pt x="1352" y="415"/>
                </a:cubicBezTo>
                <a:close/>
                <a:moveTo>
                  <a:pt x="1342" y="100"/>
                </a:moveTo>
                <a:cubicBezTo>
                  <a:pt x="1341" y="100"/>
                  <a:pt x="1342" y="101"/>
                  <a:pt x="1341" y="100"/>
                </a:cubicBezTo>
                <a:cubicBezTo>
                  <a:pt x="1341" y="100"/>
                  <a:pt x="1341" y="99"/>
                  <a:pt x="1342" y="99"/>
                </a:cubicBezTo>
                <a:cubicBezTo>
                  <a:pt x="1342" y="99"/>
                  <a:pt x="1342" y="100"/>
                  <a:pt x="1342" y="100"/>
                </a:cubicBezTo>
                <a:close/>
                <a:moveTo>
                  <a:pt x="1337" y="246"/>
                </a:moveTo>
                <a:cubicBezTo>
                  <a:pt x="1337" y="248"/>
                  <a:pt x="1335" y="249"/>
                  <a:pt x="1337" y="249"/>
                </a:cubicBezTo>
                <a:cubicBezTo>
                  <a:pt x="1337" y="251"/>
                  <a:pt x="1335" y="253"/>
                  <a:pt x="1335" y="255"/>
                </a:cubicBezTo>
                <a:cubicBezTo>
                  <a:pt x="1334" y="254"/>
                  <a:pt x="1334" y="254"/>
                  <a:pt x="1333" y="254"/>
                </a:cubicBezTo>
                <a:cubicBezTo>
                  <a:pt x="1333" y="255"/>
                  <a:pt x="1332" y="256"/>
                  <a:pt x="1332" y="257"/>
                </a:cubicBezTo>
                <a:cubicBezTo>
                  <a:pt x="1332" y="257"/>
                  <a:pt x="1333" y="257"/>
                  <a:pt x="1333" y="257"/>
                </a:cubicBezTo>
                <a:cubicBezTo>
                  <a:pt x="1333" y="257"/>
                  <a:pt x="1334" y="257"/>
                  <a:pt x="1333" y="258"/>
                </a:cubicBezTo>
                <a:cubicBezTo>
                  <a:pt x="1332" y="258"/>
                  <a:pt x="1331" y="258"/>
                  <a:pt x="1331" y="259"/>
                </a:cubicBezTo>
                <a:cubicBezTo>
                  <a:pt x="1331" y="259"/>
                  <a:pt x="1331" y="260"/>
                  <a:pt x="1331" y="260"/>
                </a:cubicBezTo>
                <a:cubicBezTo>
                  <a:pt x="1331" y="260"/>
                  <a:pt x="1331" y="259"/>
                  <a:pt x="1330" y="261"/>
                </a:cubicBezTo>
                <a:cubicBezTo>
                  <a:pt x="1330" y="261"/>
                  <a:pt x="1328" y="261"/>
                  <a:pt x="1327" y="261"/>
                </a:cubicBezTo>
                <a:cubicBezTo>
                  <a:pt x="1327" y="262"/>
                  <a:pt x="1328" y="262"/>
                  <a:pt x="1327" y="263"/>
                </a:cubicBezTo>
                <a:cubicBezTo>
                  <a:pt x="1326" y="263"/>
                  <a:pt x="1326" y="264"/>
                  <a:pt x="1325" y="264"/>
                </a:cubicBezTo>
                <a:cubicBezTo>
                  <a:pt x="1324" y="265"/>
                  <a:pt x="1324" y="265"/>
                  <a:pt x="1323" y="264"/>
                </a:cubicBezTo>
                <a:cubicBezTo>
                  <a:pt x="1322" y="264"/>
                  <a:pt x="1322" y="265"/>
                  <a:pt x="1321" y="266"/>
                </a:cubicBezTo>
                <a:cubicBezTo>
                  <a:pt x="1321" y="267"/>
                  <a:pt x="1320" y="267"/>
                  <a:pt x="1319" y="268"/>
                </a:cubicBezTo>
                <a:cubicBezTo>
                  <a:pt x="1319" y="269"/>
                  <a:pt x="1319" y="269"/>
                  <a:pt x="1319" y="270"/>
                </a:cubicBezTo>
                <a:cubicBezTo>
                  <a:pt x="1318" y="270"/>
                  <a:pt x="1318" y="270"/>
                  <a:pt x="1317" y="270"/>
                </a:cubicBezTo>
                <a:cubicBezTo>
                  <a:pt x="1317" y="271"/>
                  <a:pt x="1316" y="272"/>
                  <a:pt x="1315" y="272"/>
                </a:cubicBezTo>
                <a:cubicBezTo>
                  <a:pt x="1315" y="272"/>
                  <a:pt x="1315" y="272"/>
                  <a:pt x="1314" y="273"/>
                </a:cubicBezTo>
                <a:cubicBezTo>
                  <a:pt x="1313" y="273"/>
                  <a:pt x="1312" y="273"/>
                  <a:pt x="1311" y="273"/>
                </a:cubicBezTo>
                <a:cubicBezTo>
                  <a:pt x="1311" y="273"/>
                  <a:pt x="1310" y="273"/>
                  <a:pt x="1310" y="273"/>
                </a:cubicBezTo>
                <a:cubicBezTo>
                  <a:pt x="1310" y="272"/>
                  <a:pt x="1309" y="272"/>
                  <a:pt x="1309" y="272"/>
                </a:cubicBezTo>
                <a:cubicBezTo>
                  <a:pt x="1308" y="272"/>
                  <a:pt x="1308" y="272"/>
                  <a:pt x="1308" y="271"/>
                </a:cubicBezTo>
                <a:cubicBezTo>
                  <a:pt x="1309" y="271"/>
                  <a:pt x="1310" y="271"/>
                  <a:pt x="1311" y="270"/>
                </a:cubicBezTo>
                <a:cubicBezTo>
                  <a:pt x="1312" y="270"/>
                  <a:pt x="1312" y="270"/>
                  <a:pt x="1312" y="270"/>
                </a:cubicBezTo>
                <a:cubicBezTo>
                  <a:pt x="1313" y="270"/>
                  <a:pt x="1313" y="269"/>
                  <a:pt x="1314" y="269"/>
                </a:cubicBezTo>
                <a:cubicBezTo>
                  <a:pt x="1314" y="268"/>
                  <a:pt x="1314" y="269"/>
                  <a:pt x="1314" y="268"/>
                </a:cubicBezTo>
                <a:cubicBezTo>
                  <a:pt x="1314" y="268"/>
                  <a:pt x="1316" y="268"/>
                  <a:pt x="1316" y="267"/>
                </a:cubicBezTo>
                <a:cubicBezTo>
                  <a:pt x="1316" y="267"/>
                  <a:pt x="1316" y="267"/>
                  <a:pt x="1316" y="267"/>
                </a:cubicBezTo>
                <a:cubicBezTo>
                  <a:pt x="1317" y="266"/>
                  <a:pt x="1316" y="266"/>
                  <a:pt x="1317" y="266"/>
                </a:cubicBezTo>
                <a:cubicBezTo>
                  <a:pt x="1318" y="265"/>
                  <a:pt x="1318" y="262"/>
                  <a:pt x="1320" y="262"/>
                </a:cubicBezTo>
                <a:cubicBezTo>
                  <a:pt x="1321" y="261"/>
                  <a:pt x="1322" y="261"/>
                  <a:pt x="1323" y="259"/>
                </a:cubicBezTo>
                <a:cubicBezTo>
                  <a:pt x="1323" y="259"/>
                  <a:pt x="1323" y="259"/>
                  <a:pt x="1324" y="259"/>
                </a:cubicBezTo>
                <a:cubicBezTo>
                  <a:pt x="1324" y="259"/>
                  <a:pt x="1324" y="258"/>
                  <a:pt x="1325" y="258"/>
                </a:cubicBezTo>
                <a:cubicBezTo>
                  <a:pt x="1325" y="258"/>
                  <a:pt x="1327" y="256"/>
                  <a:pt x="1327" y="256"/>
                </a:cubicBezTo>
                <a:cubicBezTo>
                  <a:pt x="1328" y="255"/>
                  <a:pt x="1327" y="255"/>
                  <a:pt x="1328" y="255"/>
                </a:cubicBezTo>
                <a:cubicBezTo>
                  <a:pt x="1328" y="254"/>
                  <a:pt x="1329" y="254"/>
                  <a:pt x="1330" y="253"/>
                </a:cubicBezTo>
                <a:cubicBezTo>
                  <a:pt x="1330" y="253"/>
                  <a:pt x="1330" y="252"/>
                  <a:pt x="1331" y="251"/>
                </a:cubicBezTo>
                <a:cubicBezTo>
                  <a:pt x="1331" y="250"/>
                  <a:pt x="1332" y="250"/>
                  <a:pt x="1332" y="249"/>
                </a:cubicBezTo>
                <a:cubicBezTo>
                  <a:pt x="1333" y="248"/>
                  <a:pt x="1333" y="248"/>
                  <a:pt x="1333" y="247"/>
                </a:cubicBezTo>
                <a:cubicBezTo>
                  <a:pt x="1333" y="245"/>
                  <a:pt x="1333" y="247"/>
                  <a:pt x="1334" y="246"/>
                </a:cubicBezTo>
                <a:cubicBezTo>
                  <a:pt x="1334" y="245"/>
                  <a:pt x="1334" y="245"/>
                  <a:pt x="1335" y="244"/>
                </a:cubicBezTo>
                <a:cubicBezTo>
                  <a:pt x="1335" y="244"/>
                  <a:pt x="1335" y="243"/>
                  <a:pt x="1335" y="243"/>
                </a:cubicBezTo>
                <a:cubicBezTo>
                  <a:pt x="1335" y="243"/>
                  <a:pt x="1336" y="242"/>
                  <a:pt x="1336" y="242"/>
                </a:cubicBezTo>
                <a:cubicBezTo>
                  <a:pt x="1336" y="241"/>
                  <a:pt x="1336" y="241"/>
                  <a:pt x="1337" y="241"/>
                </a:cubicBezTo>
                <a:cubicBezTo>
                  <a:pt x="1337" y="241"/>
                  <a:pt x="1337" y="243"/>
                  <a:pt x="1338" y="243"/>
                </a:cubicBezTo>
                <a:cubicBezTo>
                  <a:pt x="1337" y="244"/>
                  <a:pt x="1336" y="244"/>
                  <a:pt x="1336" y="244"/>
                </a:cubicBezTo>
                <a:cubicBezTo>
                  <a:pt x="1336" y="245"/>
                  <a:pt x="1336" y="247"/>
                  <a:pt x="1337" y="246"/>
                </a:cubicBezTo>
                <a:cubicBezTo>
                  <a:pt x="1337" y="247"/>
                  <a:pt x="1337" y="246"/>
                  <a:pt x="1337" y="246"/>
                </a:cubicBezTo>
                <a:close/>
                <a:moveTo>
                  <a:pt x="1317" y="519"/>
                </a:moveTo>
                <a:cubicBezTo>
                  <a:pt x="1318" y="520"/>
                  <a:pt x="1317" y="520"/>
                  <a:pt x="1316" y="520"/>
                </a:cubicBezTo>
                <a:cubicBezTo>
                  <a:pt x="1316" y="520"/>
                  <a:pt x="1315" y="519"/>
                  <a:pt x="1315" y="518"/>
                </a:cubicBezTo>
                <a:cubicBezTo>
                  <a:pt x="1316" y="518"/>
                  <a:pt x="1316" y="519"/>
                  <a:pt x="1316" y="518"/>
                </a:cubicBezTo>
                <a:cubicBezTo>
                  <a:pt x="1317" y="519"/>
                  <a:pt x="1317" y="519"/>
                  <a:pt x="1317" y="519"/>
                </a:cubicBezTo>
                <a:close/>
                <a:moveTo>
                  <a:pt x="1307" y="109"/>
                </a:moveTo>
                <a:cubicBezTo>
                  <a:pt x="1309" y="109"/>
                  <a:pt x="1310" y="109"/>
                  <a:pt x="1311" y="109"/>
                </a:cubicBezTo>
                <a:cubicBezTo>
                  <a:pt x="1313" y="109"/>
                  <a:pt x="1310" y="110"/>
                  <a:pt x="1310" y="110"/>
                </a:cubicBezTo>
                <a:cubicBezTo>
                  <a:pt x="1309" y="110"/>
                  <a:pt x="1307" y="110"/>
                  <a:pt x="1307" y="109"/>
                </a:cubicBezTo>
                <a:cubicBezTo>
                  <a:pt x="1309" y="109"/>
                  <a:pt x="1307" y="109"/>
                  <a:pt x="1307" y="109"/>
                </a:cubicBezTo>
                <a:close/>
                <a:moveTo>
                  <a:pt x="1307" y="81"/>
                </a:moveTo>
                <a:cubicBezTo>
                  <a:pt x="1307" y="82"/>
                  <a:pt x="1306" y="82"/>
                  <a:pt x="1305" y="82"/>
                </a:cubicBezTo>
                <a:cubicBezTo>
                  <a:pt x="1305" y="83"/>
                  <a:pt x="1305" y="82"/>
                  <a:pt x="1305" y="83"/>
                </a:cubicBezTo>
                <a:cubicBezTo>
                  <a:pt x="1305" y="84"/>
                  <a:pt x="1305" y="83"/>
                  <a:pt x="1304" y="84"/>
                </a:cubicBezTo>
                <a:cubicBezTo>
                  <a:pt x="1303" y="84"/>
                  <a:pt x="1303" y="85"/>
                  <a:pt x="1303" y="85"/>
                </a:cubicBezTo>
                <a:cubicBezTo>
                  <a:pt x="1303" y="86"/>
                  <a:pt x="1302" y="86"/>
                  <a:pt x="1302" y="86"/>
                </a:cubicBezTo>
                <a:cubicBezTo>
                  <a:pt x="1301" y="86"/>
                  <a:pt x="1302" y="86"/>
                  <a:pt x="1301" y="86"/>
                </a:cubicBezTo>
                <a:cubicBezTo>
                  <a:pt x="1302" y="83"/>
                  <a:pt x="1299" y="85"/>
                  <a:pt x="1299" y="84"/>
                </a:cubicBezTo>
                <a:cubicBezTo>
                  <a:pt x="1299" y="83"/>
                  <a:pt x="1298" y="83"/>
                  <a:pt x="1299" y="83"/>
                </a:cubicBezTo>
                <a:cubicBezTo>
                  <a:pt x="1300" y="82"/>
                  <a:pt x="1300" y="82"/>
                  <a:pt x="1300" y="81"/>
                </a:cubicBezTo>
                <a:cubicBezTo>
                  <a:pt x="1300" y="80"/>
                  <a:pt x="1299" y="81"/>
                  <a:pt x="1299" y="80"/>
                </a:cubicBezTo>
                <a:cubicBezTo>
                  <a:pt x="1300" y="80"/>
                  <a:pt x="1300" y="80"/>
                  <a:pt x="1301" y="79"/>
                </a:cubicBezTo>
                <a:cubicBezTo>
                  <a:pt x="1301" y="81"/>
                  <a:pt x="1301" y="81"/>
                  <a:pt x="1303" y="81"/>
                </a:cubicBezTo>
                <a:cubicBezTo>
                  <a:pt x="1305" y="81"/>
                  <a:pt x="1307" y="80"/>
                  <a:pt x="1308" y="80"/>
                </a:cubicBezTo>
                <a:cubicBezTo>
                  <a:pt x="1309" y="80"/>
                  <a:pt x="1310" y="79"/>
                  <a:pt x="1310" y="78"/>
                </a:cubicBezTo>
                <a:cubicBezTo>
                  <a:pt x="1310" y="77"/>
                  <a:pt x="1310" y="78"/>
                  <a:pt x="1310" y="78"/>
                </a:cubicBezTo>
                <a:cubicBezTo>
                  <a:pt x="1310" y="78"/>
                  <a:pt x="1310" y="77"/>
                  <a:pt x="1310" y="77"/>
                </a:cubicBezTo>
                <a:cubicBezTo>
                  <a:pt x="1311" y="77"/>
                  <a:pt x="1311" y="77"/>
                  <a:pt x="1311" y="77"/>
                </a:cubicBezTo>
                <a:cubicBezTo>
                  <a:pt x="1312" y="78"/>
                  <a:pt x="1312" y="78"/>
                  <a:pt x="1313" y="78"/>
                </a:cubicBezTo>
                <a:cubicBezTo>
                  <a:pt x="1313" y="79"/>
                  <a:pt x="1313" y="79"/>
                  <a:pt x="1312" y="79"/>
                </a:cubicBezTo>
                <a:cubicBezTo>
                  <a:pt x="1311" y="80"/>
                  <a:pt x="1310" y="80"/>
                  <a:pt x="1309" y="80"/>
                </a:cubicBezTo>
                <a:cubicBezTo>
                  <a:pt x="1308" y="81"/>
                  <a:pt x="1308" y="81"/>
                  <a:pt x="1307" y="81"/>
                </a:cubicBezTo>
                <a:close/>
                <a:moveTo>
                  <a:pt x="1305" y="110"/>
                </a:moveTo>
                <a:cubicBezTo>
                  <a:pt x="1306" y="110"/>
                  <a:pt x="1306" y="110"/>
                  <a:pt x="1306" y="110"/>
                </a:cubicBezTo>
                <a:cubicBezTo>
                  <a:pt x="1306" y="110"/>
                  <a:pt x="1306" y="110"/>
                  <a:pt x="1305" y="110"/>
                </a:cubicBezTo>
                <a:cubicBezTo>
                  <a:pt x="1306" y="110"/>
                  <a:pt x="1305" y="110"/>
                  <a:pt x="1305" y="110"/>
                </a:cubicBezTo>
                <a:close/>
                <a:moveTo>
                  <a:pt x="1301" y="114"/>
                </a:moveTo>
                <a:cubicBezTo>
                  <a:pt x="1302" y="113"/>
                  <a:pt x="1302" y="113"/>
                  <a:pt x="1302" y="114"/>
                </a:cubicBezTo>
                <a:cubicBezTo>
                  <a:pt x="1302" y="114"/>
                  <a:pt x="1302" y="114"/>
                  <a:pt x="1301" y="114"/>
                </a:cubicBezTo>
                <a:cubicBezTo>
                  <a:pt x="1301" y="113"/>
                  <a:pt x="1301" y="114"/>
                  <a:pt x="1301" y="114"/>
                </a:cubicBezTo>
                <a:close/>
                <a:moveTo>
                  <a:pt x="1295" y="366"/>
                </a:moveTo>
                <a:cubicBezTo>
                  <a:pt x="1294" y="366"/>
                  <a:pt x="1293" y="366"/>
                  <a:pt x="1293" y="365"/>
                </a:cubicBezTo>
                <a:cubicBezTo>
                  <a:pt x="1293" y="365"/>
                  <a:pt x="1293" y="364"/>
                  <a:pt x="1293" y="364"/>
                </a:cubicBezTo>
                <a:cubicBezTo>
                  <a:pt x="1294" y="364"/>
                  <a:pt x="1295" y="365"/>
                  <a:pt x="1295" y="366"/>
                </a:cubicBezTo>
                <a:cubicBezTo>
                  <a:pt x="1294" y="366"/>
                  <a:pt x="1295" y="366"/>
                  <a:pt x="1295" y="366"/>
                </a:cubicBezTo>
                <a:close/>
                <a:moveTo>
                  <a:pt x="1294" y="272"/>
                </a:moveTo>
                <a:cubicBezTo>
                  <a:pt x="1295" y="271"/>
                  <a:pt x="1294" y="274"/>
                  <a:pt x="1294" y="275"/>
                </a:cubicBezTo>
                <a:cubicBezTo>
                  <a:pt x="1293" y="276"/>
                  <a:pt x="1294" y="274"/>
                  <a:pt x="1293" y="274"/>
                </a:cubicBezTo>
                <a:cubicBezTo>
                  <a:pt x="1293" y="273"/>
                  <a:pt x="1293" y="272"/>
                  <a:pt x="1294" y="272"/>
                </a:cubicBezTo>
                <a:close/>
                <a:moveTo>
                  <a:pt x="1290" y="473"/>
                </a:moveTo>
                <a:cubicBezTo>
                  <a:pt x="1289" y="473"/>
                  <a:pt x="1289" y="474"/>
                  <a:pt x="1289" y="472"/>
                </a:cubicBezTo>
                <a:cubicBezTo>
                  <a:pt x="1289" y="472"/>
                  <a:pt x="1290" y="472"/>
                  <a:pt x="1290" y="472"/>
                </a:cubicBezTo>
                <a:cubicBezTo>
                  <a:pt x="1290" y="472"/>
                  <a:pt x="1290" y="473"/>
                  <a:pt x="1290" y="473"/>
                </a:cubicBezTo>
                <a:cubicBezTo>
                  <a:pt x="1290" y="473"/>
                  <a:pt x="1290" y="473"/>
                  <a:pt x="1290" y="473"/>
                </a:cubicBezTo>
                <a:close/>
                <a:moveTo>
                  <a:pt x="1258" y="278"/>
                </a:moveTo>
                <a:cubicBezTo>
                  <a:pt x="1258" y="278"/>
                  <a:pt x="1256" y="279"/>
                  <a:pt x="1256" y="278"/>
                </a:cubicBezTo>
                <a:cubicBezTo>
                  <a:pt x="1257" y="277"/>
                  <a:pt x="1257" y="277"/>
                  <a:pt x="1257" y="276"/>
                </a:cubicBezTo>
                <a:cubicBezTo>
                  <a:pt x="1259" y="277"/>
                  <a:pt x="1259" y="277"/>
                  <a:pt x="1258" y="278"/>
                </a:cubicBezTo>
                <a:cubicBezTo>
                  <a:pt x="1258" y="278"/>
                  <a:pt x="1258" y="278"/>
                  <a:pt x="1258" y="278"/>
                </a:cubicBezTo>
                <a:close/>
                <a:moveTo>
                  <a:pt x="1228" y="99"/>
                </a:moveTo>
                <a:cubicBezTo>
                  <a:pt x="1227" y="99"/>
                  <a:pt x="1227" y="99"/>
                  <a:pt x="1227" y="99"/>
                </a:cubicBezTo>
                <a:cubicBezTo>
                  <a:pt x="1226" y="99"/>
                  <a:pt x="1226" y="101"/>
                  <a:pt x="1226" y="101"/>
                </a:cubicBezTo>
                <a:cubicBezTo>
                  <a:pt x="1224" y="101"/>
                  <a:pt x="1226" y="99"/>
                  <a:pt x="1226" y="99"/>
                </a:cubicBezTo>
                <a:cubicBezTo>
                  <a:pt x="1227" y="99"/>
                  <a:pt x="1228" y="99"/>
                  <a:pt x="1228" y="99"/>
                </a:cubicBezTo>
                <a:close/>
                <a:moveTo>
                  <a:pt x="1195" y="298"/>
                </a:moveTo>
                <a:cubicBezTo>
                  <a:pt x="1194" y="298"/>
                  <a:pt x="1195" y="299"/>
                  <a:pt x="1195" y="300"/>
                </a:cubicBezTo>
                <a:cubicBezTo>
                  <a:pt x="1195" y="300"/>
                  <a:pt x="1194" y="300"/>
                  <a:pt x="1194" y="300"/>
                </a:cubicBezTo>
                <a:cubicBezTo>
                  <a:pt x="1193" y="300"/>
                  <a:pt x="1192" y="300"/>
                  <a:pt x="1192" y="300"/>
                </a:cubicBezTo>
                <a:cubicBezTo>
                  <a:pt x="1192" y="301"/>
                  <a:pt x="1192" y="301"/>
                  <a:pt x="1192" y="302"/>
                </a:cubicBezTo>
                <a:cubicBezTo>
                  <a:pt x="1191" y="301"/>
                  <a:pt x="1191" y="301"/>
                  <a:pt x="1190" y="301"/>
                </a:cubicBezTo>
                <a:cubicBezTo>
                  <a:pt x="1190" y="301"/>
                  <a:pt x="1190" y="301"/>
                  <a:pt x="1190" y="302"/>
                </a:cubicBezTo>
                <a:cubicBezTo>
                  <a:pt x="1189" y="300"/>
                  <a:pt x="1188" y="301"/>
                  <a:pt x="1186" y="301"/>
                </a:cubicBezTo>
                <a:cubicBezTo>
                  <a:pt x="1186" y="301"/>
                  <a:pt x="1185" y="301"/>
                  <a:pt x="1184" y="301"/>
                </a:cubicBezTo>
                <a:cubicBezTo>
                  <a:pt x="1184" y="301"/>
                  <a:pt x="1184" y="302"/>
                  <a:pt x="1184" y="302"/>
                </a:cubicBezTo>
                <a:cubicBezTo>
                  <a:pt x="1183" y="301"/>
                  <a:pt x="1183" y="301"/>
                  <a:pt x="1182" y="301"/>
                </a:cubicBezTo>
                <a:cubicBezTo>
                  <a:pt x="1182" y="301"/>
                  <a:pt x="1182" y="301"/>
                  <a:pt x="1181" y="301"/>
                </a:cubicBezTo>
                <a:cubicBezTo>
                  <a:pt x="1181" y="301"/>
                  <a:pt x="1182" y="300"/>
                  <a:pt x="1181" y="300"/>
                </a:cubicBezTo>
                <a:cubicBezTo>
                  <a:pt x="1181" y="300"/>
                  <a:pt x="1180" y="302"/>
                  <a:pt x="1180" y="301"/>
                </a:cubicBezTo>
                <a:cubicBezTo>
                  <a:pt x="1180" y="300"/>
                  <a:pt x="1180" y="300"/>
                  <a:pt x="1179" y="300"/>
                </a:cubicBezTo>
                <a:cubicBezTo>
                  <a:pt x="1178" y="300"/>
                  <a:pt x="1178" y="301"/>
                  <a:pt x="1178" y="302"/>
                </a:cubicBezTo>
                <a:cubicBezTo>
                  <a:pt x="1178" y="302"/>
                  <a:pt x="1177" y="302"/>
                  <a:pt x="1177" y="303"/>
                </a:cubicBezTo>
                <a:cubicBezTo>
                  <a:pt x="1176" y="303"/>
                  <a:pt x="1176" y="303"/>
                  <a:pt x="1175" y="303"/>
                </a:cubicBezTo>
                <a:cubicBezTo>
                  <a:pt x="1174" y="303"/>
                  <a:pt x="1174" y="303"/>
                  <a:pt x="1174" y="304"/>
                </a:cubicBezTo>
                <a:cubicBezTo>
                  <a:pt x="1174" y="304"/>
                  <a:pt x="1173" y="304"/>
                  <a:pt x="1173" y="304"/>
                </a:cubicBezTo>
                <a:cubicBezTo>
                  <a:pt x="1173" y="305"/>
                  <a:pt x="1173" y="305"/>
                  <a:pt x="1172" y="305"/>
                </a:cubicBezTo>
                <a:cubicBezTo>
                  <a:pt x="1172" y="306"/>
                  <a:pt x="1172" y="306"/>
                  <a:pt x="1172" y="306"/>
                </a:cubicBezTo>
                <a:cubicBezTo>
                  <a:pt x="1171" y="306"/>
                  <a:pt x="1172" y="306"/>
                  <a:pt x="1171" y="306"/>
                </a:cubicBezTo>
                <a:cubicBezTo>
                  <a:pt x="1170" y="306"/>
                  <a:pt x="1170" y="306"/>
                  <a:pt x="1169" y="307"/>
                </a:cubicBezTo>
                <a:cubicBezTo>
                  <a:pt x="1169" y="307"/>
                  <a:pt x="1170" y="307"/>
                  <a:pt x="1169" y="308"/>
                </a:cubicBezTo>
                <a:cubicBezTo>
                  <a:pt x="1169" y="308"/>
                  <a:pt x="1168" y="308"/>
                  <a:pt x="1168" y="308"/>
                </a:cubicBezTo>
                <a:cubicBezTo>
                  <a:pt x="1167" y="308"/>
                  <a:pt x="1167" y="309"/>
                  <a:pt x="1167" y="309"/>
                </a:cubicBezTo>
                <a:cubicBezTo>
                  <a:pt x="1167" y="310"/>
                  <a:pt x="1166" y="311"/>
                  <a:pt x="1166" y="311"/>
                </a:cubicBezTo>
                <a:cubicBezTo>
                  <a:pt x="1166" y="311"/>
                  <a:pt x="1166" y="312"/>
                  <a:pt x="1166" y="312"/>
                </a:cubicBezTo>
                <a:cubicBezTo>
                  <a:pt x="1166" y="312"/>
                  <a:pt x="1166" y="312"/>
                  <a:pt x="1166" y="312"/>
                </a:cubicBezTo>
                <a:cubicBezTo>
                  <a:pt x="1166" y="313"/>
                  <a:pt x="1167" y="313"/>
                  <a:pt x="1167" y="313"/>
                </a:cubicBezTo>
                <a:cubicBezTo>
                  <a:pt x="1168" y="313"/>
                  <a:pt x="1167" y="313"/>
                  <a:pt x="1167" y="314"/>
                </a:cubicBezTo>
                <a:cubicBezTo>
                  <a:pt x="1167" y="313"/>
                  <a:pt x="1166" y="313"/>
                  <a:pt x="1165" y="313"/>
                </a:cubicBezTo>
                <a:cubicBezTo>
                  <a:pt x="1166" y="313"/>
                  <a:pt x="1164" y="312"/>
                  <a:pt x="1164" y="312"/>
                </a:cubicBezTo>
                <a:cubicBezTo>
                  <a:pt x="1165" y="312"/>
                  <a:pt x="1165" y="311"/>
                  <a:pt x="1165" y="311"/>
                </a:cubicBezTo>
                <a:cubicBezTo>
                  <a:pt x="1165" y="309"/>
                  <a:pt x="1165" y="309"/>
                  <a:pt x="1163" y="309"/>
                </a:cubicBezTo>
                <a:cubicBezTo>
                  <a:pt x="1162" y="309"/>
                  <a:pt x="1163" y="309"/>
                  <a:pt x="1163" y="308"/>
                </a:cubicBezTo>
                <a:cubicBezTo>
                  <a:pt x="1163" y="307"/>
                  <a:pt x="1163" y="306"/>
                  <a:pt x="1165" y="306"/>
                </a:cubicBezTo>
                <a:cubicBezTo>
                  <a:pt x="1166" y="306"/>
                  <a:pt x="1165" y="305"/>
                  <a:pt x="1166" y="304"/>
                </a:cubicBezTo>
                <a:cubicBezTo>
                  <a:pt x="1166" y="304"/>
                  <a:pt x="1167" y="304"/>
                  <a:pt x="1167" y="303"/>
                </a:cubicBezTo>
                <a:cubicBezTo>
                  <a:pt x="1168" y="303"/>
                  <a:pt x="1168" y="304"/>
                  <a:pt x="1169" y="303"/>
                </a:cubicBezTo>
                <a:cubicBezTo>
                  <a:pt x="1169" y="302"/>
                  <a:pt x="1170" y="301"/>
                  <a:pt x="1171" y="301"/>
                </a:cubicBezTo>
                <a:cubicBezTo>
                  <a:pt x="1172" y="301"/>
                  <a:pt x="1172" y="300"/>
                  <a:pt x="1172" y="299"/>
                </a:cubicBezTo>
                <a:cubicBezTo>
                  <a:pt x="1173" y="299"/>
                  <a:pt x="1175" y="299"/>
                  <a:pt x="1176" y="299"/>
                </a:cubicBezTo>
                <a:cubicBezTo>
                  <a:pt x="1176" y="300"/>
                  <a:pt x="1178" y="299"/>
                  <a:pt x="1178" y="299"/>
                </a:cubicBezTo>
                <a:cubicBezTo>
                  <a:pt x="1180" y="299"/>
                  <a:pt x="1181" y="299"/>
                  <a:pt x="1182" y="299"/>
                </a:cubicBezTo>
                <a:cubicBezTo>
                  <a:pt x="1182" y="300"/>
                  <a:pt x="1182" y="299"/>
                  <a:pt x="1183" y="299"/>
                </a:cubicBezTo>
                <a:cubicBezTo>
                  <a:pt x="1185" y="299"/>
                  <a:pt x="1184" y="300"/>
                  <a:pt x="1185" y="300"/>
                </a:cubicBezTo>
                <a:cubicBezTo>
                  <a:pt x="1185" y="300"/>
                  <a:pt x="1188" y="301"/>
                  <a:pt x="1188" y="299"/>
                </a:cubicBezTo>
                <a:cubicBezTo>
                  <a:pt x="1189" y="299"/>
                  <a:pt x="1191" y="301"/>
                  <a:pt x="1191" y="300"/>
                </a:cubicBezTo>
                <a:cubicBezTo>
                  <a:pt x="1192" y="299"/>
                  <a:pt x="1193" y="298"/>
                  <a:pt x="1193" y="297"/>
                </a:cubicBezTo>
                <a:cubicBezTo>
                  <a:pt x="1193" y="297"/>
                  <a:pt x="1193" y="298"/>
                  <a:pt x="1194" y="298"/>
                </a:cubicBezTo>
                <a:cubicBezTo>
                  <a:pt x="1193" y="297"/>
                  <a:pt x="1195" y="296"/>
                  <a:pt x="1196" y="297"/>
                </a:cubicBezTo>
                <a:cubicBezTo>
                  <a:pt x="1196" y="297"/>
                  <a:pt x="1196" y="297"/>
                  <a:pt x="1196" y="298"/>
                </a:cubicBezTo>
                <a:cubicBezTo>
                  <a:pt x="1196" y="298"/>
                  <a:pt x="1195" y="298"/>
                  <a:pt x="1195" y="298"/>
                </a:cubicBezTo>
                <a:close/>
                <a:moveTo>
                  <a:pt x="1189" y="327"/>
                </a:moveTo>
                <a:cubicBezTo>
                  <a:pt x="1189" y="328"/>
                  <a:pt x="1188" y="327"/>
                  <a:pt x="1187" y="327"/>
                </a:cubicBezTo>
                <a:cubicBezTo>
                  <a:pt x="1187" y="328"/>
                  <a:pt x="1187" y="329"/>
                  <a:pt x="1185" y="329"/>
                </a:cubicBezTo>
                <a:cubicBezTo>
                  <a:pt x="1185" y="329"/>
                  <a:pt x="1184" y="329"/>
                  <a:pt x="1184" y="330"/>
                </a:cubicBezTo>
                <a:cubicBezTo>
                  <a:pt x="1182" y="329"/>
                  <a:pt x="1181" y="328"/>
                  <a:pt x="1180" y="328"/>
                </a:cubicBezTo>
                <a:cubicBezTo>
                  <a:pt x="1181" y="327"/>
                  <a:pt x="1182" y="327"/>
                  <a:pt x="1183" y="327"/>
                </a:cubicBezTo>
                <a:cubicBezTo>
                  <a:pt x="1183" y="327"/>
                  <a:pt x="1184" y="327"/>
                  <a:pt x="1185" y="326"/>
                </a:cubicBezTo>
                <a:cubicBezTo>
                  <a:pt x="1186" y="326"/>
                  <a:pt x="1186" y="326"/>
                  <a:pt x="1187" y="326"/>
                </a:cubicBezTo>
                <a:cubicBezTo>
                  <a:pt x="1188" y="326"/>
                  <a:pt x="1190" y="326"/>
                  <a:pt x="1189" y="327"/>
                </a:cubicBezTo>
                <a:close/>
                <a:moveTo>
                  <a:pt x="1111" y="316"/>
                </a:moveTo>
                <a:cubicBezTo>
                  <a:pt x="1110" y="316"/>
                  <a:pt x="1110" y="316"/>
                  <a:pt x="1109" y="316"/>
                </a:cubicBezTo>
                <a:cubicBezTo>
                  <a:pt x="1109" y="317"/>
                  <a:pt x="1110" y="318"/>
                  <a:pt x="1110" y="318"/>
                </a:cubicBezTo>
                <a:cubicBezTo>
                  <a:pt x="1109" y="318"/>
                  <a:pt x="1108" y="318"/>
                  <a:pt x="1108" y="319"/>
                </a:cubicBezTo>
                <a:cubicBezTo>
                  <a:pt x="1108" y="320"/>
                  <a:pt x="1107" y="321"/>
                  <a:pt x="1106" y="322"/>
                </a:cubicBezTo>
                <a:cubicBezTo>
                  <a:pt x="1105" y="322"/>
                  <a:pt x="1105" y="323"/>
                  <a:pt x="1104" y="323"/>
                </a:cubicBezTo>
                <a:cubicBezTo>
                  <a:pt x="1104" y="324"/>
                  <a:pt x="1101" y="324"/>
                  <a:pt x="1101" y="324"/>
                </a:cubicBezTo>
                <a:cubicBezTo>
                  <a:pt x="1101" y="323"/>
                  <a:pt x="1101" y="323"/>
                  <a:pt x="1101" y="323"/>
                </a:cubicBezTo>
                <a:cubicBezTo>
                  <a:pt x="1101" y="322"/>
                  <a:pt x="1101" y="323"/>
                  <a:pt x="1101" y="322"/>
                </a:cubicBezTo>
                <a:cubicBezTo>
                  <a:pt x="1101" y="322"/>
                  <a:pt x="1100" y="321"/>
                  <a:pt x="1100" y="321"/>
                </a:cubicBezTo>
                <a:cubicBezTo>
                  <a:pt x="1100" y="321"/>
                  <a:pt x="1100" y="322"/>
                  <a:pt x="1100" y="323"/>
                </a:cubicBezTo>
                <a:cubicBezTo>
                  <a:pt x="1099" y="323"/>
                  <a:pt x="1099" y="326"/>
                  <a:pt x="1098" y="326"/>
                </a:cubicBezTo>
                <a:cubicBezTo>
                  <a:pt x="1098" y="326"/>
                  <a:pt x="1097" y="325"/>
                  <a:pt x="1097" y="325"/>
                </a:cubicBezTo>
                <a:cubicBezTo>
                  <a:pt x="1097" y="324"/>
                  <a:pt x="1098" y="324"/>
                  <a:pt x="1098" y="324"/>
                </a:cubicBezTo>
                <a:cubicBezTo>
                  <a:pt x="1098" y="324"/>
                  <a:pt x="1098" y="323"/>
                  <a:pt x="1098" y="322"/>
                </a:cubicBezTo>
                <a:cubicBezTo>
                  <a:pt x="1098" y="322"/>
                  <a:pt x="1099" y="322"/>
                  <a:pt x="1098" y="321"/>
                </a:cubicBezTo>
                <a:cubicBezTo>
                  <a:pt x="1097" y="321"/>
                  <a:pt x="1098" y="321"/>
                  <a:pt x="1097" y="321"/>
                </a:cubicBezTo>
                <a:cubicBezTo>
                  <a:pt x="1096" y="321"/>
                  <a:pt x="1095" y="322"/>
                  <a:pt x="1093" y="322"/>
                </a:cubicBezTo>
                <a:cubicBezTo>
                  <a:pt x="1093" y="322"/>
                  <a:pt x="1093" y="321"/>
                  <a:pt x="1093" y="321"/>
                </a:cubicBezTo>
                <a:cubicBezTo>
                  <a:pt x="1093" y="320"/>
                  <a:pt x="1094" y="320"/>
                  <a:pt x="1093" y="320"/>
                </a:cubicBezTo>
                <a:cubicBezTo>
                  <a:pt x="1093" y="320"/>
                  <a:pt x="1094" y="319"/>
                  <a:pt x="1093" y="320"/>
                </a:cubicBezTo>
                <a:cubicBezTo>
                  <a:pt x="1093" y="319"/>
                  <a:pt x="1093" y="319"/>
                  <a:pt x="1093" y="318"/>
                </a:cubicBezTo>
                <a:cubicBezTo>
                  <a:pt x="1092" y="319"/>
                  <a:pt x="1092" y="316"/>
                  <a:pt x="1093" y="316"/>
                </a:cubicBezTo>
                <a:cubicBezTo>
                  <a:pt x="1094" y="315"/>
                  <a:pt x="1093" y="314"/>
                  <a:pt x="1093" y="313"/>
                </a:cubicBezTo>
                <a:cubicBezTo>
                  <a:pt x="1093" y="312"/>
                  <a:pt x="1093" y="312"/>
                  <a:pt x="1094" y="312"/>
                </a:cubicBezTo>
                <a:cubicBezTo>
                  <a:pt x="1094" y="311"/>
                  <a:pt x="1095" y="311"/>
                  <a:pt x="1095" y="310"/>
                </a:cubicBezTo>
                <a:cubicBezTo>
                  <a:pt x="1095" y="309"/>
                  <a:pt x="1095" y="309"/>
                  <a:pt x="1096" y="308"/>
                </a:cubicBezTo>
                <a:cubicBezTo>
                  <a:pt x="1097" y="308"/>
                  <a:pt x="1097" y="308"/>
                  <a:pt x="1098" y="308"/>
                </a:cubicBezTo>
                <a:cubicBezTo>
                  <a:pt x="1098" y="308"/>
                  <a:pt x="1097" y="309"/>
                  <a:pt x="1097" y="310"/>
                </a:cubicBezTo>
                <a:cubicBezTo>
                  <a:pt x="1098" y="310"/>
                  <a:pt x="1099" y="310"/>
                  <a:pt x="1099" y="309"/>
                </a:cubicBezTo>
                <a:cubicBezTo>
                  <a:pt x="1099" y="308"/>
                  <a:pt x="1099" y="306"/>
                  <a:pt x="1099" y="306"/>
                </a:cubicBezTo>
                <a:cubicBezTo>
                  <a:pt x="1100" y="306"/>
                  <a:pt x="1101" y="307"/>
                  <a:pt x="1101" y="306"/>
                </a:cubicBezTo>
                <a:cubicBezTo>
                  <a:pt x="1101" y="306"/>
                  <a:pt x="1101" y="305"/>
                  <a:pt x="1102" y="306"/>
                </a:cubicBezTo>
                <a:cubicBezTo>
                  <a:pt x="1103" y="306"/>
                  <a:pt x="1103" y="305"/>
                  <a:pt x="1104" y="305"/>
                </a:cubicBezTo>
                <a:cubicBezTo>
                  <a:pt x="1104" y="305"/>
                  <a:pt x="1103" y="304"/>
                  <a:pt x="1103" y="303"/>
                </a:cubicBezTo>
                <a:cubicBezTo>
                  <a:pt x="1104" y="303"/>
                  <a:pt x="1106" y="303"/>
                  <a:pt x="1107" y="303"/>
                </a:cubicBezTo>
                <a:cubicBezTo>
                  <a:pt x="1107" y="303"/>
                  <a:pt x="1107" y="303"/>
                  <a:pt x="1107" y="302"/>
                </a:cubicBezTo>
                <a:cubicBezTo>
                  <a:pt x="1107" y="302"/>
                  <a:pt x="1108" y="302"/>
                  <a:pt x="1108" y="303"/>
                </a:cubicBezTo>
                <a:cubicBezTo>
                  <a:pt x="1109" y="303"/>
                  <a:pt x="1109" y="303"/>
                  <a:pt x="1110" y="303"/>
                </a:cubicBezTo>
                <a:cubicBezTo>
                  <a:pt x="1109" y="304"/>
                  <a:pt x="1109" y="305"/>
                  <a:pt x="1108" y="305"/>
                </a:cubicBezTo>
                <a:cubicBezTo>
                  <a:pt x="1107" y="306"/>
                  <a:pt x="1107" y="307"/>
                  <a:pt x="1107" y="307"/>
                </a:cubicBezTo>
                <a:cubicBezTo>
                  <a:pt x="1107" y="308"/>
                  <a:pt x="1107" y="308"/>
                  <a:pt x="1107" y="309"/>
                </a:cubicBezTo>
                <a:cubicBezTo>
                  <a:pt x="1107" y="309"/>
                  <a:pt x="1107" y="309"/>
                  <a:pt x="1107" y="309"/>
                </a:cubicBezTo>
                <a:cubicBezTo>
                  <a:pt x="1107" y="311"/>
                  <a:pt x="1107" y="312"/>
                  <a:pt x="1108" y="313"/>
                </a:cubicBezTo>
                <a:cubicBezTo>
                  <a:pt x="1108" y="314"/>
                  <a:pt x="1108" y="314"/>
                  <a:pt x="1109" y="315"/>
                </a:cubicBezTo>
                <a:cubicBezTo>
                  <a:pt x="1110" y="315"/>
                  <a:pt x="1111" y="315"/>
                  <a:pt x="1111" y="316"/>
                </a:cubicBezTo>
                <a:cubicBezTo>
                  <a:pt x="1110" y="316"/>
                  <a:pt x="1111" y="316"/>
                  <a:pt x="1111" y="316"/>
                </a:cubicBezTo>
                <a:close/>
                <a:moveTo>
                  <a:pt x="1074" y="340"/>
                </a:moveTo>
                <a:cubicBezTo>
                  <a:pt x="1074" y="340"/>
                  <a:pt x="1074" y="340"/>
                  <a:pt x="1074" y="340"/>
                </a:cubicBezTo>
                <a:cubicBezTo>
                  <a:pt x="1074" y="340"/>
                  <a:pt x="1074" y="340"/>
                  <a:pt x="1074" y="341"/>
                </a:cubicBezTo>
                <a:cubicBezTo>
                  <a:pt x="1074" y="341"/>
                  <a:pt x="1073" y="341"/>
                  <a:pt x="1073" y="341"/>
                </a:cubicBezTo>
                <a:cubicBezTo>
                  <a:pt x="1072" y="341"/>
                  <a:pt x="1072" y="340"/>
                  <a:pt x="1072" y="340"/>
                </a:cubicBezTo>
                <a:cubicBezTo>
                  <a:pt x="1071" y="340"/>
                  <a:pt x="1070" y="340"/>
                  <a:pt x="1070" y="340"/>
                </a:cubicBezTo>
                <a:cubicBezTo>
                  <a:pt x="1069" y="340"/>
                  <a:pt x="1069" y="341"/>
                  <a:pt x="1069" y="340"/>
                </a:cubicBezTo>
                <a:cubicBezTo>
                  <a:pt x="1069" y="340"/>
                  <a:pt x="1069" y="339"/>
                  <a:pt x="1069" y="338"/>
                </a:cubicBezTo>
                <a:cubicBezTo>
                  <a:pt x="1068" y="338"/>
                  <a:pt x="1068" y="338"/>
                  <a:pt x="1068" y="338"/>
                </a:cubicBezTo>
                <a:cubicBezTo>
                  <a:pt x="1068" y="340"/>
                  <a:pt x="1067" y="341"/>
                  <a:pt x="1067" y="343"/>
                </a:cubicBezTo>
                <a:cubicBezTo>
                  <a:pt x="1067" y="344"/>
                  <a:pt x="1067" y="344"/>
                  <a:pt x="1066" y="345"/>
                </a:cubicBezTo>
                <a:cubicBezTo>
                  <a:pt x="1066" y="345"/>
                  <a:pt x="1067" y="346"/>
                  <a:pt x="1067" y="346"/>
                </a:cubicBezTo>
                <a:cubicBezTo>
                  <a:pt x="1067" y="346"/>
                  <a:pt x="1068" y="345"/>
                  <a:pt x="1068" y="345"/>
                </a:cubicBezTo>
                <a:cubicBezTo>
                  <a:pt x="1069" y="345"/>
                  <a:pt x="1069" y="345"/>
                  <a:pt x="1069" y="345"/>
                </a:cubicBezTo>
                <a:cubicBezTo>
                  <a:pt x="1070" y="345"/>
                  <a:pt x="1069" y="344"/>
                  <a:pt x="1069" y="344"/>
                </a:cubicBezTo>
                <a:cubicBezTo>
                  <a:pt x="1070" y="344"/>
                  <a:pt x="1070" y="344"/>
                  <a:pt x="1071" y="344"/>
                </a:cubicBezTo>
                <a:cubicBezTo>
                  <a:pt x="1072" y="344"/>
                  <a:pt x="1074" y="345"/>
                  <a:pt x="1071" y="345"/>
                </a:cubicBezTo>
                <a:cubicBezTo>
                  <a:pt x="1070" y="345"/>
                  <a:pt x="1069" y="345"/>
                  <a:pt x="1070" y="347"/>
                </a:cubicBezTo>
                <a:cubicBezTo>
                  <a:pt x="1070" y="347"/>
                  <a:pt x="1071" y="347"/>
                  <a:pt x="1071" y="348"/>
                </a:cubicBezTo>
                <a:cubicBezTo>
                  <a:pt x="1072" y="348"/>
                  <a:pt x="1071" y="348"/>
                  <a:pt x="1071" y="349"/>
                </a:cubicBezTo>
                <a:cubicBezTo>
                  <a:pt x="1071" y="349"/>
                  <a:pt x="1071" y="349"/>
                  <a:pt x="1072" y="350"/>
                </a:cubicBezTo>
                <a:cubicBezTo>
                  <a:pt x="1072" y="350"/>
                  <a:pt x="1072" y="350"/>
                  <a:pt x="1073" y="350"/>
                </a:cubicBezTo>
                <a:cubicBezTo>
                  <a:pt x="1073" y="350"/>
                  <a:pt x="1073" y="351"/>
                  <a:pt x="1073" y="351"/>
                </a:cubicBezTo>
                <a:cubicBezTo>
                  <a:pt x="1074" y="351"/>
                  <a:pt x="1073" y="354"/>
                  <a:pt x="1073" y="354"/>
                </a:cubicBezTo>
                <a:cubicBezTo>
                  <a:pt x="1071" y="354"/>
                  <a:pt x="1072" y="355"/>
                  <a:pt x="1072" y="356"/>
                </a:cubicBezTo>
                <a:cubicBezTo>
                  <a:pt x="1072" y="357"/>
                  <a:pt x="1072" y="359"/>
                  <a:pt x="1073" y="360"/>
                </a:cubicBezTo>
                <a:cubicBezTo>
                  <a:pt x="1073" y="361"/>
                  <a:pt x="1073" y="363"/>
                  <a:pt x="1072" y="364"/>
                </a:cubicBezTo>
                <a:cubicBezTo>
                  <a:pt x="1072" y="365"/>
                  <a:pt x="1071" y="365"/>
                  <a:pt x="1070" y="365"/>
                </a:cubicBezTo>
                <a:cubicBezTo>
                  <a:pt x="1070" y="364"/>
                  <a:pt x="1070" y="364"/>
                  <a:pt x="1070" y="364"/>
                </a:cubicBezTo>
                <a:cubicBezTo>
                  <a:pt x="1069" y="364"/>
                  <a:pt x="1067" y="365"/>
                  <a:pt x="1065" y="365"/>
                </a:cubicBezTo>
                <a:cubicBezTo>
                  <a:pt x="1064" y="366"/>
                  <a:pt x="1064" y="366"/>
                  <a:pt x="1063" y="366"/>
                </a:cubicBezTo>
                <a:cubicBezTo>
                  <a:pt x="1063" y="366"/>
                  <a:pt x="1062" y="366"/>
                  <a:pt x="1062" y="366"/>
                </a:cubicBezTo>
                <a:cubicBezTo>
                  <a:pt x="1062" y="366"/>
                  <a:pt x="1062" y="365"/>
                  <a:pt x="1062" y="365"/>
                </a:cubicBezTo>
                <a:cubicBezTo>
                  <a:pt x="1061" y="365"/>
                  <a:pt x="1059" y="365"/>
                  <a:pt x="1058" y="364"/>
                </a:cubicBezTo>
                <a:cubicBezTo>
                  <a:pt x="1058" y="363"/>
                  <a:pt x="1057" y="364"/>
                  <a:pt x="1057" y="363"/>
                </a:cubicBezTo>
                <a:cubicBezTo>
                  <a:pt x="1056" y="362"/>
                  <a:pt x="1056" y="361"/>
                  <a:pt x="1055" y="361"/>
                </a:cubicBezTo>
                <a:cubicBezTo>
                  <a:pt x="1054" y="361"/>
                  <a:pt x="1054" y="361"/>
                  <a:pt x="1053" y="361"/>
                </a:cubicBezTo>
                <a:cubicBezTo>
                  <a:pt x="1053" y="360"/>
                  <a:pt x="1052" y="361"/>
                  <a:pt x="1052" y="361"/>
                </a:cubicBezTo>
                <a:cubicBezTo>
                  <a:pt x="1051" y="361"/>
                  <a:pt x="1051" y="361"/>
                  <a:pt x="1050" y="360"/>
                </a:cubicBezTo>
                <a:cubicBezTo>
                  <a:pt x="1050" y="360"/>
                  <a:pt x="1049" y="359"/>
                  <a:pt x="1049" y="359"/>
                </a:cubicBezTo>
                <a:cubicBezTo>
                  <a:pt x="1049" y="359"/>
                  <a:pt x="1049" y="358"/>
                  <a:pt x="1049" y="358"/>
                </a:cubicBezTo>
                <a:cubicBezTo>
                  <a:pt x="1048" y="358"/>
                  <a:pt x="1048" y="356"/>
                  <a:pt x="1048" y="355"/>
                </a:cubicBezTo>
                <a:cubicBezTo>
                  <a:pt x="1048" y="355"/>
                  <a:pt x="1048" y="355"/>
                  <a:pt x="1048" y="354"/>
                </a:cubicBezTo>
                <a:cubicBezTo>
                  <a:pt x="1048" y="354"/>
                  <a:pt x="1048" y="353"/>
                  <a:pt x="1048" y="353"/>
                </a:cubicBezTo>
                <a:cubicBezTo>
                  <a:pt x="1048" y="352"/>
                  <a:pt x="1048" y="352"/>
                  <a:pt x="1048" y="351"/>
                </a:cubicBezTo>
                <a:cubicBezTo>
                  <a:pt x="1049" y="351"/>
                  <a:pt x="1049" y="350"/>
                  <a:pt x="1050" y="350"/>
                </a:cubicBezTo>
                <a:cubicBezTo>
                  <a:pt x="1051" y="349"/>
                  <a:pt x="1049" y="349"/>
                  <a:pt x="1049" y="348"/>
                </a:cubicBezTo>
                <a:cubicBezTo>
                  <a:pt x="1050" y="348"/>
                  <a:pt x="1050" y="348"/>
                  <a:pt x="1050" y="347"/>
                </a:cubicBezTo>
                <a:cubicBezTo>
                  <a:pt x="1050" y="346"/>
                  <a:pt x="1051" y="347"/>
                  <a:pt x="1051" y="346"/>
                </a:cubicBezTo>
                <a:cubicBezTo>
                  <a:pt x="1051" y="345"/>
                  <a:pt x="1051" y="345"/>
                  <a:pt x="1051" y="344"/>
                </a:cubicBezTo>
                <a:cubicBezTo>
                  <a:pt x="1051" y="344"/>
                  <a:pt x="1053" y="342"/>
                  <a:pt x="1053" y="342"/>
                </a:cubicBezTo>
                <a:cubicBezTo>
                  <a:pt x="1053" y="341"/>
                  <a:pt x="1054" y="342"/>
                  <a:pt x="1055" y="342"/>
                </a:cubicBezTo>
                <a:cubicBezTo>
                  <a:pt x="1055" y="342"/>
                  <a:pt x="1055" y="341"/>
                  <a:pt x="1054" y="341"/>
                </a:cubicBezTo>
                <a:cubicBezTo>
                  <a:pt x="1054" y="340"/>
                  <a:pt x="1053" y="341"/>
                  <a:pt x="1053" y="340"/>
                </a:cubicBezTo>
                <a:cubicBezTo>
                  <a:pt x="1053" y="340"/>
                  <a:pt x="1052" y="340"/>
                  <a:pt x="1052" y="340"/>
                </a:cubicBezTo>
                <a:cubicBezTo>
                  <a:pt x="1052" y="340"/>
                  <a:pt x="1051" y="339"/>
                  <a:pt x="1051" y="338"/>
                </a:cubicBezTo>
                <a:cubicBezTo>
                  <a:pt x="1051" y="338"/>
                  <a:pt x="1051" y="338"/>
                  <a:pt x="1050" y="338"/>
                </a:cubicBezTo>
                <a:cubicBezTo>
                  <a:pt x="1050" y="337"/>
                  <a:pt x="1050" y="336"/>
                  <a:pt x="1050" y="336"/>
                </a:cubicBezTo>
                <a:cubicBezTo>
                  <a:pt x="1049" y="336"/>
                  <a:pt x="1050" y="336"/>
                  <a:pt x="1050" y="336"/>
                </a:cubicBezTo>
                <a:cubicBezTo>
                  <a:pt x="1050" y="335"/>
                  <a:pt x="1048" y="335"/>
                  <a:pt x="1048" y="334"/>
                </a:cubicBezTo>
                <a:cubicBezTo>
                  <a:pt x="1048" y="333"/>
                  <a:pt x="1048" y="334"/>
                  <a:pt x="1047" y="334"/>
                </a:cubicBezTo>
                <a:cubicBezTo>
                  <a:pt x="1047" y="333"/>
                  <a:pt x="1047" y="333"/>
                  <a:pt x="1046" y="332"/>
                </a:cubicBezTo>
                <a:cubicBezTo>
                  <a:pt x="1046" y="332"/>
                  <a:pt x="1046" y="332"/>
                  <a:pt x="1045" y="331"/>
                </a:cubicBezTo>
                <a:cubicBezTo>
                  <a:pt x="1045" y="331"/>
                  <a:pt x="1045" y="331"/>
                  <a:pt x="1045" y="330"/>
                </a:cubicBezTo>
                <a:cubicBezTo>
                  <a:pt x="1045" y="329"/>
                  <a:pt x="1044" y="330"/>
                  <a:pt x="1044" y="329"/>
                </a:cubicBezTo>
                <a:cubicBezTo>
                  <a:pt x="1044" y="328"/>
                  <a:pt x="1043" y="328"/>
                  <a:pt x="1043" y="328"/>
                </a:cubicBezTo>
                <a:cubicBezTo>
                  <a:pt x="1043" y="327"/>
                  <a:pt x="1043" y="327"/>
                  <a:pt x="1043" y="326"/>
                </a:cubicBezTo>
                <a:cubicBezTo>
                  <a:pt x="1042" y="326"/>
                  <a:pt x="1042" y="326"/>
                  <a:pt x="1042" y="326"/>
                </a:cubicBezTo>
                <a:cubicBezTo>
                  <a:pt x="1042" y="325"/>
                  <a:pt x="1042" y="324"/>
                  <a:pt x="1042" y="322"/>
                </a:cubicBezTo>
                <a:cubicBezTo>
                  <a:pt x="1041" y="323"/>
                  <a:pt x="1042" y="322"/>
                  <a:pt x="1041" y="322"/>
                </a:cubicBezTo>
                <a:cubicBezTo>
                  <a:pt x="1041" y="321"/>
                  <a:pt x="1042" y="320"/>
                  <a:pt x="1042" y="320"/>
                </a:cubicBezTo>
                <a:cubicBezTo>
                  <a:pt x="1042" y="319"/>
                  <a:pt x="1042" y="319"/>
                  <a:pt x="1041" y="318"/>
                </a:cubicBezTo>
                <a:cubicBezTo>
                  <a:pt x="1041" y="317"/>
                  <a:pt x="1039" y="319"/>
                  <a:pt x="1038" y="318"/>
                </a:cubicBezTo>
                <a:cubicBezTo>
                  <a:pt x="1038" y="318"/>
                  <a:pt x="1037" y="318"/>
                  <a:pt x="1037" y="318"/>
                </a:cubicBezTo>
                <a:cubicBezTo>
                  <a:pt x="1037" y="317"/>
                  <a:pt x="1039" y="317"/>
                  <a:pt x="1038" y="317"/>
                </a:cubicBezTo>
                <a:cubicBezTo>
                  <a:pt x="1038" y="316"/>
                  <a:pt x="1038" y="315"/>
                  <a:pt x="1039" y="315"/>
                </a:cubicBezTo>
                <a:cubicBezTo>
                  <a:pt x="1039" y="315"/>
                  <a:pt x="1039" y="311"/>
                  <a:pt x="1040" y="311"/>
                </a:cubicBezTo>
                <a:cubicBezTo>
                  <a:pt x="1040" y="311"/>
                  <a:pt x="1040" y="310"/>
                  <a:pt x="1040" y="310"/>
                </a:cubicBezTo>
                <a:cubicBezTo>
                  <a:pt x="1040" y="310"/>
                  <a:pt x="1040" y="309"/>
                  <a:pt x="1040" y="309"/>
                </a:cubicBezTo>
                <a:cubicBezTo>
                  <a:pt x="1041" y="309"/>
                  <a:pt x="1042" y="308"/>
                  <a:pt x="1041" y="308"/>
                </a:cubicBezTo>
                <a:cubicBezTo>
                  <a:pt x="1041" y="308"/>
                  <a:pt x="1041" y="308"/>
                  <a:pt x="1041" y="307"/>
                </a:cubicBezTo>
                <a:cubicBezTo>
                  <a:pt x="1041" y="307"/>
                  <a:pt x="1041" y="306"/>
                  <a:pt x="1041" y="306"/>
                </a:cubicBezTo>
                <a:cubicBezTo>
                  <a:pt x="1041" y="306"/>
                  <a:pt x="1042" y="305"/>
                  <a:pt x="1042" y="306"/>
                </a:cubicBezTo>
                <a:cubicBezTo>
                  <a:pt x="1042" y="305"/>
                  <a:pt x="1043" y="306"/>
                  <a:pt x="1043" y="305"/>
                </a:cubicBezTo>
                <a:cubicBezTo>
                  <a:pt x="1043" y="304"/>
                  <a:pt x="1044" y="304"/>
                  <a:pt x="1044" y="305"/>
                </a:cubicBezTo>
                <a:cubicBezTo>
                  <a:pt x="1044" y="305"/>
                  <a:pt x="1044" y="306"/>
                  <a:pt x="1044" y="306"/>
                </a:cubicBezTo>
                <a:cubicBezTo>
                  <a:pt x="1045" y="306"/>
                  <a:pt x="1045" y="306"/>
                  <a:pt x="1046" y="306"/>
                </a:cubicBezTo>
                <a:cubicBezTo>
                  <a:pt x="1045" y="306"/>
                  <a:pt x="1045" y="307"/>
                  <a:pt x="1045" y="307"/>
                </a:cubicBezTo>
                <a:cubicBezTo>
                  <a:pt x="1045" y="307"/>
                  <a:pt x="1047" y="306"/>
                  <a:pt x="1047" y="306"/>
                </a:cubicBezTo>
                <a:cubicBezTo>
                  <a:pt x="1047" y="306"/>
                  <a:pt x="1047" y="305"/>
                  <a:pt x="1047" y="305"/>
                </a:cubicBezTo>
                <a:cubicBezTo>
                  <a:pt x="1046" y="305"/>
                  <a:pt x="1045" y="304"/>
                  <a:pt x="1046" y="303"/>
                </a:cubicBezTo>
                <a:cubicBezTo>
                  <a:pt x="1047" y="305"/>
                  <a:pt x="1048" y="304"/>
                  <a:pt x="1048" y="303"/>
                </a:cubicBezTo>
                <a:cubicBezTo>
                  <a:pt x="1049" y="304"/>
                  <a:pt x="1050" y="303"/>
                  <a:pt x="1051" y="302"/>
                </a:cubicBezTo>
                <a:cubicBezTo>
                  <a:pt x="1052" y="302"/>
                  <a:pt x="1053" y="302"/>
                  <a:pt x="1054" y="302"/>
                </a:cubicBezTo>
                <a:cubicBezTo>
                  <a:pt x="1054" y="302"/>
                  <a:pt x="1055" y="302"/>
                  <a:pt x="1055" y="301"/>
                </a:cubicBezTo>
                <a:cubicBezTo>
                  <a:pt x="1055" y="301"/>
                  <a:pt x="1055" y="301"/>
                  <a:pt x="1056" y="301"/>
                </a:cubicBezTo>
                <a:cubicBezTo>
                  <a:pt x="1056" y="300"/>
                  <a:pt x="1057" y="301"/>
                  <a:pt x="1057" y="300"/>
                </a:cubicBezTo>
                <a:cubicBezTo>
                  <a:pt x="1057" y="299"/>
                  <a:pt x="1059" y="299"/>
                  <a:pt x="1058" y="298"/>
                </a:cubicBezTo>
                <a:cubicBezTo>
                  <a:pt x="1058" y="298"/>
                  <a:pt x="1058" y="298"/>
                  <a:pt x="1058" y="298"/>
                </a:cubicBezTo>
                <a:cubicBezTo>
                  <a:pt x="1059" y="298"/>
                  <a:pt x="1060" y="298"/>
                  <a:pt x="1061" y="299"/>
                </a:cubicBezTo>
                <a:cubicBezTo>
                  <a:pt x="1062" y="299"/>
                  <a:pt x="1061" y="299"/>
                  <a:pt x="1061" y="300"/>
                </a:cubicBezTo>
                <a:cubicBezTo>
                  <a:pt x="1062" y="300"/>
                  <a:pt x="1063" y="300"/>
                  <a:pt x="1064" y="300"/>
                </a:cubicBezTo>
                <a:cubicBezTo>
                  <a:pt x="1064" y="301"/>
                  <a:pt x="1066" y="301"/>
                  <a:pt x="1066" y="300"/>
                </a:cubicBezTo>
                <a:cubicBezTo>
                  <a:pt x="1066" y="301"/>
                  <a:pt x="1066" y="301"/>
                  <a:pt x="1067" y="301"/>
                </a:cubicBezTo>
                <a:cubicBezTo>
                  <a:pt x="1067" y="301"/>
                  <a:pt x="1068" y="302"/>
                  <a:pt x="1068" y="302"/>
                </a:cubicBezTo>
                <a:cubicBezTo>
                  <a:pt x="1068" y="302"/>
                  <a:pt x="1069" y="302"/>
                  <a:pt x="1069" y="303"/>
                </a:cubicBezTo>
                <a:cubicBezTo>
                  <a:pt x="1069" y="303"/>
                  <a:pt x="1069" y="304"/>
                  <a:pt x="1070" y="304"/>
                </a:cubicBezTo>
                <a:cubicBezTo>
                  <a:pt x="1070" y="304"/>
                  <a:pt x="1069" y="304"/>
                  <a:pt x="1070" y="304"/>
                </a:cubicBezTo>
                <a:cubicBezTo>
                  <a:pt x="1070" y="304"/>
                  <a:pt x="1071" y="304"/>
                  <a:pt x="1071" y="304"/>
                </a:cubicBezTo>
                <a:cubicBezTo>
                  <a:pt x="1072" y="304"/>
                  <a:pt x="1071" y="305"/>
                  <a:pt x="1072" y="305"/>
                </a:cubicBezTo>
                <a:cubicBezTo>
                  <a:pt x="1072" y="305"/>
                  <a:pt x="1072" y="307"/>
                  <a:pt x="1072" y="307"/>
                </a:cubicBezTo>
                <a:cubicBezTo>
                  <a:pt x="1073" y="307"/>
                  <a:pt x="1073" y="307"/>
                  <a:pt x="1073" y="308"/>
                </a:cubicBezTo>
                <a:cubicBezTo>
                  <a:pt x="1073" y="309"/>
                  <a:pt x="1073" y="308"/>
                  <a:pt x="1073" y="308"/>
                </a:cubicBezTo>
                <a:cubicBezTo>
                  <a:pt x="1073" y="309"/>
                  <a:pt x="1074" y="309"/>
                  <a:pt x="1074" y="310"/>
                </a:cubicBezTo>
                <a:cubicBezTo>
                  <a:pt x="1075" y="310"/>
                  <a:pt x="1075" y="310"/>
                  <a:pt x="1075" y="312"/>
                </a:cubicBezTo>
                <a:cubicBezTo>
                  <a:pt x="1075" y="312"/>
                  <a:pt x="1074" y="312"/>
                  <a:pt x="1074" y="312"/>
                </a:cubicBezTo>
                <a:cubicBezTo>
                  <a:pt x="1074" y="313"/>
                  <a:pt x="1075" y="313"/>
                  <a:pt x="1074" y="314"/>
                </a:cubicBezTo>
                <a:cubicBezTo>
                  <a:pt x="1074" y="314"/>
                  <a:pt x="1074" y="314"/>
                  <a:pt x="1074" y="314"/>
                </a:cubicBezTo>
                <a:cubicBezTo>
                  <a:pt x="1074" y="315"/>
                  <a:pt x="1073" y="314"/>
                  <a:pt x="1072" y="314"/>
                </a:cubicBezTo>
                <a:cubicBezTo>
                  <a:pt x="1072" y="314"/>
                  <a:pt x="1071" y="315"/>
                  <a:pt x="1070" y="315"/>
                </a:cubicBezTo>
                <a:cubicBezTo>
                  <a:pt x="1070" y="316"/>
                  <a:pt x="1069" y="316"/>
                  <a:pt x="1069" y="316"/>
                </a:cubicBezTo>
                <a:cubicBezTo>
                  <a:pt x="1068" y="317"/>
                  <a:pt x="1069" y="317"/>
                  <a:pt x="1068" y="317"/>
                </a:cubicBezTo>
                <a:cubicBezTo>
                  <a:pt x="1068" y="317"/>
                  <a:pt x="1068" y="318"/>
                  <a:pt x="1068" y="318"/>
                </a:cubicBezTo>
                <a:cubicBezTo>
                  <a:pt x="1067" y="319"/>
                  <a:pt x="1067" y="319"/>
                  <a:pt x="1066" y="319"/>
                </a:cubicBezTo>
                <a:cubicBezTo>
                  <a:pt x="1066" y="318"/>
                  <a:pt x="1066" y="318"/>
                  <a:pt x="1065" y="318"/>
                </a:cubicBezTo>
                <a:cubicBezTo>
                  <a:pt x="1065" y="318"/>
                  <a:pt x="1065" y="318"/>
                  <a:pt x="1065" y="318"/>
                </a:cubicBezTo>
                <a:cubicBezTo>
                  <a:pt x="1064" y="318"/>
                  <a:pt x="1065" y="317"/>
                  <a:pt x="1065" y="317"/>
                </a:cubicBezTo>
                <a:cubicBezTo>
                  <a:pt x="1066" y="317"/>
                  <a:pt x="1066" y="317"/>
                  <a:pt x="1067" y="318"/>
                </a:cubicBezTo>
                <a:cubicBezTo>
                  <a:pt x="1067" y="318"/>
                  <a:pt x="1068" y="316"/>
                  <a:pt x="1068" y="316"/>
                </a:cubicBezTo>
                <a:cubicBezTo>
                  <a:pt x="1069" y="316"/>
                  <a:pt x="1069" y="316"/>
                  <a:pt x="1069" y="315"/>
                </a:cubicBezTo>
                <a:cubicBezTo>
                  <a:pt x="1069" y="315"/>
                  <a:pt x="1070" y="315"/>
                  <a:pt x="1070" y="315"/>
                </a:cubicBezTo>
                <a:cubicBezTo>
                  <a:pt x="1070" y="315"/>
                  <a:pt x="1071" y="314"/>
                  <a:pt x="1071" y="314"/>
                </a:cubicBezTo>
                <a:cubicBezTo>
                  <a:pt x="1071" y="313"/>
                  <a:pt x="1068" y="313"/>
                  <a:pt x="1067" y="312"/>
                </a:cubicBezTo>
                <a:cubicBezTo>
                  <a:pt x="1066" y="311"/>
                  <a:pt x="1065" y="311"/>
                  <a:pt x="1064" y="311"/>
                </a:cubicBezTo>
                <a:cubicBezTo>
                  <a:pt x="1063" y="312"/>
                  <a:pt x="1064" y="313"/>
                  <a:pt x="1064" y="314"/>
                </a:cubicBezTo>
                <a:cubicBezTo>
                  <a:pt x="1063" y="314"/>
                  <a:pt x="1063" y="314"/>
                  <a:pt x="1062" y="314"/>
                </a:cubicBezTo>
                <a:cubicBezTo>
                  <a:pt x="1062" y="314"/>
                  <a:pt x="1062" y="314"/>
                  <a:pt x="1062" y="314"/>
                </a:cubicBezTo>
                <a:cubicBezTo>
                  <a:pt x="1062" y="315"/>
                  <a:pt x="1059" y="314"/>
                  <a:pt x="1059" y="314"/>
                </a:cubicBezTo>
                <a:cubicBezTo>
                  <a:pt x="1059" y="314"/>
                  <a:pt x="1059" y="314"/>
                  <a:pt x="1059" y="314"/>
                </a:cubicBezTo>
                <a:cubicBezTo>
                  <a:pt x="1059" y="315"/>
                  <a:pt x="1059" y="315"/>
                  <a:pt x="1059" y="316"/>
                </a:cubicBezTo>
                <a:cubicBezTo>
                  <a:pt x="1059" y="316"/>
                  <a:pt x="1060" y="316"/>
                  <a:pt x="1060" y="317"/>
                </a:cubicBezTo>
                <a:cubicBezTo>
                  <a:pt x="1060" y="317"/>
                  <a:pt x="1062" y="317"/>
                  <a:pt x="1062" y="317"/>
                </a:cubicBezTo>
                <a:cubicBezTo>
                  <a:pt x="1061" y="319"/>
                  <a:pt x="1059" y="317"/>
                  <a:pt x="1057" y="317"/>
                </a:cubicBezTo>
                <a:cubicBezTo>
                  <a:pt x="1056" y="318"/>
                  <a:pt x="1056" y="318"/>
                  <a:pt x="1055" y="318"/>
                </a:cubicBezTo>
                <a:cubicBezTo>
                  <a:pt x="1056" y="319"/>
                  <a:pt x="1056" y="319"/>
                  <a:pt x="1057" y="319"/>
                </a:cubicBezTo>
                <a:cubicBezTo>
                  <a:pt x="1058" y="319"/>
                  <a:pt x="1058" y="320"/>
                  <a:pt x="1059" y="321"/>
                </a:cubicBezTo>
                <a:cubicBezTo>
                  <a:pt x="1059" y="321"/>
                  <a:pt x="1059" y="321"/>
                  <a:pt x="1059" y="321"/>
                </a:cubicBezTo>
                <a:cubicBezTo>
                  <a:pt x="1059" y="322"/>
                  <a:pt x="1059" y="321"/>
                  <a:pt x="1059" y="322"/>
                </a:cubicBezTo>
                <a:cubicBezTo>
                  <a:pt x="1060" y="322"/>
                  <a:pt x="1059" y="322"/>
                  <a:pt x="1060" y="322"/>
                </a:cubicBezTo>
                <a:cubicBezTo>
                  <a:pt x="1060" y="323"/>
                  <a:pt x="1060" y="324"/>
                  <a:pt x="1061" y="324"/>
                </a:cubicBezTo>
                <a:cubicBezTo>
                  <a:pt x="1061" y="324"/>
                  <a:pt x="1060" y="324"/>
                  <a:pt x="1061" y="325"/>
                </a:cubicBezTo>
                <a:cubicBezTo>
                  <a:pt x="1061" y="325"/>
                  <a:pt x="1061" y="325"/>
                  <a:pt x="1061" y="325"/>
                </a:cubicBezTo>
                <a:cubicBezTo>
                  <a:pt x="1062" y="325"/>
                  <a:pt x="1061" y="325"/>
                  <a:pt x="1063" y="325"/>
                </a:cubicBezTo>
                <a:cubicBezTo>
                  <a:pt x="1063" y="326"/>
                  <a:pt x="1063" y="326"/>
                  <a:pt x="1064" y="327"/>
                </a:cubicBezTo>
                <a:cubicBezTo>
                  <a:pt x="1065" y="327"/>
                  <a:pt x="1066" y="327"/>
                  <a:pt x="1067" y="327"/>
                </a:cubicBezTo>
                <a:cubicBezTo>
                  <a:pt x="1067" y="328"/>
                  <a:pt x="1067" y="329"/>
                  <a:pt x="1066" y="329"/>
                </a:cubicBezTo>
                <a:cubicBezTo>
                  <a:pt x="1066" y="330"/>
                  <a:pt x="1066" y="330"/>
                  <a:pt x="1066" y="331"/>
                </a:cubicBezTo>
                <a:cubicBezTo>
                  <a:pt x="1066" y="332"/>
                  <a:pt x="1065" y="332"/>
                  <a:pt x="1065" y="333"/>
                </a:cubicBezTo>
                <a:cubicBezTo>
                  <a:pt x="1065" y="333"/>
                  <a:pt x="1065" y="334"/>
                  <a:pt x="1066" y="334"/>
                </a:cubicBezTo>
                <a:cubicBezTo>
                  <a:pt x="1066" y="335"/>
                  <a:pt x="1067" y="336"/>
                  <a:pt x="1067" y="335"/>
                </a:cubicBezTo>
                <a:cubicBezTo>
                  <a:pt x="1068" y="333"/>
                  <a:pt x="1067" y="334"/>
                  <a:pt x="1067" y="334"/>
                </a:cubicBezTo>
                <a:cubicBezTo>
                  <a:pt x="1067" y="333"/>
                  <a:pt x="1067" y="333"/>
                  <a:pt x="1068" y="333"/>
                </a:cubicBezTo>
                <a:cubicBezTo>
                  <a:pt x="1068" y="333"/>
                  <a:pt x="1069" y="332"/>
                  <a:pt x="1069" y="332"/>
                </a:cubicBezTo>
                <a:cubicBezTo>
                  <a:pt x="1070" y="331"/>
                  <a:pt x="1070" y="331"/>
                  <a:pt x="1071" y="332"/>
                </a:cubicBezTo>
                <a:cubicBezTo>
                  <a:pt x="1072" y="332"/>
                  <a:pt x="1073" y="332"/>
                  <a:pt x="1073" y="332"/>
                </a:cubicBezTo>
                <a:cubicBezTo>
                  <a:pt x="1074" y="333"/>
                  <a:pt x="1072" y="334"/>
                  <a:pt x="1074" y="335"/>
                </a:cubicBezTo>
                <a:cubicBezTo>
                  <a:pt x="1075" y="336"/>
                  <a:pt x="1077" y="337"/>
                  <a:pt x="1076" y="339"/>
                </a:cubicBezTo>
                <a:cubicBezTo>
                  <a:pt x="1076" y="339"/>
                  <a:pt x="1075" y="339"/>
                  <a:pt x="1074" y="340"/>
                </a:cubicBezTo>
                <a:close/>
                <a:moveTo>
                  <a:pt x="1036" y="364"/>
                </a:moveTo>
                <a:cubicBezTo>
                  <a:pt x="1036" y="364"/>
                  <a:pt x="1036" y="365"/>
                  <a:pt x="1035" y="365"/>
                </a:cubicBezTo>
                <a:cubicBezTo>
                  <a:pt x="1035" y="366"/>
                  <a:pt x="1034" y="366"/>
                  <a:pt x="1033" y="365"/>
                </a:cubicBezTo>
                <a:cubicBezTo>
                  <a:pt x="1032" y="365"/>
                  <a:pt x="1032" y="363"/>
                  <a:pt x="1031" y="363"/>
                </a:cubicBezTo>
                <a:cubicBezTo>
                  <a:pt x="1031" y="363"/>
                  <a:pt x="1031" y="362"/>
                  <a:pt x="1031" y="362"/>
                </a:cubicBezTo>
                <a:cubicBezTo>
                  <a:pt x="1031" y="361"/>
                  <a:pt x="1030" y="361"/>
                  <a:pt x="1030" y="360"/>
                </a:cubicBezTo>
                <a:cubicBezTo>
                  <a:pt x="1030" y="359"/>
                  <a:pt x="1031" y="358"/>
                  <a:pt x="1030" y="358"/>
                </a:cubicBezTo>
                <a:cubicBezTo>
                  <a:pt x="1029" y="357"/>
                  <a:pt x="1028" y="357"/>
                  <a:pt x="1028" y="356"/>
                </a:cubicBezTo>
                <a:cubicBezTo>
                  <a:pt x="1029" y="356"/>
                  <a:pt x="1031" y="356"/>
                  <a:pt x="1031" y="357"/>
                </a:cubicBezTo>
                <a:cubicBezTo>
                  <a:pt x="1032" y="357"/>
                  <a:pt x="1032" y="359"/>
                  <a:pt x="1033" y="359"/>
                </a:cubicBezTo>
                <a:cubicBezTo>
                  <a:pt x="1035" y="360"/>
                  <a:pt x="1034" y="361"/>
                  <a:pt x="1034" y="362"/>
                </a:cubicBezTo>
                <a:cubicBezTo>
                  <a:pt x="1036" y="363"/>
                  <a:pt x="1036" y="362"/>
                  <a:pt x="1036" y="364"/>
                </a:cubicBezTo>
                <a:close/>
                <a:moveTo>
                  <a:pt x="1031" y="342"/>
                </a:moveTo>
                <a:cubicBezTo>
                  <a:pt x="1031" y="343"/>
                  <a:pt x="1032" y="343"/>
                  <a:pt x="1032" y="344"/>
                </a:cubicBezTo>
                <a:cubicBezTo>
                  <a:pt x="1032" y="344"/>
                  <a:pt x="1032" y="344"/>
                  <a:pt x="1032" y="344"/>
                </a:cubicBezTo>
                <a:cubicBezTo>
                  <a:pt x="1031" y="345"/>
                  <a:pt x="1029" y="343"/>
                  <a:pt x="1029" y="342"/>
                </a:cubicBezTo>
                <a:cubicBezTo>
                  <a:pt x="1030" y="342"/>
                  <a:pt x="1030" y="343"/>
                  <a:pt x="1031" y="342"/>
                </a:cubicBezTo>
                <a:cubicBezTo>
                  <a:pt x="1032" y="343"/>
                  <a:pt x="1031" y="342"/>
                  <a:pt x="1031" y="342"/>
                </a:cubicBezTo>
                <a:close/>
                <a:moveTo>
                  <a:pt x="1022" y="354"/>
                </a:moveTo>
                <a:cubicBezTo>
                  <a:pt x="1021" y="354"/>
                  <a:pt x="1022" y="355"/>
                  <a:pt x="1022" y="355"/>
                </a:cubicBezTo>
                <a:cubicBezTo>
                  <a:pt x="1022" y="357"/>
                  <a:pt x="1021" y="355"/>
                  <a:pt x="1019" y="355"/>
                </a:cubicBezTo>
                <a:cubicBezTo>
                  <a:pt x="1019" y="355"/>
                  <a:pt x="1019" y="355"/>
                  <a:pt x="1018" y="356"/>
                </a:cubicBezTo>
                <a:cubicBezTo>
                  <a:pt x="1018" y="356"/>
                  <a:pt x="1018" y="356"/>
                  <a:pt x="1018" y="356"/>
                </a:cubicBezTo>
                <a:cubicBezTo>
                  <a:pt x="1017" y="356"/>
                  <a:pt x="1016" y="356"/>
                  <a:pt x="1016" y="356"/>
                </a:cubicBezTo>
                <a:cubicBezTo>
                  <a:pt x="1016" y="355"/>
                  <a:pt x="1016" y="355"/>
                  <a:pt x="1016" y="355"/>
                </a:cubicBezTo>
                <a:cubicBezTo>
                  <a:pt x="1016" y="355"/>
                  <a:pt x="1016" y="354"/>
                  <a:pt x="1016" y="354"/>
                </a:cubicBezTo>
                <a:cubicBezTo>
                  <a:pt x="1017" y="354"/>
                  <a:pt x="1019" y="354"/>
                  <a:pt x="1019" y="354"/>
                </a:cubicBezTo>
                <a:cubicBezTo>
                  <a:pt x="1020" y="354"/>
                  <a:pt x="1021" y="354"/>
                  <a:pt x="1021" y="353"/>
                </a:cubicBezTo>
                <a:cubicBezTo>
                  <a:pt x="1021" y="354"/>
                  <a:pt x="1022" y="353"/>
                  <a:pt x="1021" y="353"/>
                </a:cubicBezTo>
                <a:cubicBezTo>
                  <a:pt x="1022" y="352"/>
                  <a:pt x="1021" y="352"/>
                  <a:pt x="1022" y="352"/>
                </a:cubicBezTo>
                <a:cubicBezTo>
                  <a:pt x="1022" y="353"/>
                  <a:pt x="1022" y="353"/>
                  <a:pt x="1022" y="354"/>
                </a:cubicBezTo>
                <a:close/>
                <a:moveTo>
                  <a:pt x="987" y="398"/>
                </a:moveTo>
                <a:cubicBezTo>
                  <a:pt x="986" y="398"/>
                  <a:pt x="986" y="396"/>
                  <a:pt x="986" y="396"/>
                </a:cubicBezTo>
                <a:cubicBezTo>
                  <a:pt x="986" y="396"/>
                  <a:pt x="987" y="395"/>
                  <a:pt x="987" y="395"/>
                </a:cubicBezTo>
                <a:cubicBezTo>
                  <a:pt x="987" y="395"/>
                  <a:pt x="987" y="396"/>
                  <a:pt x="987" y="396"/>
                </a:cubicBezTo>
                <a:cubicBezTo>
                  <a:pt x="987" y="396"/>
                  <a:pt x="987" y="397"/>
                  <a:pt x="987" y="398"/>
                </a:cubicBezTo>
                <a:close/>
                <a:moveTo>
                  <a:pt x="972" y="409"/>
                </a:moveTo>
                <a:cubicBezTo>
                  <a:pt x="971" y="409"/>
                  <a:pt x="972" y="405"/>
                  <a:pt x="972" y="409"/>
                </a:cubicBezTo>
                <a:close/>
                <a:moveTo>
                  <a:pt x="972" y="570"/>
                </a:moveTo>
                <a:cubicBezTo>
                  <a:pt x="972" y="570"/>
                  <a:pt x="972" y="570"/>
                  <a:pt x="972" y="570"/>
                </a:cubicBezTo>
                <a:cubicBezTo>
                  <a:pt x="971" y="570"/>
                  <a:pt x="970" y="570"/>
                  <a:pt x="969" y="570"/>
                </a:cubicBezTo>
                <a:cubicBezTo>
                  <a:pt x="970" y="569"/>
                  <a:pt x="971" y="568"/>
                  <a:pt x="972" y="568"/>
                </a:cubicBezTo>
                <a:cubicBezTo>
                  <a:pt x="972" y="568"/>
                  <a:pt x="972" y="570"/>
                  <a:pt x="972" y="570"/>
                </a:cubicBezTo>
                <a:close/>
                <a:moveTo>
                  <a:pt x="973" y="577"/>
                </a:moveTo>
                <a:cubicBezTo>
                  <a:pt x="974" y="577"/>
                  <a:pt x="973" y="577"/>
                  <a:pt x="974" y="577"/>
                </a:cubicBezTo>
                <a:cubicBezTo>
                  <a:pt x="974" y="577"/>
                  <a:pt x="975" y="577"/>
                  <a:pt x="975" y="577"/>
                </a:cubicBezTo>
                <a:cubicBezTo>
                  <a:pt x="976" y="577"/>
                  <a:pt x="975" y="575"/>
                  <a:pt x="977" y="576"/>
                </a:cubicBezTo>
                <a:cubicBezTo>
                  <a:pt x="977" y="576"/>
                  <a:pt x="977" y="577"/>
                  <a:pt x="978" y="577"/>
                </a:cubicBezTo>
                <a:cubicBezTo>
                  <a:pt x="978" y="577"/>
                  <a:pt x="979" y="578"/>
                  <a:pt x="978" y="578"/>
                </a:cubicBezTo>
                <a:cubicBezTo>
                  <a:pt x="978" y="578"/>
                  <a:pt x="978" y="579"/>
                  <a:pt x="978" y="579"/>
                </a:cubicBezTo>
                <a:cubicBezTo>
                  <a:pt x="979" y="580"/>
                  <a:pt x="979" y="579"/>
                  <a:pt x="979" y="580"/>
                </a:cubicBezTo>
                <a:cubicBezTo>
                  <a:pt x="980" y="580"/>
                  <a:pt x="980" y="581"/>
                  <a:pt x="980" y="581"/>
                </a:cubicBezTo>
                <a:cubicBezTo>
                  <a:pt x="982" y="581"/>
                  <a:pt x="981" y="579"/>
                  <a:pt x="983" y="580"/>
                </a:cubicBezTo>
                <a:cubicBezTo>
                  <a:pt x="983" y="580"/>
                  <a:pt x="983" y="580"/>
                  <a:pt x="983" y="580"/>
                </a:cubicBezTo>
                <a:cubicBezTo>
                  <a:pt x="982" y="581"/>
                  <a:pt x="982" y="581"/>
                  <a:pt x="982" y="581"/>
                </a:cubicBezTo>
                <a:cubicBezTo>
                  <a:pt x="982" y="582"/>
                  <a:pt x="982" y="583"/>
                  <a:pt x="982" y="583"/>
                </a:cubicBezTo>
                <a:cubicBezTo>
                  <a:pt x="980" y="584"/>
                  <a:pt x="980" y="584"/>
                  <a:pt x="980" y="585"/>
                </a:cubicBezTo>
                <a:cubicBezTo>
                  <a:pt x="980" y="586"/>
                  <a:pt x="980" y="587"/>
                  <a:pt x="980" y="587"/>
                </a:cubicBezTo>
                <a:cubicBezTo>
                  <a:pt x="980" y="588"/>
                  <a:pt x="980" y="588"/>
                  <a:pt x="979" y="589"/>
                </a:cubicBezTo>
                <a:cubicBezTo>
                  <a:pt x="977" y="589"/>
                  <a:pt x="979" y="589"/>
                  <a:pt x="980" y="589"/>
                </a:cubicBezTo>
                <a:cubicBezTo>
                  <a:pt x="980" y="590"/>
                  <a:pt x="979" y="591"/>
                  <a:pt x="980" y="591"/>
                </a:cubicBezTo>
                <a:cubicBezTo>
                  <a:pt x="980" y="591"/>
                  <a:pt x="981" y="591"/>
                  <a:pt x="982" y="591"/>
                </a:cubicBezTo>
                <a:cubicBezTo>
                  <a:pt x="981" y="592"/>
                  <a:pt x="982" y="592"/>
                  <a:pt x="980" y="592"/>
                </a:cubicBezTo>
                <a:cubicBezTo>
                  <a:pt x="980" y="592"/>
                  <a:pt x="980" y="592"/>
                  <a:pt x="979" y="592"/>
                </a:cubicBezTo>
                <a:cubicBezTo>
                  <a:pt x="978" y="592"/>
                  <a:pt x="978" y="593"/>
                  <a:pt x="978" y="594"/>
                </a:cubicBezTo>
                <a:cubicBezTo>
                  <a:pt x="979" y="594"/>
                  <a:pt x="978" y="595"/>
                  <a:pt x="978" y="595"/>
                </a:cubicBezTo>
                <a:cubicBezTo>
                  <a:pt x="978" y="596"/>
                  <a:pt x="979" y="595"/>
                  <a:pt x="979" y="596"/>
                </a:cubicBezTo>
                <a:cubicBezTo>
                  <a:pt x="979" y="595"/>
                  <a:pt x="978" y="596"/>
                  <a:pt x="978" y="596"/>
                </a:cubicBezTo>
                <a:cubicBezTo>
                  <a:pt x="978" y="596"/>
                  <a:pt x="977" y="595"/>
                  <a:pt x="977" y="595"/>
                </a:cubicBezTo>
                <a:cubicBezTo>
                  <a:pt x="977" y="594"/>
                  <a:pt x="978" y="593"/>
                  <a:pt x="976" y="593"/>
                </a:cubicBezTo>
                <a:cubicBezTo>
                  <a:pt x="975" y="593"/>
                  <a:pt x="974" y="592"/>
                  <a:pt x="973" y="592"/>
                </a:cubicBezTo>
                <a:cubicBezTo>
                  <a:pt x="973" y="592"/>
                  <a:pt x="973" y="593"/>
                  <a:pt x="973" y="593"/>
                </a:cubicBezTo>
                <a:cubicBezTo>
                  <a:pt x="973" y="593"/>
                  <a:pt x="970" y="594"/>
                  <a:pt x="971" y="594"/>
                </a:cubicBezTo>
                <a:cubicBezTo>
                  <a:pt x="972" y="595"/>
                  <a:pt x="971" y="595"/>
                  <a:pt x="971" y="595"/>
                </a:cubicBezTo>
                <a:cubicBezTo>
                  <a:pt x="970" y="595"/>
                  <a:pt x="970" y="596"/>
                  <a:pt x="970" y="595"/>
                </a:cubicBezTo>
                <a:cubicBezTo>
                  <a:pt x="970" y="595"/>
                  <a:pt x="970" y="594"/>
                  <a:pt x="969" y="594"/>
                </a:cubicBezTo>
                <a:cubicBezTo>
                  <a:pt x="969" y="594"/>
                  <a:pt x="969" y="594"/>
                  <a:pt x="969" y="593"/>
                </a:cubicBezTo>
                <a:cubicBezTo>
                  <a:pt x="969" y="593"/>
                  <a:pt x="968" y="593"/>
                  <a:pt x="968" y="593"/>
                </a:cubicBezTo>
                <a:cubicBezTo>
                  <a:pt x="968" y="592"/>
                  <a:pt x="969" y="592"/>
                  <a:pt x="968" y="591"/>
                </a:cubicBezTo>
                <a:cubicBezTo>
                  <a:pt x="968" y="591"/>
                  <a:pt x="967" y="591"/>
                  <a:pt x="968" y="590"/>
                </a:cubicBezTo>
                <a:cubicBezTo>
                  <a:pt x="968" y="590"/>
                  <a:pt x="968" y="590"/>
                  <a:pt x="968" y="590"/>
                </a:cubicBezTo>
                <a:cubicBezTo>
                  <a:pt x="968" y="589"/>
                  <a:pt x="968" y="589"/>
                  <a:pt x="968" y="589"/>
                </a:cubicBezTo>
                <a:cubicBezTo>
                  <a:pt x="969" y="588"/>
                  <a:pt x="968" y="587"/>
                  <a:pt x="969" y="587"/>
                </a:cubicBezTo>
                <a:cubicBezTo>
                  <a:pt x="969" y="586"/>
                  <a:pt x="967" y="584"/>
                  <a:pt x="967" y="584"/>
                </a:cubicBezTo>
                <a:cubicBezTo>
                  <a:pt x="967" y="584"/>
                  <a:pt x="968" y="583"/>
                  <a:pt x="968" y="582"/>
                </a:cubicBezTo>
                <a:cubicBezTo>
                  <a:pt x="969" y="581"/>
                  <a:pt x="967" y="581"/>
                  <a:pt x="968" y="580"/>
                </a:cubicBezTo>
                <a:cubicBezTo>
                  <a:pt x="968" y="579"/>
                  <a:pt x="968" y="579"/>
                  <a:pt x="968" y="579"/>
                </a:cubicBezTo>
                <a:cubicBezTo>
                  <a:pt x="968" y="577"/>
                  <a:pt x="970" y="578"/>
                  <a:pt x="970" y="577"/>
                </a:cubicBezTo>
                <a:cubicBezTo>
                  <a:pt x="971" y="577"/>
                  <a:pt x="972" y="577"/>
                  <a:pt x="972" y="577"/>
                </a:cubicBezTo>
                <a:cubicBezTo>
                  <a:pt x="973" y="577"/>
                  <a:pt x="973" y="577"/>
                  <a:pt x="973" y="577"/>
                </a:cubicBezTo>
                <a:close/>
                <a:moveTo>
                  <a:pt x="984" y="599"/>
                </a:moveTo>
                <a:cubicBezTo>
                  <a:pt x="984" y="600"/>
                  <a:pt x="983" y="601"/>
                  <a:pt x="982" y="601"/>
                </a:cubicBezTo>
                <a:cubicBezTo>
                  <a:pt x="983" y="600"/>
                  <a:pt x="983" y="599"/>
                  <a:pt x="984" y="599"/>
                </a:cubicBezTo>
                <a:cubicBezTo>
                  <a:pt x="984" y="600"/>
                  <a:pt x="984" y="599"/>
                  <a:pt x="984" y="599"/>
                </a:cubicBezTo>
                <a:close/>
                <a:moveTo>
                  <a:pt x="983" y="656"/>
                </a:moveTo>
                <a:cubicBezTo>
                  <a:pt x="982" y="655"/>
                  <a:pt x="981" y="655"/>
                  <a:pt x="981" y="655"/>
                </a:cubicBezTo>
                <a:cubicBezTo>
                  <a:pt x="981" y="655"/>
                  <a:pt x="980" y="655"/>
                  <a:pt x="980" y="655"/>
                </a:cubicBezTo>
                <a:cubicBezTo>
                  <a:pt x="980" y="654"/>
                  <a:pt x="980" y="654"/>
                  <a:pt x="980" y="653"/>
                </a:cubicBezTo>
                <a:cubicBezTo>
                  <a:pt x="980" y="653"/>
                  <a:pt x="980" y="652"/>
                  <a:pt x="980" y="652"/>
                </a:cubicBezTo>
                <a:cubicBezTo>
                  <a:pt x="979" y="651"/>
                  <a:pt x="979" y="651"/>
                  <a:pt x="979" y="650"/>
                </a:cubicBezTo>
                <a:cubicBezTo>
                  <a:pt x="979" y="649"/>
                  <a:pt x="980" y="648"/>
                  <a:pt x="979" y="648"/>
                </a:cubicBezTo>
                <a:cubicBezTo>
                  <a:pt x="979" y="647"/>
                  <a:pt x="978" y="647"/>
                  <a:pt x="978" y="646"/>
                </a:cubicBezTo>
                <a:cubicBezTo>
                  <a:pt x="979" y="645"/>
                  <a:pt x="979" y="645"/>
                  <a:pt x="979" y="644"/>
                </a:cubicBezTo>
                <a:cubicBezTo>
                  <a:pt x="978" y="644"/>
                  <a:pt x="978" y="644"/>
                  <a:pt x="977" y="644"/>
                </a:cubicBezTo>
                <a:cubicBezTo>
                  <a:pt x="978" y="643"/>
                  <a:pt x="978" y="643"/>
                  <a:pt x="978" y="643"/>
                </a:cubicBezTo>
                <a:cubicBezTo>
                  <a:pt x="978" y="642"/>
                  <a:pt x="978" y="643"/>
                  <a:pt x="978" y="642"/>
                </a:cubicBezTo>
                <a:cubicBezTo>
                  <a:pt x="978" y="642"/>
                  <a:pt x="978" y="641"/>
                  <a:pt x="978" y="641"/>
                </a:cubicBezTo>
                <a:cubicBezTo>
                  <a:pt x="978" y="640"/>
                  <a:pt x="979" y="640"/>
                  <a:pt x="979" y="640"/>
                </a:cubicBezTo>
                <a:cubicBezTo>
                  <a:pt x="979" y="639"/>
                  <a:pt x="979" y="639"/>
                  <a:pt x="979" y="639"/>
                </a:cubicBezTo>
                <a:cubicBezTo>
                  <a:pt x="979" y="638"/>
                  <a:pt x="979" y="638"/>
                  <a:pt x="979" y="638"/>
                </a:cubicBezTo>
                <a:cubicBezTo>
                  <a:pt x="978" y="637"/>
                  <a:pt x="979" y="636"/>
                  <a:pt x="979" y="635"/>
                </a:cubicBezTo>
                <a:cubicBezTo>
                  <a:pt x="979" y="633"/>
                  <a:pt x="978" y="632"/>
                  <a:pt x="978" y="630"/>
                </a:cubicBezTo>
                <a:cubicBezTo>
                  <a:pt x="979" y="631"/>
                  <a:pt x="979" y="631"/>
                  <a:pt x="980" y="632"/>
                </a:cubicBezTo>
                <a:cubicBezTo>
                  <a:pt x="980" y="632"/>
                  <a:pt x="981" y="632"/>
                  <a:pt x="981" y="633"/>
                </a:cubicBezTo>
                <a:cubicBezTo>
                  <a:pt x="981" y="634"/>
                  <a:pt x="981" y="635"/>
                  <a:pt x="981" y="635"/>
                </a:cubicBezTo>
                <a:cubicBezTo>
                  <a:pt x="981" y="635"/>
                  <a:pt x="981" y="636"/>
                  <a:pt x="982" y="637"/>
                </a:cubicBezTo>
                <a:cubicBezTo>
                  <a:pt x="981" y="637"/>
                  <a:pt x="982" y="638"/>
                  <a:pt x="981" y="638"/>
                </a:cubicBezTo>
                <a:cubicBezTo>
                  <a:pt x="981" y="639"/>
                  <a:pt x="981" y="641"/>
                  <a:pt x="981" y="642"/>
                </a:cubicBezTo>
                <a:cubicBezTo>
                  <a:pt x="980" y="642"/>
                  <a:pt x="981" y="645"/>
                  <a:pt x="981" y="645"/>
                </a:cubicBezTo>
                <a:cubicBezTo>
                  <a:pt x="980" y="646"/>
                  <a:pt x="980" y="646"/>
                  <a:pt x="981" y="647"/>
                </a:cubicBezTo>
                <a:cubicBezTo>
                  <a:pt x="981" y="647"/>
                  <a:pt x="981" y="647"/>
                  <a:pt x="981" y="647"/>
                </a:cubicBezTo>
                <a:cubicBezTo>
                  <a:pt x="981" y="648"/>
                  <a:pt x="982" y="648"/>
                  <a:pt x="982" y="648"/>
                </a:cubicBezTo>
                <a:cubicBezTo>
                  <a:pt x="982" y="649"/>
                  <a:pt x="982" y="650"/>
                  <a:pt x="981" y="650"/>
                </a:cubicBezTo>
                <a:cubicBezTo>
                  <a:pt x="981" y="650"/>
                  <a:pt x="982" y="650"/>
                  <a:pt x="982" y="651"/>
                </a:cubicBezTo>
                <a:cubicBezTo>
                  <a:pt x="982" y="652"/>
                  <a:pt x="982" y="652"/>
                  <a:pt x="982" y="653"/>
                </a:cubicBezTo>
                <a:cubicBezTo>
                  <a:pt x="982" y="653"/>
                  <a:pt x="983" y="654"/>
                  <a:pt x="983" y="654"/>
                </a:cubicBezTo>
                <a:cubicBezTo>
                  <a:pt x="983" y="654"/>
                  <a:pt x="983" y="655"/>
                  <a:pt x="983" y="656"/>
                </a:cubicBezTo>
                <a:cubicBezTo>
                  <a:pt x="982" y="655"/>
                  <a:pt x="983" y="656"/>
                  <a:pt x="983" y="656"/>
                </a:cubicBezTo>
                <a:close/>
                <a:moveTo>
                  <a:pt x="975" y="622"/>
                </a:moveTo>
                <a:cubicBezTo>
                  <a:pt x="975" y="622"/>
                  <a:pt x="975" y="622"/>
                  <a:pt x="974" y="622"/>
                </a:cubicBezTo>
                <a:cubicBezTo>
                  <a:pt x="973" y="622"/>
                  <a:pt x="974" y="621"/>
                  <a:pt x="973" y="621"/>
                </a:cubicBezTo>
                <a:cubicBezTo>
                  <a:pt x="972" y="621"/>
                  <a:pt x="973" y="620"/>
                  <a:pt x="973" y="620"/>
                </a:cubicBezTo>
                <a:cubicBezTo>
                  <a:pt x="974" y="620"/>
                  <a:pt x="976" y="621"/>
                  <a:pt x="975" y="622"/>
                </a:cubicBezTo>
                <a:close/>
                <a:moveTo>
                  <a:pt x="968" y="625"/>
                </a:moveTo>
                <a:cubicBezTo>
                  <a:pt x="968" y="626"/>
                  <a:pt x="965" y="626"/>
                  <a:pt x="966" y="625"/>
                </a:cubicBezTo>
                <a:cubicBezTo>
                  <a:pt x="965" y="625"/>
                  <a:pt x="964" y="626"/>
                  <a:pt x="963" y="626"/>
                </a:cubicBezTo>
                <a:cubicBezTo>
                  <a:pt x="963" y="626"/>
                  <a:pt x="963" y="624"/>
                  <a:pt x="963" y="624"/>
                </a:cubicBezTo>
                <a:cubicBezTo>
                  <a:pt x="963" y="623"/>
                  <a:pt x="963" y="623"/>
                  <a:pt x="963" y="623"/>
                </a:cubicBezTo>
                <a:cubicBezTo>
                  <a:pt x="963" y="623"/>
                  <a:pt x="962" y="623"/>
                  <a:pt x="962" y="623"/>
                </a:cubicBezTo>
                <a:cubicBezTo>
                  <a:pt x="962" y="622"/>
                  <a:pt x="963" y="621"/>
                  <a:pt x="962" y="621"/>
                </a:cubicBezTo>
                <a:cubicBezTo>
                  <a:pt x="962" y="621"/>
                  <a:pt x="962" y="621"/>
                  <a:pt x="962" y="621"/>
                </a:cubicBezTo>
                <a:cubicBezTo>
                  <a:pt x="962" y="621"/>
                  <a:pt x="962" y="620"/>
                  <a:pt x="962" y="620"/>
                </a:cubicBezTo>
                <a:cubicBezTo>
                  <a:pt x="962" y="620"/>
                  <a:pt x="961" y="618"/>
                  <a:pt x="961" y="618"/>
                </a:cubicBezTo>
                <a:cubicBezTo>
                  <a:pt x="960" y="618"/>
                  <a:pt x="959" y="616"/>
                  <a:pt x="959" y="616"/>
                </a:cubicBezTo>
                <a:cubicBezTo>
                  <a:pt x="958" y="616"/>
                  <a:pt x="957" y="615"/>
                  <a:pt x="957" y="615"/>
                </a:cubicBezTo>
                <a:cubicBezTo>
                  <a:pt x="957" y="615"/>
                  <a:pt x="957" y="613"/>
                  <a:pt x="956" y="613"/>
                </a:cubicBezTo>
                <a:cubicBezTo>
                  <a:pt x="956" y="613"/>
                  <a:pt x="956" y="612"/>
                  <a:pt x="956" y="612"/>
                </a:cubicBezTo>
                <a:cubicBezTo>
                  <a:pt x="956" y="611"/>
                  <a:pt x="956" y="611"/>
                  <a:pt x="956" y="611"/>
                </a:cubicBezTo>
                <a:cubicBezTo>
                  <a:pt x="956" y="610"/>
                  <a:pt x="955" y="610"/>
                  <a:pt x="955" y="609"/>
                </a:cubicBezTo>
                <a:cubicBezTo>
                  <a:pt x="955" y="609"/>
                  <a:pt x="956" y="608"/>
                  <a:pt x="956" y="608"/>
                </a:cubicBezTo>
                <a:cubicBezTo>
                  <a:pt x="956" y="607"/>
                  <a:pt x="956" y="607"/>
                  <a:pt x="956" y="606"/>
                </a:cubicBezTo>
                <a:cubicBezTo>
                  <a:pt x="956" y="605"/>
                  <a:pt x="956" y="606"/>
                  <a:pt x="956" y="606"/>
                </a:cubicBezTo>
                <a:cubicBezTo>
                  <a:pt x="955" y="605"/>
                  <a:pt x="955" y="604"/>
                  <a:pt x="955" y="604"/>
                </a:cubicBezTo>
                <a:cubicBezTo>
                  <a:pt x="955" y="603"/>
                  <a:pt x="955" y="602"/>
                  <a:pt x="955" y="601"/>
                </a:cubicBezTo>
                <a:cubicBezTo>
                  <a:pt x="955" y="601"/>
                  <a:pt x="954" y="601"/>
                  <a:pt x="954" y="601"/>
                </a:cubicBezTo>
                <a:cubicBezTo>
                  <a:pt x="954" y="600"/>
                  <a:pt x="954" y="600"/>
                  <a:pt x="954" y="599"/>
                </a:cubicBezTo>
                <a:cubicBezTo>
                  <a:pt x="955" y="599"/>
                  <a:pt x="955" y="599"/>
                  <a:pt x="955" y="599"/>
                </a:cubicBezTo>
                <a:cubicBezTo>
                  <a:pt x="955" y="599"/>
                  <a:pt x="955" y="598"/>
                  <a:pt x="955" y="597"/>
                </a:cubicBezTo>
                <a:cubicBezTo>
                  <a:pt x="955" y="597"/>
                  <a:pt x="955" y="596"/>
                  <a:pt x="955" y="596"/>
                </a:cubicBezTo>
                <a:cubicBezTo>
                  <a:pt x="956" y="596"/>
                  <a:pt x="956" y="596"/>
                  <a:pt x="956" y="596"/>
                </a:cubicBezTo>
                <a:cubicBezTo>
                  <a:pt x="958" y="596"/>
                  <a:pt x="957" y="596"/>
                  <a:pt x="957" y="597"/>
                </a:cubicBezTo>
                <a:cubicBezTo>
                  <a:pt x="958" y="599"/>
                  <a:pt x="958" y="600"/>
                  <a:pt x="958" y="602"/>
                </a:cubicBezTo>
                <a:cubicBezTo>
                  <a:pt x="958" y="603"/>
                  <a:pt x="958" y="604"/>
                  <a:pt x="958" y="605"/>
                </a:cubicBezTo>
                <a:cubicBezTo>
                  <a:pt x="958" y="606"/>
                  <a:pt x="959" y="606"/>
                  <a:pt x="958" y="606"/>
                </a:cubicBezTo>
                <a:cubicBezTo>
                  <a:pt x="958" y="607"/>
                  <a:pt x="959" y="607"/>
                  <a:pt x="958" y="608"/>
                </a:cubicBezTo>
                <a:cubicBezTo>
                  <a:pt x="958" y="609"/>
                  <a:pt x="958" y="609"/>
                  <a:pt x="958" y="609"/>
                </a:cubicBezTo>
                <a:cubicBezTo>
                  <a:pt x="958" y="610"/>
                  <a:pt x="958" y="610"/>
                  <a:pt x="958" y="611"/>
                </a:cubicBezTo>
                <a:cubicBezTo>
                  <a:pt x="958" y="611"/>
                  <a:pt x="958" y="611"/>
                  <a:pt x="958" y="612"/>
                </a:cubicBezTo>
                <a:cubicBezTo>
                  <a:pt x="959" y="612"/>
                  <a:pt x="959" y="612"/>
                  <a:pt x="960" y="612"/>
                </a:cubicBezTo>
                <a:cubicBezTo>
                  <a:pt x="960" y="612"/>
                  <a:pt x="960" y="612"/>
                  <a:pt x="960" y="612"/>
                </a:cubicBezTo>
                <a:cubicBezTo>
                  <a:pt x="962" y="613"/>
                  <a:pt x="960" y="613"/>
                  <a:pt x="961" y="613"/>
                </a:cubicBezTo>
                <a:cubicBezTo>
                  <a:pt x="961" y="613"/>
                  <a:pt x="961" y="613"/>
                  <a:pt x="961" y="613"/>
                </a:cubicBezTo>
                <a:cubicBezTo>
                  <a:pt x="961" y="614"/>
                  <a:pt x="962" y="614"/>
                  <a:pt x="962" y="614"/>
                </a:cubicBezTo>
                <a:cubicBezTo>
                  <a:pt x="962" y="615"/>
                  <a:pt x="963" y="614"/>
                  <a:pt x="963" y="615"/>
                </a:cubicBezTo>
                <a:cubicBezTo>
                  <a:pt x="963" y="616"/>
                  <a:pt x="962" y="619"/>
                  <a:pt x="963" y="619"/>
                </a:cubicBezTo>
                <a:cubicBezTo>
                  <a:pt x="963" y="619"/>
                  <a:pt x="964" y="619"/>
                  <a:pt x="964" y="620"/>
                </a:cubicBezTo>
                <a:cubicBezTo>
                  <a:pt x="964" y="620"/>
                  <a:pt x="964" y="620"/>
                  <a:pt x="964" y="621"/>
                </a:cubicBezTo>
                <a:cubicBezTo>
                  <a:pt x="964" y="621"/>
                  <a:pt x="964" y="621"/>
                  <a:pt x="965" y="621"/>
                </a:cubicBezTo>
                <a:cubicBezTo>
                  <a:pt x="965" y="622"/>
                  <a:pt x="965" y="622"/>
                  <a:pt x="966" y="622"/>
                </a:cubicBezTo>
                <a:cubicBezTo>
                  <a:pt x="966" y="622"/>
                  <a:pt x="966" y="622"/>
                  <a:pt x="966" y="623"/>
                </a:cubicBezTo>
                <a:cubicBezTo>
                  <a:pt x="966" y="623"/>
                  <a:pt x="966" y="623"/>
                  <a:pt x="967" y="624"/>
                </a:cubicBezTo>
                <a:cubicBezTo>
                  <a:pt x="967" y="624"/>
                  <a:pt x="968" y="625"/>
                  <a:pt x="968" y="625"/>
                </a:cubicBezTo>
                <a:cubicBezTo>
                  <a:pt x="968" y="625"/>
                  <a:pt x="968" y="625"/>
                  <a:pt x="968" y="625"/>
                </a:cubicBezTo>
                <a:close/>
                <a:moveTo>
                  <a:pt x="953" y="591"/>
                </a:moveTo>
                <a:cubicBezTo>
                  <a:pt x="953" y="590"/>
                  <a:pt x="953" y="589"/>
                  <a:pt x="953" y="588"/>
                </a:cubicBezTo>
                <a:cubicBezTo>
                  <a:pt x="953" y="588"/>
                  <a:pt x="953" y="587"/>
                  <a:pt x="953" y="586"/>
                </a:cubicBezTo>
                <a:cubicBezTo>
                  <a:pt x="954" y="587"/>
                  <a:pt x="954" y="586"/>
                  <a:pt x="955" y="587"/>
                </a:cubicBezTo>
                <a:cubicBezTo>
                  <a:pt x="955" y="587"/>
                  <a:pt x="955" y="587"/>
                  <a:pt x="956" y="587"/>
                </a:cubicBezTo>
                <a:cubicBezTo>
                  <a:pt x="956" y="588"/>
                  <a:pt x="955" y="588"/>
                  <a:pt x="956" y="588"/>
                </a:cubicBezTo>
                <a:cubicBezTo>
                  <a:pt x="956" y="589"/>
                  <a:pt x="956" y="589"/>
                  <a:pt x="955" y="590"/>
                </a:cubicBezTo>
                <a:cubicBezTo>
                  <a:pt x="955" y="591"/>
                  <a:pt x="954" y="591"/>
                  <a:pt x="953" y="591"/>
                </a:cubicBezTo>
                <a:cubicBezTo>
                  <a:pt x="953" y="590"/>
                  <a:pt x="953" y="591"/>
                  <a:pt x="953" y="591"/>
                </a:cubicBezTo>
                <a:close/>
                <a:moveTo>
                  <a:pt x="952" y="627"/>
                </a:moveTo>
                <a:cubicBezTo>
                  <a:pt x="953" y="628"/>
                  <a:pt x="951" y="628"/>
                  <a:pt x="951" y="629"/>
                </a:cubicBezTo>
                <a:cubicBezTo>
                  <a:pt x="950" y="630"/>
                  <a:pt x="950" y="629"/>
                  <a:pt x="949" y="629"/>
                </a:cubicBezTo>
                <a:cubicBezTo>
                  <a:pt x="949" y="627"/>
                  <a:pt x="950" y="627"/>
                  <a:pt x="951" y="626"/>
                </a:cubicBezTo>
                <a:cubicBezTo>
                  <a:pt x="952" y="626"/>
                  <a:pt x="952" y="626"/>
                  <a:pt x="952" y="626"/>
                </a:cubicBezTo>
                <a:cubicBezTo>
                  <a:pt x="953" y="626"/>
                  <a:pt x="953" y="627"/>
                  <a:pt x="953" y="627"/>
                </a:cubicBezTo>
                <a:cubicBezTo>
                  <a:pt x="953" y="627"/>
                  <a:pt x="952" y="627"/>
                  <a:pt x="952" y="627"/>
                </a:cubicBezTo>
                <a:close/>
                <a:moveTo>
                  <a:pt x="954" y="582"/>
                </a:moveTo>
                <a:cubicBezTo>
                  <a:pt x="955" y="581"/>
                  <a:pt x="955" y="581"/>
                  <a:pt x="955" y="581"/>
                </a:cubicBezTo>
                <a:cubicBezTo>
                  <a:pt x="955" y="580"/>
                  <a:pt x="955" y="580"/>
                  <a:pt x="956" y="580"/>
                </a:cubicBezTo>
                <a:cubicBezTo>
                  <a:pt x="956" y="579"/>
                  <a:pt x="958" y="579"/>
                  <a:pt x="958" y="579"/>
                </a:cubicBezTo>
                <a:cubicBezTo>
                  <a:pt x="958" y="581"/>
                  <a:pt x="956" y="581"/>
                  <a:pt x="956" y="583"/>
                </a:cubicBezTo>
                <a:cubicBezTo>
                  <a:pt x="955" y="583"/>
                  <a:pt x="954" y="582"/>
                  <a:pt x="954" y="582"/>
                </a:cubicBezTo>
                <a:cubicBezTo>
                  <a:pt x="954" y="581"/>
                  <a:pt x="954" y="582"/>
                  <a:pt x="954" y="582"/>
                </a:cubicBezTo>
                <a:close/>
                <a:moveTo>
                  <a:pt x="963" y="569"/>
                </a:moveTo>
                <a:cubicBezTo>
                  <a:pt x="964" y="569"/>
                  <a:pt x="964" y="569"/>
                  <a:pt x="964" y="568"/>
                </a:cubicBezTo>
                <a:cubicBezTo>
                  <a:pt x="964" y="568"/>
                  <a:pt x="965" y="568"/>
                  <a:pt x="965" y="567"/>
                </a:cubicBezTo>
                <a:cubicBezTo>
                  <a:pt x="965" y="567"/>
                  <a:pt x="966" y="566"/>
                  <a:pt x="966" y="567"/>
                </a:cubicBezTo>
                <a:cubicBezTo>
                  <a:pt x="966" y="567"/>
                  <a:pt x="966" y="568"/>
                  <a:pt x="966" y="568"/>
                </a:cubicBezTo>
                <a:cubicBezTo>
                  <a:pt x="966" y="568"/>
                  <a:pt x="964" y="570"/>
                  <a:pt x="964" y="570"/>
                </a:cubicBezTo>
                <a:cubicBezTo>
                  <a:pt x="963" y="571"/>
                  <a:pt x="963" y="571"/>
                  <a:pt x="962" y="571"/>
                </a:cubicBezTo>
                <a:cubicBezTo>
                  <a:pt x="962" y="571"/>
                  <a:pt x="962" y="571"/>
                  <a:pt x="962" y="571"/>
                </a:cubicBezTo>
                <a:cubicBezTo>
                  <a:pt x="962" y="570"/>
                  <a:pt x="962" y="569"/>
                  <a:pt x="963" y="569"/>
                </a:cubicBezTo>
                <a:close/>
                <a:moveTo>
                  <a:pt x="971" y="512"/>
                </a:moveTo>
                <a:cubicBezTo>
                  <a:pt x="971" y="512"/>
                  <a:pt x="971" y="512"/>
                  <a:pt x="971" y="513"/>
                </a:cubicBezTo>
                <a:cubicBezTo>
                  <a:pt x="971" y="513"/>
                  <a:pt x="972" y="513"/>
                  <a:pt x="972" y="513"/>
                </a:cubicBezTo>
                <a:cubicBezTo>
                  <a:pt x="972" y="513"/>
                  <a:pt x="971" y="513"/>
                  <a:pt x="971" y="513"/>
                </a:cubicBezTo>
                <a:cubicBezTo>
                  <a:pt x="971" y="513"/>
                  <a:pt x="971" y="512"/>
                  <a:pt x="971" y="512"/>
                </a:cubicBezTo>
                <a:close/>
                <a:moveTo>
                  <a:pt x="988" y="556"/>
                </a:moveTo>
                <a:cubicBezTo>
                  <a:pt x="988" y="556"/>
                  <a:pt x="988" y="556"/>
                  <a:pt x="988" y="555"/>
                </a:cubicBezTo>
                <a:cubicBezTo>
                  <a:pt x="988" y="555"/>
                  <a:pt x="988" y="554"/>
                  <a:pt x="988" y="555"/>
                </a:cubicBezTo>
                <a:cubicBezTo>
                  <a:pt x="988" y="554"/>
                  <a:pt x="988" y="554"/>
                  <a:pt x="988" y="554"/>
                </a:cubicBezTo>
                <a:cubicBezTo>
                  <a:pt x="988" y="554"/>
                  <a:pt x="988" y="553"/>
                  <a:pt x="988" y="553"/>
                </a:cubicBezTo>
                <a:cubicBezTo>
                  <a:pt x="990" y="553"/>
                  <a:pt x="990" y="553"/>
                  <a:pt x="990" y="555"/>
                </a:cubicBezTo>
                <a:cubicBezTo>
                  <a:pt x="990" y="556"/>
                  <a:pt x="990" y="555"/>
                  <a:pt x="990" y="555"/>
                </a:cubicBezTo>
                <a:cubicBezTo>
                  <a:pt x="990" y="556"/>
                  <a:pt x="990" y="556"/>
                  <a:pt x="990" y="556"/>
                </a:cubicBezTo>
                <a:cubicBezTo>
                  <a:pt x="990" y="557"/>
                  <a:pt x="990" y="558"/>
                  <a:pt x="990" y="559"/>
                </a:cubicBezTo>
                <a:cubicBezTo>
                  <a:pt x="991" y="559"/>
                  <a:pt x="991" y="560"/>
                  <a:pt x="991" y="560"/>
                </a:cubicBezTo>
                <a:cubicBezTo>
                  <a:pt x="991" y="560"/>
                  <a:pt x="992" y="561"/>
                  <a:pt x="992" y="562"/>
                </a:cubicBezTo>
                <a:cubicBezTo>
                  <a:pt x="992" y="562"/>
                  <a:pt x="992" y="563"/>
                  <a:pt x="992" y="564"/>
                </a:cubicBezTo>
                <a:cubicBezTo>
                  <a:pt x="990" y="563"/>
                  <a:pt x="991" y="562"/>
                  <a:pt x="990" y="561"/>
                </a:cubicBezTo>
                <a:cubicBezTo>
                  <a:pt x="990" y="561"/>
                  <a:pt x="988" y="560"/>
                  <a:pt x="988" y="559"/>
                </a:cubicBezTo>
                <a:cubicBezTo>
                  <a:pt x="988" y="559"/>
                  <a:pt x="988" y="558"/>
                  <a:pt x="987" y="558"/>
                </a:cubicBezTo>
                <a:cubicBezTo>
                  <a:pt x="987" y="558"/>
                  <a:pt x="988" y="557"/>
                  <a:pt x="988" y="556"/>
                </a:cubicBezTo>
                <a:close/>
                <a:moveTo>
                  <a:pt x="992" y="513"/>
                </a:moveTo>
                <a:cubicBezTo>
                  <a:pt x="993" y="513"/>
                  <a:pt x="994" y="512"/>
                  <a:pt x="995" y="512"/>
                </a:cubicBezTo>
                <a:cubicBezTo>
                  <a:pt x="995" y="513"/>
                  <a:pt x="995" y="514"/>
                  <a:pt x="995" y="514"/>
                </a:cubicBezTo>
                <a:cubicBezTo>
                  <a:pt x="995" y="515"/>
                  <a:pt x="994" y="515"/>
                  <a:pt x="994" y="515"/>
                </a:cubicBezTo>
                <a:cubicBezTo>
                  <a:pt x="994" y="515"/>
                  <a:pt x="992" y="515"/>
                  <a:pt x="992" y="514"/>
                </a:cubicBezTo>
                <a:cubicBezTo>
                  <a:pt x="992" y="514"/>
                  <a:pt x="992" y="513"/>
                  <a:pt x="992" y="513"/>
                </a:cubicBezTo>
                <a:cubicBezTo>
                  <a:pt x="993" y="513"/>
                  <a:pt x="992" y="513"/>
                  <a:pt x="992" y="513"/>
                </a:cubicBezTo>
                <a:close/>
                <a:moveTo>
                  <a:pt x="890" y="501"/>
                </a:moveTo>
                <a:cubicBezTo>
                  <a:pt x="890" y="501"/>
                  <a:pt x="890" y="500"/>
                  <a:pt x="890" y="501"/>
                </a:cubicBezTo>
                <a:cubicBezTo>
                  <a:pt x="890" y="501"/>
                  <a:pt x="889" y="501"/>
                  <a:pt x="889" y="501"/>
                </a:cubicBezTo>
                <a:cubicBezTo>
                  <a:pt x="889" y="500"/>
                  <a:pt x="889" y="500"/>
                  <a:pt x="888" y="500"/>
                </a:cubicBezTo>
                <a:cubicBezTo>
                  <a:pt x="887" y="500"/>
                  <a:pt x="887" y="500"/>
                  <a:pt x="886" y="500"/>
                </a:cubicBezTo>
                <a:cubicBezTo>
                  <a:pt x="886" y="500"/>
                  <a:pt x="885" y="500"/>
                  <a:pt x="884" y="499"/>
                </a:cubicBezTo>
                <a:cubicBezTo>
                  <a:pt x="884" y="499"/>
                  <a:pt x="884" y="499"/>
                  <a:pt x="884" y="499"/>
                </a:cubicBezTo>
                <a:cubicBezTo>
                  <a:pt x="884" y="498"/>
                  <a:pt x="884" y="498"/>
                  <a:pt x="884" y="498"/>
                </a:cubicBezTo>
                <a:cubicBezTo>
                  <a:pt x="883" y="497"/>
                  <a:pt x="881" y="496"/>
                  <a:pt x="883" y="496"/>
                </a:cubicBezTo>
                <a:cubicBezTo>
                  <a:pt x="884" y="496"/>
                  <a:pt x="884" y="496"/>
                  <a:pt x="884" y="497"/>
                </a:cubicBezTo>
                <a:cubicBezTo>
                  <a:pt x="884" y="498"/>
                  <a:pt x="886" y="498"/>
                  <a:pt x="886" y="498"/>
                </a:cubicBezTo>
                <a:cubicBezTo>
                  <a:pt x="887" y="499"/>
                  <a:pt x="887" y="499"/>
                  <a:pt x="888" y="499"/>
                </a:cubicBezTo>
                <a:cubicBezTo>
                  <a:pt x="888" y="498"/>
                  <a:pt x="889" y="498"/>
                  <a:pt x="889" y="499"/>
                </a:cubicBezTo>
                <a:cubicBezTo>
                  <a:pt x="889" y="499"/>
                  <a:pt x="890" y="499"/>
                  <a:pt x="890" y="499"/>
                </a:cubicBezTo>
                <a:cubicBezTo>
                  <a:pt x="890" y="500"/>
                  <a:pt x="890" y="500"/>
                  <a:pt x="890" y="501"/>
                </a:cubicBezTo>
                <a:close/>
                <a:moveTo>
                  <a:pt x="886" y="688"/>
                </a:moveTo>
                <a:cubicBezTo>
                  <a:pt x="886" y="688"/>
                  <a:pt x="885" y="689"/>
                  <a:pt x="885" y="688"/>
                </a:cubicBezTo>
                <a:cubicBezTo>
                  <a:pt x="885" y="687"/>
                  <a:pt x="886" y="689"/>
                  <a:pt x="885" y="687"/>
                </a:cubicBezTo>
                <a:cubicBezTo>
                  <a:pt x="886" y="687"/>
                  <a:pt x="886" y="688"/>
                  <a:pt x="886" y="688"/>
                </a:cubicBezTo>
                <a:close/>
                <a:moveTo>
                  <a:pt x="1003" y="217"/>
                </a:moveTo>
                <a:cubicBezTo>
                  <a:pt x="1003" y="218"/>
                  <a:pt x="1002" y="218"/>
                  <a:pt x="1002" y="218"/>
                </a:cubicBezTo>
                <a:cubicBezTo>
                  <a:pt x="1002" y="218"/>
                  <a:pt x="1002" y="219"/>
                  <a:pt x="1002" y="220"/>
                </a:cubicBezTo>
                <a:cubicBezTo>
                  <a:pt x="1002" y="220"/>
                  <a:pt x="1001" y="220"/>
                  <a:pt x="1001" y="219"/>
                </a:cubicBezTo>
                <a:cubicBezTo>
                  <a:pt x="1001" y="221"/>
                  <a:pt x="1001" y="221"/>
                  <a:pt x="1000" y="221"/>
                </a:cubicBezTo>
                <a:cubicBezTo>
                  <a:pt x="999" y="221"/>
                  <a:pt x="999" y="221"/>
                  <a:pt x="998" y="221"/>
                </a:cubicBezTo>
                <a:cubicBezTo>
                  <a:pt x="998" y="221"/>
                  <a:pt x="998" y="220"/>
                  <a:pt x="998" y="220"/>
                </a:cubicBezTo>
                <a:cubicBezTo>
                  <a:pt x="997" y="220"/>
                  <a:pt x="997" y="220"/>
                  <a:pt x="997" y="220"/>
                </a:cubicBezTo>
                <a:cubicBezTo>
                  <a:pt x="996" y="219"/>
                  <a:pt x="996" y="219"/>
                  <a:pt x="996" y="219"/>
                </a:cubicBezTo>
                <a:cubicBezTo>
                  <a:pt x="996" y="218"/>
                  <a:pt x="993" y="217"/>
                  <a:pt x="994" y="216"/>
                </a:cubicBezTo>
                <a:cubicBezTo>
                  <a:pt x="994" y="216"/>
                  <a:pt x="994" y="216"/>
                  <a:pt x="995" y="216"/>
                </a:cubicBezTo>
                <a:cubicBezTo>
                  <a:pt x="995" y="216"/>
                  <a:pt x="995" y="217"/>
                  <a:pt x="995" y="217"/>
                </a:cubicBezTo>
                <a:cubicBezTo>
                  <a:pt x="996" y="217"/>
                  <a:pt x="996" y="216"/>
                  <a:pt x="996" y="217"/>
                </a:cubicBezTo>
                <a:cubicBezTo>
                  <a:pt x="996" y="217"/>
                  <a:pt x="997" y="217"/>
                  <a:pt x="997" y="217"/>
                </a:cubicBezTo>
                <a:cubicBezTo>
                  <a:pt x="998" y="217"/>
                  <a:pt x="998" y="217"/>
                  <a:pt x="998" y="216"/>
                </a:cubicBezTo>
                <a:cubicBezTo>
                  <a:pt x="998" y="216"/>
                  <a:pt x="998" y="215"/>
                  <a:pt x="998" y="214"/>
                </a:cubicBezTo>
                <a:cubicBezTo>
                  <a:pt x="997" y="214"/>
                  <a:pt x="996" y="214"/>
                  <a:pt x="997" y="213"/>
                </a:cubicBezTo>
                <a:cubicBezTo>
                  <a:pt x="996" y="213"/>
                  <a:pt x="995" y="213"/>
                  <a:pt x="995" y="214"/>
                </a:cubicBezTo>
                <a:cubicBezTo>
                  <a:pt x="994" y="212"/>
                  <a:pt x="996" y="213"/>
                  <a:pt x="996" y="213"/>
                </a:cubicBezTo>
                <a:cubicBezTo>
                  <a:pt x="996" y="212"/>
                  <a:pt x="997" y="211"/>
                  <a:pt x="997" y="212"/>
                </a:cubicBezTo>
                <a:cubicBezTo>
                  <a:pt x="998" y="213"/>
                  <a:pt x="998" y="213"/>
                  <a:pt x="998" y="214"/>
                </a:cubicBezTo>
                <a:cubicBezTo>
                  <a:pt x="998" y="215"/>
                  <a:pt x="999" y="215"/>
                  <a:pt x="999" y="215"/>
                </a:cubicBezTo>
                <a:cubicBezTo>
                  <a:pt x="1000" y="216"/>
                  <a:pt x="1001" y="216"/>
                  <a:pt x="1002" y="216"/>
                </a:cubicBezTo>
                <a:cubicBezTo>
                  <a:pt x="1002" y="217"/>
                  <a:pt x="1003" y="216"/>
                  <a:pt x="1003" y="217"/>
                </a:cubicBezTo>
                <a:cubicBezTo>
                  <a:pt x="1003" y="218"/>
                  <a:pt x="1003" y="217"/>
                  <a:pt x="1003" y="217"/>
                </a:cubicBezTo>
                <a:close/>
                <a:moveTo>
                  <a:pt x="993" y="204"/>
                </a:moveTo>
                <a:cubicBezTo>
                  <a:pt x="994" y="204"/>
                  <a:pt x="995" y="204"/>
                  <a:pt x="995" y="203"/>
                </a:cubicBezTo>
                <a:cubicBezTo>
                  <a:pt x="996" y="203"/>
                  <a:pt x="996" y="204"/>
                  <a:pt x="997" y="204"/>
                </a:cubicBezTo>
                <a:cubicBezTo>
                  <a:pt x="998" y="205"/>
                  <a:pt x="997" y="205"/>
                  <a:pt x="996" y="205"/>
                </a:cubicBezTo>
                <a:cubicBezTo>
                  <a:pt x="996" y="205"/>
                  <a:pt x="995" y="205"/>
                  <a:pt x="995" y="205"/>
                </a:cubicBezTo>
                <a:cubicBezTo>
                  <a:pt x="994" y="205"/>
                  <a:pt x="995" y="205"/>
                  <a:pt x="995" y="205"/>
                </a:cubicBezTo>
                <a:cubicBezTo>
                  <a:pt x="994" y="205"/>
                  <a:pt x="993" y="204"/>
                  <a:pt x="993" y="204"/>
                </a:cubicBezTo>
                <a:close/>
                <a:moveTo>
                  <a:pt x="991" y="198"/>
                </a:moveTo>
                <a:cubicBezTo>
                  <a:pt x="990" y="198"/>
                  <a:pt x="991" y="199"/>
                  <a:pt x="990" y="200"/>
                </a:cubicBezTo>
                <a:cubicBezTo>
                  <a:pt x="990" y="200"/>
                  <a:pt x="989" y="201"/>
                  <a:pt x="989" y="201"/>
                </a:cubicBezTo>
                <a:cubicBezTo>
                  <a:pt x="989" y="201"/>
                  <a:pt x="988" y="200"/>
                  <a:pt x="988" y="200"/>
                </a:cubicBezTo>
                <a:cubicBezTo>
                  <a:pt x="988" y="200"/>
                  <a:pt x="988" y="200"/>
                  <a:pt x="988" y="199"/>
                </a:cubicBezTo>
                <a:cubicBezTo>
                  <a:pt x="988" y="199"/>
                  <a:pt x="987" y="198"/>
                  <a:pt x="986" y="197"/>
                </a:cubicBezTo>
                <a:cubicBezTo>
                  <a:pt x="986" y="197"/>
                  <a:pt x="986" y="197"/>
                  <a:pt x="985" y="197"/>
                </a:cubicBezTo>
                <a:cubicBezTo>
                  <a:pt x="984" y="197"/>
                  <a:pt x="985" y="196"/>
                  <a:pt x="984" y="195"/>
                </a:cubicBezTo>
                <a:cubicBezTo>
                  <a:pt x="983" y="195"/>
                  <a:pt x="984" y="195"/>
                  <a:pt x="983" y="195"/>
                </a:cubicBezTo>
                <a:cubicBezTo>
                  <a:pt x="982" y="195"/>
                  <a:pt x="982" y="194"/>
                  <a:pt x="982" y="193"/>
                </a:cubicBezTo>
                <a:cubicBezTo>
                  <a:pt x="982" y="193"/>
                  <a:pt x="985" y="194"/>
                  <a:pt x="984" y="192"/>
                </a:cubicBezTo>
                <a:cubicBezTo>
                  <a:pt x="984" y="192"/>
                  <a:pt x="987" y="193"/>
                  <a:pt x="987" y="191"/>
                </a:cubicBezTo>
                <a:cubicBezTo>
                  <a:pt x="987" y="190"/>
                  <a:pt x="987" y="190"/>
                  <a:pt x="986" y="189"/>
                </a:cubicBezTo>
                <a:cubicBezTo>
                  <a:pt x="985" y="189"/>
                  <a:pt x="983" y="190"/>
                  <a:pt x="983" y="189"/>
                </a:cubicBezTo>
                <a:cubicBezTo>
                  <a:pt x="983" y="188"/>
                  <a:pt x="983" y="188"/>
                  <a:pt x="983" y="187"/>
                </a:cubicBezTo>
                <a:cubicBezTo>
                  <a:pt x="984" y="188"/>
                  <a:pt x="985" y="188"/>
                  <a:pt x="987" y="188"/>
                </a:cubicBezTo>
                <a:cubicBezTo>
                  <a:pt x="987" y="188"/>
                  <a:pt x="988" y="188"/>
                  <a:pt x="988" y="188"/>
                </a:cubicBezTo>
                <a:cubicBezTo>
                  <a:pt x="988" y="189"/>
                  <a:pt x="988" y="190"/>
                  <a:pt x="988" y="190"/>
                </a:cubicBezTo>
                <a:cubicBezTo>
                  <a:pt x="988" y="190"/>
                  <a:pt x="988" y="191"/>
                  <a:pt x="988" y="191"/>
                </a:cubicBezTo>
                <a:cubicBezTo>
                  <a:pt x="988" y="192"/>
                  <a:pt x="988" y="192"/>
                  <a:pt x="988" y="193"/>
                </a:cubicBezTo>
                <a:cubicBezTo>
                  <a:pt x="988" y="194"/>
                  <a:pt x="989" y="193"/>
                  <a:pt x="990" y="194"/>
                </a:cubicBezTo>
                <a:cubicBezTo>
                  <a:pt x="990" y="195"/>
                  <a:pt x="991" y="197"/>
                  <a:pt x="991" y="197"/>
                </a:cubicBezTo>
                <a:cubicBezTo>
                  <a:pt x="991" y="197"/>
                  <a:pt x="991" y="198"/>
                  <a:pt x="991" y="198"/>
                </a:cubicBezTo>
                <a:close/>
                <a:moveTo>
                  <a:pt x="980" y="179"/>
                </a:moveTo>
                <a:cubicBezTo>
                  <a:pt x="981" y="179"/>
                  <a:pt x="982" y="179"/>
                  <a:pt x="983" y="180"/>
                </a:cubicBezTo>
                <a:cubicBezTo>
                  <a:pt x="983" y="180"/>
                  <a:pt x="984" y="180"/>
                  <a:pt x="984" y="181"/>
                </a:cubicBezTo>
                <a:cubicBezTo>
                  <a:pt x="985" y="181"/>
                  <a:pt x="984" y="182"/>
                  <a:pt x="985" y="182"/>
                </a:cubicBezTo>
                <a:cubicBezTo>
                  <a:pt x="986" y="182"/>
                  <a:pt x="986" y="182"/>
                  <a:pt x="986" y="183"/>
                </a:cubicBezTo>
                <a:cubicBezTo>
                  <a:pt x="985" y="183"/>
                  <a:pt x="983" y="183"/>
                  <a:pt x="982" y="183"/>
                </a:cubicBezTo>
                <a:cubicBezTo>
                  <a:pt x="982" y="181"/>
                  <a:pt x="980" y="180"/>
                  <a:pt x="980" y="179"/>
                </a:cubicBezTo>
                <a:cubicBezTo>
                  <a:pt x="981" y="179"/>
                  <a:pt x="980" y="179"/>
                  <a:pt x="980" y="179"/>
                </a:cubicBezTo>
                <a:close/>
                <a:moveTo>
                  <a:pt x="972" y="203"/>
                </a:moveTo>
                <a:cubicBezTo>
                  <a:pt x="972" y="204"/>
                  <a:pt x="972" y="204"/>
                  <a:pt x="973" y="205"/>
                </a:cubicBezTo>
                <a:cubicBezTo>
                  <a:pt x="972" y="205"/>
                  <a:pt x="970" y="204"/>
                  <a:pt x="969" y="205"/>
                </a:cubicBezTo>
                <a:cubicBezTo>
                  <a:pt x="969" y="205"/>
                  <a:pt x="968" y="206"/>
                  <a:pt x="968" y="206"/>
                </a:cubicBezTo>
                <a:cubicBezTo>
                  <a:pt x="968" y="207"/>
                  <a:pt x="967" y="206"/>
                  <a:pt x="967" y="206"/>
                </a:cubicBezTo>
                <a:cubicBezTo>
                  <a:pt x="965" y="206"/>
                  <a:pt x="966" y="205"/>
                  <a:pt x="965" y="204"/>
                </a:cubicBezTo>
                <a:cubicBezTo>
                  <a:pt x="965" y="203"/>
                  <a:pt x="964" y="203"/>
                  <a:pt x="964" y="202"/>
                </a:cubicBezTo>
                <a:cubicBezTo>
                  <a:pt x="964" y="202"/>
                  <a:pt x="964" y="202"/>
                  <a:pt x="963" y="201"/>
                </a:cubicBezTo>
                <a:cubicBezTo>
                  <a:pt x="963" y="201"/>
                  <a:pt x="963" y="200"/>
                  <a:pt x="963" y="200"/>
                </a:cubicBezTo>
                <a:cubicBezTo>
                  <a:pt x="963" y="199"/>
                  <a:pt x="962" y="198"/>
                  <a:pt x="962" y="198"/>
                </a:cubicBezTo>
                <a:cubicBezTo>
                  <a:pt x="961" y="197"/>
                  <a:pt x="961" y="197"/>
                  <a:pt x="960" y="196"/>
                </a:cubicBezTo>
                <a:cubicBezTo>
                  <a:pt x="961" y="196"/>
                  <a:pt x="962" y="195"/>
                  <a:pt x="962" y="195"/>
                </a:cubicBezTo>
                <a:cubicBezTo>
                  <a:pt x="962" y="195"/>
                  <a:pt x="963" y="195"/>
                  <a:pt x="964" y="195"/>
                </a:cubicBezTo>
                <a:cubicBezTo>
                  <a:pt x="964" y="195"/>
                  <a:pt x="964" y="194"/>
                  <a:pt x="964" y="194"/>
                </a:cubicBezTo>
                <a:cubicBezTo>
                  <a:pt x="964" y="194"/>
                  <a:pt x="964" y="194"/>
                  <a:pt x="964" y="194"/>
                </a:cubicBezTo>
                <a:cubicBezTo>
                  <a:pt x="964" y="193"/>
                  <a:pt x="965" y="193"/>
                  <a:pt x="965" y="194"/>
                </a:cubicBezTo>
                <a:cubicBezTo>
                  <a:pt x="966" y="194"/>
                  <a:pt x="967" y="194"/>
                  <a:pt x="967" y="194"/>
                </a:cubicBezTo>
                <a:cubicBezTo>
                  <a:pt x="968" y="195"/>
                  <a:pt x="967" y="196"/>
                  <a:pt x="968" y="196"/>
                </a:cubicBezTo>
                <a:cubicBezTo>
                  <a:pt x="968" y="196"/>
                  <a:pt x="969" y="196"/>
                  <a:pt x="969" y="196"/>
                </a:cubicBezTo>
                <a:cubicBezTo>
                  <a:pt x="969" y="196"/>
                  <a:pt x="969" y="196"/>
                  <a:pt x="969" y="196"/>
                </a:cubicBezTo>
                <a:cubicBezTo>
                  <a:pt x="970" y="197"/>
                  <a:pt x="970" y="197"/>
                  <a:pt x="971" y="197"/>
                </a:cubicBezTo>
                <a:cubicBezTo>
                  <a:pt x="972" y="198"/>
                  <a:pt x="971" y="198"/>
                  <a:pt x="972" y="199"/>
                </a:cubicBezTo>
                <a:cubicBezTo>
                  <a:pt x="973" y="200"/>
                  <a:pt x="974" y="202"/>
                  <a:pt x="974" y="204"/>
                </a:cubicBezTo>
                <a:cubicBezTo>
                  <a:pt x="974" y="203"/>
                  <a:pt x="973" y="203"/>
                  <a:pt x="972" y="203"/>
                </a:cubicBezTo>
                <a:cubicBezTo>
                  <a:pt x="972" y="204"/>
                  <a:pt x="972" y="203"/>
                  <a:pt x="972" y="203"/>
                </a:cubicBezTo>
                <a:close/>
                <a:moveTo>
                  <a:pt x="952" y="224"/>
                </a:moveTo>
                <a:cubicBezTo>
                  <a:pt x="950" y="223"/>
                  <a:pt x="952" y="223"/>
                  <a:pt x="952" y="224"/>
                </a:cubicBezTo>
                <a:close/>
                <a:moveTo>
                  <a:pt x="949" y="222"/>
                </a:moveTo>
                <a:cubicBezTo>
                  <a:pt x="949" y="220"/>
                  <a:pt x="948" y="220"/>
                  <a:pt x="948" y="219"/>
                </a:cubicBezTo>
                <a:cubicBezTo>
                  <a:pt x="948" y="218"/>
                  <a:pt x="948" y="218"/>
                  <a:pt x="947" y="217"/>
                </a:cubicBezTo>
                <a:cubicBezTo>
                  <a:pt x="947" y="217"/>
                  <a:pt x="947" y="216"/>
                  <a:pt x="948" y="216"/>
                </a:cubicBezTo>
                <a:cubicBezTo>
                  <a:pt x="948" y="215"/>
                  <a:pt x="948" y="215"/>
                  <a:pt x="949" y="215"/>
                </a:cubicBezTo>
                <a:cubicBezTo>
                  <a:pt x="949" y="215"/>
                  <a:pt x="950" y="215"/>
                  <a:pt x="950" y="216"/>
                </a:cubicBezTo>
                <a:cubicBezTo>
                  <a:pt x="950" y="217"/>
                  <a:pt x="950" y="219"/>
                  <a:pt x="951" y="219"/>
                </a:cubicBezTo>
                <a:cubicBezTo>
                  <a:pt x="951" y="219"/>
                  <a:pt x="950" y="220"/>
                  <a:pt x="950" y="221"/>
                </a:cubicBezTo>
                <a:cubicBezTo>
                  <a:pt x="950" y="222"/>
                  <a:pt x="950" y="222"/>
                  <a:pt x="949" y="222"/>
                </a:cubicBezTo>
                <a:cubicBezTo>
                  <a:pt x="949" y="220"/>
                  <a:pt x="949" y="222"/>
                  <a:pt x="949" y="222"/>
                </a:cubicBezTo>
                <a:close/>
                <a:moveTo>
                  <a:pt x="862" y="255"/>
                </a:moveTo>
                <a:cubicBezTo>
                  <a:pt x="862" y="255"/>
                  <a:pt x="862" y="255"/>
                  <a:pt x="862" y="255"/>
                </a:cubicBezTo>
                <a:cubicBezTo>
                  <a:pt x="862" y="255"/>
                  <a:pt x="862" y="255"/>
                  <a:pt x="862" y="255"/>
                </a:cubicBezTo>
                <a:cubicBezTo>
                  <a:pt x="862" y="255"/>
                  <a:pt x="862" y="255"/>
                  <a:pt x="862" y="255"/>
                </a:cubicBezTo>
                <a:close/>
                <a:moveTo>
                  <a:pt x="901" y="211"/>
                </a:moveTo>
                <a:cubicBezTo>
                  <a:pt x="901" y="211"/>
                  <a:pt x="901" y="211"/>
                  <a:pt x="901" y="212"/>
                </a:cubicBezTo>
                <a:cubicBezTo>
                  <a:pt x="902" y="212"/>
                  <a:pt x="902" y="211"/>
                  <a:pt x="903" y="211"/>
                </a:cubicBezTo>
                <a:cubicBezTo>
                  <a:pt x="903" y="212"/>
                  <a:pt x="904" y="212"/>
                  <a:pt x="904" y="213"/>
                </a:cubicBezTo>
                <a:cubicBezTo>
                  <a:pt x="903" y="213"/>
                  <a:pt x="902" y="212"/>
                  <a:pt x="901" y="212"/>
                </a:cubicBezTo>
                <a:cubicBezTo>
                  <a:pt x="900" y="212"/>
                  <a:pt x="900" y="212"/>
                  <a:pt x="900" y="211"/>
                </a:cubicBezTo>
                <a:cubicBezTo>
                  <a:pt x="900" y="211"/>
                  <a:pt x="901" y="211"/>
                  <a:pt x="901" y="211"/>
                </a:cubicBezTo>
                <a:close/>
                <a:moveTo>
                  <a:pt x="898" y="211"/>
                </a:moveTo>
                <a:cubicBezTo>
                  <a:pt x="898" y="211"/>
                  <a:pt x="898" y="211"/>
                  <a:pt x="897" y="212"/>
                </a:cubicBezTo>
                <a:cubicBezTo>
                  <a:pt x="897" y="211"/>
                  <a:pt x="898" y="211"/>
                  <a:pt x="898" y="211"/>
                </a:cubicBezTo>
                <a:cubicBezTo>
                  <a:pt x="898" y="211"/>
                  <a:pt x="898" y="211"/>
                  <a:pt x="898" y="211"/>
                </a:cubicBezTo>
                <a:close/>
                <a:moveTo>
                  <a:pt x="894" y="153"/>
                </a:moveTo>
                <a:cubicBezTo>
                  <a:pt x="895" y="154"/>
                  <a:pt x="895" y="153"/>
                  <a:pt x="895" y="154"/>
                </a:cubicBezTo>
                <a:cubicBezTo>
                  <a:pt x="895" y="154"/>
                  <a:pt x="895" y="154"/>
                  <a:pt x="894" y="153"/>
                </a:cubicBezTo>
                <a:cubicBezTo>
                  <a:pt x="895" y="154"/>
                  <a:pt x="894" y="153"/>
                  <a:pt x="894" y="153"/>
                </a:cubicBezTo>
                <a:close/>
                <a:moveTo>
                  <a:pt x="888" y="219"/>
                </a:moveTo>
                <a:cubicBezTo>
                  <a:pt x="886" y="219"/>
                  <a:pt x="887" y="222"/>
                  <a:pt x="886" y="222"/>
                </a:cubicBezTo>
                <a:cubicBezTo>
                  <a:pt x="886" y="220"/>
                  <a:pt x="887" y="217"/>
                  <a:pt x="888" y="216"/>
                </a:cubicBezTo>
                <a:cubicBezTo>
                  <a:pt x="888" y="217"/>
                  <a:pt x="888" y="216"/>
                  <a:pt x="889" y="217"/>
                </a:cubicBezTo>
                <a:cubicBezTo>
                  <a:pt x="888" y="218"/>
                  <a:pt x="888" y="218"/>
                  <a:pt x="888" y="219"/>
                </a:cubicBezTo>
                <a:close/>
                <a:moveTo>
                  <a:pt x="887" y="162"/>
                </a:moveTo>
                <a:cubicBezTo>
                  <a:pt x="887" y="162"/>
                  <a:pt x="888" y="163"/>
                  <a:pt x="887" y="163"/>
                </a:cubicBezTo>
                <a:cubicBezTo>
                  <a:pt x="887" y="164"/>
                  <a:pt x="887" y="163"/>
                  <a:pt x="887" y="162"/>
                </a:cubicBezTo>
                <a:close/>
                <a:moveTo>
                  <a:pt x="884" y="215"/>
                </a:moveTo>
                <a:cubicBezTo>
                  <a:pt x="884" y="216"/>
                  <a:pt x="884" y="216"/>
                  <a:pt x="883" y="217"/>
                </a:cubicBezTo>
                <a:cubicBezTo>
                  <a:pt x="882" y="217"/>
                  <a:pt x="883" y="217"/>
                  <a:pt x="882" y="217"/>
                </a:cubicBezTo>
                <a:cubicBezTo>
                  <a:pt x="882" y="218"/>
                  <a:pt x="881" y="218"/>
                  <a:pt x="881" y="218"/>
                </a:cubicBezTo>
                <a:cubicBezTo>
                  <a:pt x="881" y="218"/>
                  <a:pt x="881" y="218"/>
                  <a:pt x="880" y="218"/>
                </a:cubicBezTo>
                <a:cubicBezTo>
                  <a:pt x="880" y="219"/>
                  <a:pt x="878" y="219"/>
                  <a:pt x="877" y="219"/>
                </a:cubicBezTo>
                <a:cubicBezTo>
                  <a:pt x="877" y="219"/>
                  <a:pt x="877" y="219"/>
                  <a:pt x="877" y="218"/>
                </a:cubicBezTo>
                <a:cubicBezTo>
                  <a:pt x="877" y="218"/>
                  <a:pt x="877" y="218"/>
                  <a:pt x="877" y="218"/>
                </a:cubicBezTo>
                <a:cubicBezTo>
                  <a:pt x="877" y="217"/>
                  <a:pt x="877" y="216"/>
                  <a:pt x="878" y="215"/>
                </a:cubicBezTo>
                <a:cubicBezTo>
                  <a:pt x="879" y="215"/>
                  <a:pt x="879" y="215"/>
                  <a:pt x="880" y="215"/>
                </a:cubicBezTo>
                <a:cubicBezTo>
                  <a:pt x="880" y="215"/>
                  <a:pt x="880" y="214"/>
                  <a:pt x="881" y="214"/>
                </a:cubicBezTo>
                <a:cubicBezTo>
                  <a:pt x="881" y="213"/>
                  <a:pt x="881" y="213"/>
                  <a:pt x="881" y="212"/>
                </a:cubicBezTo>
                <a:cubicBezTo>
                  <a:pt x="881" y="212"/>
                  <a:pt x="881" y="212"/>
                  <a:pt x="881" y="211"/>
                </a:cubicBezTo>
                <a:cubicBezTo>
                  <a:pt x="881" y="211"/>
                  <a:pt x="882" y="211"/>
                  <a:pt x="882" y="211"/>
                </a:cubicBezTo>
                <a:cubicBezTo>
                  <a:pt x="882" y="212"/>
                  <a:pt x="882" y="212"/>
                  <a:pt x="883" y="212"/>
                </a:cubicBezTo>
                <a:cubicBezTo>
                  <a:pt x="884" y="213"/>
                  <a:pt x="885" y="214"/>
                  <a:pt x="884" y="215"/>
                </a:cubicBezTo>
                <a:cubicBezTo>
                  <a:pt x="884" y="217"/>
                  <a:pt x="884" y="215"/>
                  <a:pt x="884" y="215"/>
                </a:cubicBezTo>
                <a:close/>
                <a:moveTo>
                  <a:pt x="856" y="188"/>
                </a:moveTo>
                <a:cubicBezTo>
                  <a:pt x="856" y="188"/>
                  <a:pt x="856" y="188"/>
                  <a:pt x="857" y="188"/>
                </a:cubicBezTo>
                <a:cubicBezTo>
                  <a:pt x="856" y="188"/>
                  <a:pt x="856" y="188"/>
                  <a:pt x="856" y="188"/>
                </a:cubicBezTo>
                <a:cubicBezTo>
                  <a:pt x="857" y="188"/>
                  <a:pt x="856" y="188"/>
                  <a:pt x="856" y="188"/>
                </a:cubicBezTo>
                <a:close/>
                <a:moveTo>
                  <a:pt x="1706" y="179"/>
                </a:moveTo>
                <a:cubicBezTo>
                  <a:pt x="1706" y="179"/>
                  <a:pt x="1706" y="178"/>
                  <a:pt x="1706" y="178"/>
                </a:cubicBezTo>
                <a:cubicBezTo>
                  <a:pt x="1707" y="179"/>
                  <a:pt x="1708" y="179"/>
                  <a:pt x="1709" y="179"/>
                </a:cubicBezTo>
                <a:cubicBezTo>
                  <a:pt x="1708" y="178"/>
                  <a:pt x="1707" y="176"/>
                  <a:pt x="1706" y="176"/>
                </a:cubicBezTo>
                <a:cubicBezTo>
                  <a:pt x="1706" y="176"/>
                  <a:pt x="1707" y="175"/>
                  <a:pt x="1707" y="175"/>
                </a:cubicBezTo>
                <a:cubicBezTo>
                  <a:pt x="1707" y="175"/>
                  <a:pt x="1706" y="175"/>
                  <a:pt x="1706" y="175"/>
                </a:cubicBezTo>
                <a:cubicBezTo>
                  <a:pt x="1705" y="174"/>
                  <a:pt x="1708" y="174"/>
                  <a:pt x="1708" y="174"/>
                </a:cubicBezTo>
                <a:cubicBezTo>
                  <a:pt x="1709" y="173"/>
                  <a:pt x="1709" y="172"/>
                  <a:pt x="1709" y="171"/>
                </a:cubicBezTo>
                <a:cubicBezTo>
                  <a:pt x="1708" y="171"/>
                  <a:pt x="1707" y="171"/>
                  <a:pt x="1707" y="171"/>
                </a:cubicBezTo>
                <a:cubicBezTo>
                  <a:pt x="1706" y="171"/>
                  <a:pt x="1707" y="171"/>
                  <a:pt x="1706" y="171"/>
                </a:cubicBezTo>
                <a:cubicBezTo>
                  <a:pt x="1706" y="169"/>
                  <a:pt x="1707" y="170"/>
                  <a:pt x="1709" y="170"/>
                </a:cubicBezTo>
                <a:cubicBezTo>
                  <a:pt x="1709" y="170"/>
                  <a:pt x="1710" y="171"/>
                  <a:pt x="1710" y="170"/>
                </a:cubicBezTo>
                <a:cubicBezTo>
                  <a:pt x="1711" y="170"/>
                  <a:pt x="1713" y="170"/>
                  <a:pt x="1713" y="171"/>
                </a:cubicBezTo>
                <a:cubicBezTo>
                  <a:pt x="1713" y="171"/>
                  <a:pt x="1713" y="171"/>
                  <a:pt x="1713" y="170"/>
                </a:cubicBezTo>
                <a:cubicBezTo>
                  <a:pt x="1713" y="170"/>
                  <a:pt x="1714" y="171"/>
                  <a:pt x="1714" y="171"/>
                </a:cubicBezTo>
                <a:cubicBezTo>
                  <a:pt x="1714" y="171"/>
                  <a:pt x="1715" y="170"/>
                  <a:pt x="1715" y="170"/>
                </a:cubicBezTo>
                <a:cubicBezTo>
                  <a:pt x="1715" y="170"/>
                  <a:pt x="1715" y="169"/>
                  <a:pt x="1715" y="169"/>
                </a:cubicBezTo>
                <a:cubicBezTo>
                  <a:pt x="1715" y="169"/>
                  <a:pt x="1718" y="169"/>
                  <a:pt x="1716" y="168"/>
                </a:cubicBezTo>
                <a:cubicBezTo>
                  <a:pt x="1716" y="168"/>
                  <a:pt x="1716" y="167"/>
                  <a:pt x="1717" y="167"/>
                </a:cubicBezTo>
                <a:cubicBezTo>
                  <a:pt x="1718" y="167"/>
                  <a:pt x="1718" y="166"/>
                  <a:pt x="1718" y="165"/>
                </a:cubicBezTo>
                <a:cubicBezTo>
                  <a:pt x="1717" y="165"/>
                  <a:pt x="1717" y="165"/>
                  <a:pt x="1716" y="165"/>
                </a:cubicBezTo>
                <a:cubicBezTo>
                  <a:pt x="1716" y="165"/>
                  <a:pt x="1716" y="165"/>
                  <a:pt x="1716" y="164"/>
                </a:cubicBezTo>
                <a:cubicBezTo>
                  <a:pt x="1715" y="164"/>
                  <a:pt x="1714" y="164"/>
                  <a:pt x="1714" y="163"/>
                </a:cubicBezTo>
                <a:cubicBezTo>
                  <a:pt x="1714" y="163"/>
                  <a:pt x="1713" y="163"/>
                  <a:pt x="1713" y="163"/>
                </a:cubicBezTo>
                <a:cubicBezTo>
                  <a:pt x="1713" y="163"/>
                  <a:pt x="1712" y="162"/>
                  <a:pt x="1712" y="162"/>
                </a:cubicBezTo>
                <a:cubicBezTo>
                  <a:pt x="1711" y="162"/>
                  <a:pt x="1711" y="162"/>
                  <a:pt x="1711" y="161"/>
                </a:cubicBezTo>
                <a:cubicBezTo>
                  <a:pt x="1711" y="161"/>
                  <a:pt x="1710" y="161"/>
                  <a:pt x="1710" y="161"/>
                </a:cubicBezTo>
                <a:cubicBezTo>
                  <a:pt x="1709" y="160"/>
                  <a:pt x="1709" y="160"/>
                  <a:pt x="1709" y="160"/>
                </a:cubicBezTo>
                <a:cubicBezTo>
                  <a:pt x="1708" y="158"/>
                  <a:pt x="1708" y="159"/>
                  <a:pt x="1707" y="158"/>
                </a:cubicBezTo>
                <a:cubicBezTo>
                  <a:pt x="1707" y="158"/>
                  <a:pt x="1708" y="158"/>
                  <a:pt x="1707" y="158"/>
                </a:cubicBezTo>
                <a:cubicBezTo>
                  <a:pt x="1707" y="158"/>
                  <a:pt x="1707" y="158"/>
                  <a:pt x="1707" y="158"/>
                </a:cubicBezTo>
                <a:cubicBezTo>
                  <a:pt x="1707" y="157"/>
                  <a:pt x="1705" y="158"/>
                  <a:pt x="1705" y="157"/>
                </a:cubicBezTo>
                <a:cubicBezTo>
                  <a:pt x="1702" y="157"/>
                  <a:pt x="1699" y="157"/>
                  <a:pt x="1697" y="158"/>
                </a:cubicBezTo>
                <a:cubicBezTo>
                  <a:pt x="1697" y="159"/>
                  <a:pt x="1697" y="160"/>
                  <a:pt x="1698" y="161"/>
                </a:cubicBezTo>
                <a:cubicBezTo>
                  <a:pt x="1697" y="161"/>
                  <a:pt x="1695" y="161"/>
                  <a:pt x="1695" y="160"/>
                </a:cubicBezTo>
                <a:cubicBezTo>
                  <a:pt x="1696" y="159"/>
                  <a:pt x="1696" y="158"/>
                  <a:pt x="1695" y="157"/>
                </a:cubicBezTo>
                <a:cubicBezTo>
                  <a:pt x="1695" y="157"/>
                  <a:pt x="1696" y="157"/>
                  <a:pt x="1696" y="157"/>
                </a:cubicBezTo>
                <a:cubicBezTo>
                  <a:pt x="1696" y="156"/>
                  <a:pt x="1695" y="156"/>
                  <a:pt x="1694" y="154"/>
                </a:cubicBezTo>
                <a:cubicBezTo>
                  <a:pt x="1694" y="154"/>
                  <a:pt x="1693" y="155"/>
                  <a:pt x="1693" y="154"/>
                </a:cubicBezTo>
                <a:cubicBezTo>
                  <a:pt x="1693" y="154"/>
                  <a:pt x="1694" y="153"/>
                  <a:pt x="1693" y="153"/>
                </a:cubicBezTo>
                <a:cubicBezTo>
                  <a:pt x="1693" y="153"/>
                  <a:pt x="1692" y="153"/>
                  <a:pt x="1692" y="153"/>
                </a:cubicBezTo>
                <a:cubicBezTo>
                  <a:pt x="1690" y="153"/>
                  <a:pt x="1690" y="152"/>
                  <a:pt x="1689" y="151"/>
                </a:cubicBezTo>
                <a:cubicBezTo>
                  <a:pt x="1689" y="151"/>
                  <a:pt x="1689" y="151"/>
                  <a:pt x="1688" y="151"/>
                </a:cubicBezTo>
                <a:cubicBezTo>
                  <a:pt x="1688" y="151"/>
                  <a:pt x="1688" y="151"/>
                  <a:pt x="1688" y="151"/>
                </a:cubicBezTo>
                <a:cubicBezTo>
                  <a:pt x="1688" y="151"/>
                  <a:pt x="1688" y="151"/>
                  <a:pt x="1688" y="151"/>
                </a:cubicBezTo>
                <a:cubicBezTo>
                  <a:pt x="1687" y="150"/>
                  <a:pt x="1688" y="150"/>
                  <a:pt x="1687" y="150"/>
                </a:cubicBezTo>
                <a:cubicBezTo>
                  <a:pt x="1687" y="150"/>
                  <a:pt x="1687" y="150"/>
                  <a:pt x="1687" y="150"/>
                </a:cubicBezTo>
                <a:cubicBezTo>
                  <a:pt x="1686" y="149"/>
                  <a:pt x="1686" y="149"/>
                  <a:pt x="1685" y="149"/>
                </a:cubicBezTo>
                <a:cubicBezTo>
                  <a:pt x="1684" y="148"/>
                  <a:pt x="1684" y="148"/>
                  <a:pt x="1683" y="148"/>
                </a:cubicBezTo>
                <a:cubicBezTo>
                  <a:pt x="1683" y="148"/>
                  <a:pt x="1682" y="147"/>
                  <a:pt x="1682" y="146"/>
                </a:cubicBezTo>
                <a:cubicBezTo>
                  <a:pt x="1681" y="146"/>
                  <a:pt x="1681" y="146"/>
                  <a:pt x="1680" y="146"/>
                </a:cubicBezTo>
                <a:cubicBezTo>
                  <a:pt x="1680" y="146"/>
                  <a:pt x="1679" y="145"/>
                  <a:pt x="1680" y="145"/>
                </a:cubicBezTo>
                <a:cubicBezTo>
                  <a:pt x="1680" y="145"/>
                  <a:pt x="1679" y="143"/>
                  <a:pt x="1679" y="143"/>
                </a:cubicBezTo>
                <a:cubicBezTo>
                  <a:pt x="1678" y="143"/>
                  <a:pt x="1678" y="143"/>
                  <a:pt x="1677" y="143"/>
                </a:cubicBezTo>
                <a:cubicBezTo>
                  <a:pt x="1676" y="143"/>
                  <a:pt x="1677" y="143"/>
                  <a:pt x="1676" y="142"/>
                </a:cubicBezTo>
                <a:cubicBezTo>
                  <a:pt x="1675" y="142"/>
                  <a:pt x="1674" y="142"/>
                  <a:pt x="1674" y="142"/>
                </a:cubicBezTo>
                <a:cubicBezTo>
                  <a:pt x="1672" y="141"/>
                  <a:pt x="1673" y="140"/>
                  <a:pt x="1671" y="139"/>
                </a:cubicBezTo>
                <a:cubicBezTo>
                  <a:pt x="1671" y="139"/>
                  <a:pt x="1672" y="138"/>
                  <a:pt x="1671" y="138"/>
                </a:cubicBezTo>
                <a:cubicBezTo>
                  <a:pt x="1670" y="138"/>
                  <a:pt x="1670" y="138"/>
                  <a:pt x="1669" y="138"/>
                </a:cubicBezTo>
                <a:cubicBezTo>
                  <a:pt x="1669" y="138"/>
                  <a:pt x="1669" y="137"/>
                  <a:pt x="1669" y="137"/>
                </a:cubicBezTo>
                <a:cubicBezTo>
                  <a:pt x="1668" y="137"/>
                  <a:pt x="1669" y="136"/>
                  <a:pt x="1669" y="136"/>
                </a:cubicBezTo>
                <a:cubicBezTo>
                  <a:pt x="1669" y="136"/>
                  <a:pt x="1668" y="135"/>
                  <a:pt x="1668" y="135"/>
                </a:cubicBezTo>
                <a:cubicBezTo>
                  <a:pt x="1668" y="135"/>
                  <a:pt x="1668" y="135"/>
                  <a:pt x="1668" y="135"/>
                </a:cubicBezTo>
                <a:cubicBezTo>
                  <a:pt x="1667" y="134"/>
                  <a:pt x="1663" y="135"/>
                  <a:pt x="1663" y="134"/>
                </a:cubicBezTo>
                <a:cubicBezTo>
                  <a:pt x="1664" y="134"/>
                  <a:pt x="1663" y="134"/>
                  <a:pt x="1663" y="134"/>
                </a:cubicBezTo>
                <a:cubicBezTo>
                  <a:pt x="1663" y="134"/>
                  <a:pt x="1663" y="134"/>
                  <a:pt x="1662" y="133"/>
                </a:cubicBezTo>
                <a:cubicBezTo>
                  <a:pt x="1662" y="133"/>
                  <a:pt x="1661" y="133"/>
                  <a:pt x="1661" y="133"/>
                </a:cubicBezTo>
                <a:cubicBezTo>
                  <a:pt x="1660" y="133"/>
                  <a:pt x="1660" y="133"/>
                  <a:pt x="1659" y="134"/>
                </a:cubicBezTo>
                <a:cubicBezTo>
                  <a:pt x="1659" y="134"/>
                  <a:pt x="1657" y="134"/>
                  <a:pt x="1657" y="133"/>
                </a:cubicBezTo>
                <a:cubicBezTo>
                  <a:pt x="1656" y="133"/>
                  <a:pt x="1656" y="133"/>
                  <a:pt x="1655" y="133"/>
                </a:cubicBezTo>
                <a:cubicBezTo>
                  <a:pt x="1655" y="132"/>
                  <a:pt x="1655" y="131"/>
                  <a:pt x="1655" y="131"/>
                </a:cubicBezTo>
                <a:cubicBezTo>
                  <a:pt x="1654" y="131"/>
                  <a:pt x="1654" y="131"/>
                  <a:pt x="1654" y="131"/>
                </a:cubicBezTo>
                <a:cubicBezTo>
                  <a:pt x="1654" y="130"/>
                  <a:pt x="1651" y="130"/>
                  <a:pt x="1650" y="130"/>
                </a:cubicBezTo>
                <a:cubicBezTo>
                  <a:pt x="1650" y="130"/>
                  <a:pt x="1650" y="130"/>
                  <a:pt x="1650" y="129"/>
                </a:cubicBezTo>
                <a:cubicBezTo>
                  <a:pt x="1649" y="129"/>
                  <a:pt x="1649" y="129"/>
                  <a:pt x="1649" y="129"/>
                </a:cubicBezTo>
                <a:cubicBezTo>
                  <a:pt x="1649" y="129"/>
                  <a:pt x="1648" y="129"/>
                  <a:pt x="1648" y="128"/>
                </a:cubicBezTo>
                <a:cubicBezTo>
                  <a:pt x="1648" y="127"/>
                  <a:pt x="1647" y="129"/>
                  <a:pt x="1647" y="129"/>
                </a:cubicBezTo>
                <a:cubicBezTo>
                  <a:pt x="1646" y="129"/>
                  <a:pt x="1644" y="129"/>
                  <a:pt x="1643" y="129"/>
                </a:cubicBezTo>
                <a:cubicBezTo>
                  <a:pt x="1642" y="129"/>
                  <a:pt x="1642" y="129"/>
                  <a:pt x="1641" y="129"/>
                </a:cubicBezTo>
                <a:cubicBezTo>
                  <a:pt x="1641" y="128"/>
                  <a:pt x="1641" y="128"/>
                  <a:pt x="1640" y="128"/>
                </a:cubicBezTo>
                <a:cubicBezTo>
                  <a:pt x="1640" y="128"/>
                  <a:pt x="1640" y="128"/>
                  <a:pt x="1640" y="128"/>
                </a:cubicBezTo>
                <a:cubicBezTo>
                  <a:pt x="1640" y="128"/>
                  <a:pt x="1639" y="128"/>
                  <a:pt x="1638" y="129"/>
                </a:cubicBezTo>
                <a:cubicBezTo>
                  <a:pt x="1638" y="129"/>
                  <a:pt x="1637" y="129"/>
                  <a:pt x="1637" y="129"/>
                </a:cubicBezTo>
                <a:cubicBezTo>
                  <a:pt x="1637" y="129"/>
                  <a:pt x="1635" y="128"/>
                  <a:pt x="1636" y="128"/>
                </a:cubicBezTo>
                <a:cubicBezTo>
                  <a:pt x="1635" y="128"/>
                  <a:pt x="1635" y="128"/>
                  <a:pt x="1634" y="128"/>
                </a:cubicBezTo>
                <a:cubicBezTo>
                  <a:pt x="1634" y="128"/>
                  <a:pt x="1634" y="128"/>
                  <a:pt x="1634" y="128"/>
                </a:cubicBezTo>
                <a:cubicBezTo>
                  <a:pt x="1632" y="128"/>
                  <a:pt x="1631" y="128"/>
                  <a:pt x="1630" y="128"/>
                </a:cubicBezTo>
                <a:cubicBezTo>
                  <a:pt x="1629" y="128"/>
                  <a:pt x="1630" y="128"/>
                  <a:pt x="1629" y="128"/>
                </a:cubicBezTo>
                <a:cubicBezTo>
                  <a:pt x="1628" y="127"/>
                  <a:pt x="1628" y="127"/>
                  <a:pt x="1627" y="127"/>
                </a:cubicBezTo>
                <a:cubicBezTo>
                  <a:pt x="1627" y="128"/>
                  <a:pt x="1627" y="129"/>
                  <a:pt x="1627" y="130"/>
                </a:cubicBezTo>
                <a:cubicBezTo>
                  <a:pt x="1627" y="130"/>
                  <a:pt x="1627" y="131"/>
                  <a:pt x="1627" y="132"/>
                </a:cubicBezTo>
                <a:cubicBezTo>
                  <a:pt x="1627" y="132"/>
                  <a:pt x="1628" y="132"/>
                  <a:pt x="1628" y="132"/>
                </a:cubicBezTo>
                <a:cubicBezTo>
                  <a:pt x="1629" y="133"/>
                  <a:pt x="1629" y="135"/>
                  <a:pt x="1629" y="136"/>
                </a:cubicBezTo>
                <a:cubicBezTo>
                  <a:pt x="1629" y="136"/>
                  <a:pt x="1628" y="136"/>
                  <a:pt x="1628" y="136"/>
                </a:cubicBezTo>
                <a:cubicBezTo>
                  <a:pt x="1627" y="136"/>
                  <a:pt x="1628" y="137"/>
                  <a:pt x="1627" y="137"/>
                </a:cubicBezTo>
                <a:cubicBezTo>
                  <a:pt x="1627" y="138"/>
                  <a:pt x="1627" y="138"/>
                  <a:pt x="1626" y="138"/>
                </a:cubicBezTo>
                <a:cubicBezTo>
                  <a:pt x="1625" y="138"/>
                  <a:pt x="1625" y="138"/>
                  <a:pt x="1625" y="139"/>
                </a:cubicBezTo>
                <a:cubicBezTo>
                  <a:pt x="1625" y="139"/>
                  <a:pt x="1626" y="139"/>
                  <a:pt x="1625" y="140"/>
                </a:cubicBezTo>
                <a:cubicBezTo>
                  <a:pt x="1625" y="140"/>
                  <a:pt x="1624" y="140"/>
                  <a:pt x="1623" y="140"/>
                </a:cubicBezTo>
                <a:cubicBezTo>
                  <a:pt x="1622" y="140"/>
                  <a:pt x="1619" y="141"/>
                  <a:pt x="1619" y="140"/>
                </a:cubicBezTo>
                <a:cubicBezTo>
                  <a:pt x="1619" y="139"/>
                  <a:pt x="1619" y="137"/>
                  <a:pt x="1618" y="136"/>
                </a:cubicBezTo>
                <a:cubicBezTo>
                  <a:pt x="1618" y="135"/>
                  <a:pt x="1616" y="136"/>
                  <a:pt x="1616" y="135"/>
                </a:cubicBezTo>
                <a:cubicBezTo>
                  <a:pt x="1616" y="134"/>
                  <a:pt x="1617" y="133"/>
                  <a:pt x="1616" y="133"/>
                </a:cubicBezTo>
                <a:cubicBezTo>
                  <a:pt x="1615" y="132"/>
                  <a:pt x="1616" y="132"/>
                  <a:pt x="1616" y="131"/>
                </a:cubicBezTo>
                <a:cubicBezTo>
                  <a:pt x="1615" y="131"/>
                  <a:pt x="1614" y="132"/>
                  <a:pt x="1614" y="133"/>
                </a:cubicBezTo>
                <a:cubicBezTo>
                  <a:pt x="1614" y="133"/>
                  <a:pt x="1613" y="133"/>
                  <a:pt x="1613" y="133"/>
                </a:cubicBezTo>
                <a:cubicBezTo>
                  <a:pt x="1613" y="133"/>
                  <a:pt x="1613" y="133"/>
                  <a:pt x="1613" y="133"/>
                </a:cubicBezTo>
                <a:cubicBezTo>
                  <a:pt x="1612" y="133"/>
                  <a:pt x="1612" y="133"/>
                  <a:pt x="1612" y="133"/>
                </a:cubicBezTo>
                <a:cubicBezTo>
                  <a:pt x="1611" y="133"/>
                  <a:pt x="1609" y="134"/>
                  <a:pt x="1608" y="134"/>
                </a:cubicBezTo>
                <a:cubicBezTo>
                  <a:pt x="1608" y="134"/>
                  <a:pt x="1608" y="133"/>
                  <a:pt x="1609" y="133"/>
                </a:cubicBezTo>
                <a:cubicBezTo>
                  <a:pt x="1608" y="133"/>
                  <a:pt x="1607" y="133"/>
                  <a:pt x="1607" y="133"/>
                </a:cubicBezTo>
                <a:cubicBezTo>
                  <a:pt x="1606" y="132"/>
                  <a:pt x="1605" y="131"/>
                  <a:pt x="1604" y="132"/>
                </a:cubicBezTo>
                <a:cubicBezTo>
                  <a:pt x="1604" y="133"/>
                  <a:pt x="1601" y="131"/>
                  <a:pt x="1601" y="132"/>
                </a:cubicBezTo>
                <a:cubicBezTo>
                  <a:pt x="1600" y="133"/>
                  <a:pt x="1600" y="133"/>
                  <a:pt x="1600" y="133"/>
                </a:cubicBezTo>
                <a:cubicBezTo>
                  <a:pt x="1599" y="133"/>
                  <a:pt x="1599" y="133"/>
                  <a:pt x="1599" y="133"/>
                </a:cubicBezTo>
                <a:cubicBezTo>
                  <a:pt x="1598" y="132"/>
                  <a:pt x="1598" y="132"/>
                  <a:pt x="1598" y="131"/>
                </a:cubicBezTo>
                <a:cubicBezTo>
                  <a:pt x="1596" y="131"/>
                  <a:pt x="1593" y="131"/>
                  <a:pt x="1590" y="131"/>
                </a:cubicBezTo>
                <a:cubicBezTo>
                  <a:pt x="1590" y="131"/>
                  <a:pt x="1589" y="131"/>
                  <a:pt x="1588" y="131"/>
                </a:cubicBezTo>
                <a:cubicBezTo>
                  <a:pt x="1588" y="132"/>
                  <a:pt x="1588" y="132"/>
                  <a:pt x="1588" y="132"/>
                </a:cubicBezTo>
                <a:cubicBezTo>
                  <a:pt x="1587" y="132"/>
                  <a:pt x="1587" y="132"/>
                  <a:pt x="1587" y="132"/>
                </a:cubicBezTo>
                <a:cubicBezTo>
                  <a:pt x="1586" y="132"/>
                  <a:pt x="1586" y="133"/>
                  <a:pt x="1586" y="133"/>
                </a:cubicBezTo>
                <a:cubicBezTo>
                  <a:pt x="1585" y="133"/>
                  <a:pt x="1585" y="132"/>
                  <a:pt x="1584" y="133"/>
                </a:cubicBezTo>
                <a:cubicBezTo>
                  <a:pt x="1584" y="133"/>
                  <a:pt x="1583" y="133"/>
                  <a:pt x="1583" y="133"/>
                </a:cubicBezTo>
                <a:cubicBezTo>
                  <a:pt x="1583" y="133"/>
                  <a:pt x="1583" y="134"/>
                  <a:pt x="1583" y="134"/>
                </a:cubicBezTo>
                <a:cubicBezTo>
                  <a:pt x="1582" y="134"/>
                  <a:pt x="1583" y="135"/>
                  <a:pt x="1583" y="135"/>
                </a:cubicBezTo>
                <a:cubicBezTo>
                  <a:pt x="1583" y="136"/>
                  <a:pt x="1582" y="136"/>
                  <a:pt x="1582" y="137"/>
                </a:cubicBezTo>
                <a:cubicBezTo>
                  <a:pt x="1582" y="137"/>
                  <a:pt x="1582" y="138"/>
                  <a:pt x="1582" y="139"/>
                </a:cubicBezTo>
                <a:cubicBezTo>
                  <a:pt x="1581" y="139"/>
                  <a:pt x="1581" y="139"/>
                  <a:pt x="1581" y="139"/>
                </a:cubicBezTo>
                <a:cubicBezTo>
                  <a:pt x="1581" y="138"/>
                  <a:pt x="1581" y="137"/>
                  <a:pt x="1581" y="137"/>
                </a:cubicBezTo>
                <a:cubicBezTo>
                  <a:pt x="1580" y="136"/>
                  <a:pt x="1581" y="135"/>
                  <a:pt x="1580" y="134"/>
                </a:cubicBezTo>
                <a:cubicBezTo>
                  <a:pt x="1579" y="134"/>
                  <a:pt x="1580" y="133"/>
                  <a:pt x="1579" y="132"/>
                </a:cubicBezTo>
                <a:cubicBezTo>
                  <a:pt x="1578" y="132"/>
                  <a:pt x="1577" y="132"/>
                  <a:pt x="1577" y="132"/>
                </a:cubicBezTo>
                <a:cubicBezTo>
                  <a:pt x="1577" y="131"/>
                  <a:pt x="1577" y="131"/>
                  <a:pt x="1577" y="130"/>
                </a:cubicBezTo>
                <a:cubicBezTo>
                  <a:pt x="1577" y="130"/>
                  <a:pt x="1577" y="130"/>
                  <a:pt x="1576" y="130"/>
                </a:cubicBezTo>
                <a:cubicBezTo>
                  <a:pt x="1577" y="129"/>
                  <a:pt x="1577" y="129"/>
                  <a:pt x="1578" y="128"/>
                </a:cubicBezTo>
                <a:cubicBezTo>
                  <a:pt x="1577" y="127"/>
                  <a:pt x="1577" y="127"/>
                  <a:pt x="1577" y="126"/>
                </a:cubicBezTo>
                <a:cubicBezTo>
                  <a:pt x="1576" y="126"/>
                  <a:pt x="1576" y="126"/>
                  <a:pt x="1576" y="126"/>
                </a:cubicBezTo>
                <a:cubicBezTo>
                  <a:pt x="1576" y="125"/>
                  <a:pt x="1574" y="125"/>
                  <a:pt x="1574" y="125"/>
                </a:cubicBezTo>
                <a:cubicBezTo>
                  <a:pt x="1573" y="125"/>
                  <a:pt x="1573" y="124"/>
                  <a:pt x="1573" y="123"/>
                </a:cubicBezTo>
                <a:cubicBezTo>
                  <a:pt x="1572" y="123"/>
                  <a:pt x="1572" y="123"/>
                  <a:pt x="1572" y="123"/>
                </a:cubicBezTo>
                <a:cubicBezTo>
                  <a:pt x="1572" y="122"/>
                  <a:pt x="1570" y="122"/>
                  <a:pt x="1569" y="122"/>
                </a:cubicBezTo>
                <a:cubicBezTo>
                  <a:pt x="1569" y="122"/>
                  <a:pt x="1569" y="122"/>
                  <a:pt x="1569" y="122"/>
                </a:cubicBezTo>
                <a:cubicBezTo>
                  <a:pt x="1568" y="122"/>
                  <a:pt x="1568" y="121"/>
                  <a:pt x="1567" y="121"/>
                </a:cubicBezTo>
                <a:cubicBezTo>
                  <a:pt x="1566" y="121"/>
                  <a:pt x="1565" y="121"/>
                  <a:pt x="1565" y="122"/>
                </a:cubicBezTo>
                <a:cubicBezTo>
                  <a:pt x="1565" y="122"/>
                  <a:pt x="1564" y="121"/>
                  <a:pt x="1564" y="121"/>
                </a:cubicBezTo>
                <a:cubicBezTo>
                  <a:pt x="1563" y="121"/>
                  <a:pt x="1564" y="122"/>
                  <a:pt x="1563" y="122"/>
                </a:cubicBezTo>
                <a:cubicBezTo>
                  <a:pt x="1563" y="122"/>
                  <a:pt x="1562" y="122"/>
                  <a:pt x="1563" y="122"/>
                </a:cubicBezTo>
                <a:cubicBezTo>
                  <a:pt x="1563" y="122"/>
                  <a:pt x="1562" y="122"/>
                  <a:pt x="1561" y="122"/>
                </a:cubicBezTo>
                <a:cubicBezTo>
                  <a:pt x="1561" y="122"/>
                  <a:pt x="1560" y="123"/>
                  <a:pt x="1560" y="122"/>
                </a:cubicBezTo>
                <a:cubicBezTo>
                  <a:pt x="1560" y="122"/>
                  <a:pt x="1560" y="122"/>
                  <a:pt x="1560" y="122"/>
                </a:cubicBezTo>
                <a:cubicBezTo>
                  <a:pt x="1559" y="121"/>
                  <a:pt x="1558" y="122"/>
                  <a:pt x="1557" y="122"/>
                </a:cubicBezTo>
                <a:cubicBezTo>
                  <a:pt x="1556" y="122"/>
                  <a:pt x="1557" y="122"/>
                  <a:pt x="1556" y="122"/>
                </a:cubicBezTo>
                <a:cubicBezTo>
                  <a:pt x="1555" y="122"/>
                  <a:pt x="1556" y="121"/>
                  <a:pt x="1555" y="121"/>
                </a:cubicBezTo>
                <a:cubicBezTo>
                  <a:pt x="1554" y="121"/>
                  <a:pt x="1553" y="122"/>
                  <a:pt x="1552" y="122"/>
                </a:cubicBezTo>
                <a:cubicBezTo>
                  <a:pt x="1550" y="123"/>
                  <a:pt x="1549" y="123"/>
                  <a:pt x="1547" y="122"/>
                </a:cubicBezTo>
                <a:cubicBezTo>
                  <a:pt x="1547" y="122"/>
                  <a:pt x="1546" y="122"/>
                  <a:pt x="1546" y="122"/>
                </a:cubicBezTo>
                <a:cubicBezTo>
                  <a:pt x="1545" y="122"/>
                  <a:pt x="1545" y="122"/>
                  <a:pt x="1544" y="122"/>
                </a:cubicBezTo>
                <a:cubicBezTo>
                  <a:pt x="1543" y="122"/>
                  <a:pt x="1544" y="123"/>
                  <a:pt x="1543" y="123"/>
                </a:cubicBezTo>
                <a:cubicBezTo>
                  <a:pt x="1542" y="123"/>
                  <a:pt x="1541" y="123"/>
                  <a:pt x="1541" y="123"/>
                </a:cubicBezTo>
                <a:cubicBezTo>
                  <a:pt x="1541" y="124"/>
                  <a:pt x="1541" y="124"/>
                  <a:pt x="1541" y="124"/>
                </a:cubicBezTo>
                <a:cubicBezTo>
                  <a:pt x="1540" y="124"/>
                  <a:pt x="1538" y="123"/>
                  <a:pt x="1538" y="124"/>
                </a:cubicBezTo>
                <a:cubicBezTo>
                  <a:pt x="1537" y="124"/>
                  <a:pt x="1535" y="124"/>
                  <a:pt x="1533" y="124"/>
                </a:cubicBezTo>
                <a:cubicBezTo>
                  <a:pt x="1533" y="124"/>
                  <a:pt x="1533" y="124"/>
                  <a:pt x="1532" y="124"/>
                </a:cubicBezTo>
                <a:cubicBezTo>
                  <a:pt x="1532" y="124"/>
                  <a:pt x="1531" y="124"/>
                  <a:pt x="1531" y="124"/>
                </a:cubicBezTo>
                <a:cubicBezTo>
                  <a:pt x="1531" y="124"/>
                  <a:pt x="1528" y="125"/>
                  <a:pt x="1528" y="124"/>
                </a:cubicBezTo>
                <a:cubicBezTo>
                  <a:pt x="1528" y="124"/>
                  <a:pt x="1527" y="124"/>
                  <a:pt x="1527" y="124"/>
                </a:cubicBezTo>
                <a:cubicBezTo>
                  <a:pt x="1527" y="124"/>
                  <a:pt x="1526" y="124"/>
                  <a:pt x="1526" y="124"/>
                </a:cubicBezTo>
                <a:cubicBezTo>
                  <a:pt x="1525" y="124"/>
                  <a:pt x="1525" y="124"/>
                  <a:pt x="1525" y="124"/>
                </a:cubicBezTo>
                <a:cubicBezTo>
                  <a:pt x="1524" y="124"/>
                  <a:pt x="1525" y="124"/>
                  <a:pt x="1524" y="124"/>
                </a:cubicBezTo>
                <a:cubicBezTo>
                  <a:pt x="1524" y="124"/>
                  <a:pt x="1524" y="124"/>
                  <a:pt x="1524" y="124"/>
                </a:cubicBezTo>
                <a:cubicBezTo>
                  <a:pt x="1524" y="124"/>
                  <a:pt x="1524" y="124"/>
                  <a:pt x="1524" y="124"/>
                </a:cubicBezTo>
                <a:cubicBezTo>
                  <a:pt x="1523" y="124"/>
                  <a:pt x="1523" y="124"/>
                  <a:pt x="1523" y="124"/>
                </a:cubicBezTo>
                <a:cubicBezTo>
                  <a:pt x="1524" y="123"/>
                  <a:pt x="1525" y="121"/>
                  <a:pt x="1526" y="120"/>
                </a:cubicBezTo>
                <a:cubicBezTo>
                  <a:pt x="1527" y="120"/>
                  <a:pt x="1527" y="119"/>
                  <a:pt x="1527" y="119"/>
                </a:cubicBezTo>
                <a:cubicBezTo>
                  <a:pt x="1527" y="118"/>
                  <a:pt x="1526" y="118"/>
                  <a:pt x="1526" y="118"/>
                </a:cubicBezTo>
                <a:cubicBezTo>
                  <a:pt x="1524" y="118"/>
                  <a:pt x="1524" y="119"/>
                  <a:pt x="1524" y="117"/>
                </a:cubicBezTo>
                <a:cubicBezTo>
                  <a:pt x="1524" y="117"/>
                  <a:pt x="1524" y="117"/>
                  <a:pt x="1524" y="116"/>
                </a:cubicBezTo>
                <a:cubicBezTo>
                  <a:pt x="1525" y="116"/>
                  <a:pt x="1525" y="117"/>
                  <a:pt x="1525" y="116"/>
                </a:cubicBezTo>
                <a:cubicBezTo>
                  <a:pt x="1525" y="116"/>
                  <a:pt x="1526" y="116"/>
                  <a:pt x="1526" y="116"/>
                </a:cubicBezTo>
                <a:cubicBezTo>
                  <a:pt x="1526" y="116"/>
                  <a:pt x="1526" y="118"/>
                  <a:pt x="1527" y="117"/>
                </a:cubicBezTo>
                <a:cubicBezTo>
                  <a:pt x="1529" y="117"/>
                  <a:pt x="1530" y="115"/>
                  <a:pt x="1529" y="114"/>
                </a:cubicBezTo>
                <a:cubicBezTo>
                  <a:pt x="1529" y="114"/>
                  <a:pt x="1527" y="113"/>
                  <a:pt x="1527" y="113"/>
                </a:cubicBezTo>
                <a:cubicBezTo>
                  <a:pt x="1526" y="113"/>
                  <a:pt x="1526" y="112"/>
                  <a:pt x="1526" y="112"/>
                </a:cubicBezTo>
                <a:cubicBezTo>
                  <a:pt x="1525" y="112"/>
                  <a:pt x="1525" y="112"/>
                  <a:pt x="1524" y="112"/>
                </a:cubicBezTo>
                <a:cubicBezTo>
                  <a:pt x="1523" y="112"/>
                  <a:pt x="1523" y="112"/>
                  <a:pt x="1523" y="111"/>
                </a:cubicBezTo>
                <a:cubicBezTo>
                  <a:pt x="1521" y="111"/>
                  <a:pt x="1520" y="111"/>
                  <a:pt x="1519" y="111"/>
                </a:cubicBezTo>
                <a:cubicBezTo>
                  <a:pt x="1519" y="111"/>
                  <a:pt x="1519" y="111"/>
                  <a:pt x="1519" y="111"/>
                </a:cubicBezTo>
                <a:cubicBezTo>
                  <a:pt x="1518" y="111"/>
                  <a:pt x="1517" y="110"/>
                  <a:pt x="1516" y="111"/>
                </a:cubicBezTo>
                <a:cubicBezTo>
                  <a:pt x="1515" y="111"/>
                  <a:pt x="1515" y="112"/>
                  <a:pt x="1515" y="112"/>
                </a:cubicBezTo>
                <a:cubicBezTo>
                  <a:pt x="1514" y="113"/>
                  <a:pt x="1514" y="113"/>
                  <a:pt x="1513" y="114"/>
                </a:cubicBezTo>
                <a:cubicBezTo>
                  <a:pt x="1513" y="115"/>
                  <a:pt x="1513" y="115"/>
                  <a:pt x="1512" y="116"/>
                </a:cubicBezTo>
                <a:cubicBezTo>
                  <a:pt x="1511" y="116"/>
                  <a:pt x="1512" y="116"/>
                  <a:pt x="1512" y="117"/>
                </a:cubicBezTo>
                <a:cubicBezTo>
                  <a:pt x="1511" y="117"/>
                  <a:pt x="1512" y="116"/>
                  <a:pt x="1511" y="117"/>
                </a:cubicBezTo>
                <a:cubicBezTo>
                  <a:pt x="1511" y="118"/>
                  <a:pt x="1511" y="118"/>
                  <a:pt x="1511" y="118"/>
                </a:cubicBezTo>
                <a:cubicBezTo>
                  <a:pt x="1510" y="118"/>
                  <a:pt x="1510" y="119"/>
                  <a:pt x="1510" y="119"/>
                </a:cubicBezTo>
                <a:cubicBezTo>
                  <a:pt x="1509" y="119"/>
                  <a:pt x="1509" y="119"/>
                  <a:pt x="1509" y="119"/>
                </a:cubicBezTo>
                <a:cubicBezTo>
                  <a:pt x="1509" y="119"/>
                  <a:pt x="1508" y="120"/>
                  <a:pt x="1508" y="120"/>
                </a:cubicBezTo>
                <a:cubicBezTo>
                  <a:pt x="1507" y="120"/>
                  <a:pt x="1506" y="119"/>
                  <a:pt x="1505" y="119"/>
                </a:cubicBezTo>
                <a:cubicBezTo>
                  <a:pt x="1505" y="118"/>
                  <a:pt x="1505" y="118"/>
                  <a:pt x="1506" y="118"/>
                </a:cubicBezTo>
                <a:cubicBezTo>
                  <a:pt x="1507" y="118"/>
                  <a:pt x="1507" y="118"/>
                  <a:pt x="1507" y="117"/>
                </a:cubicBezTo>
                <a:cubicBezTo>
                  <a:pt x="1507" y="117"/>
                  <a:pt x="1507" y="117"/>
                  <a:pt x="1506" y="117"/>
                </a:cubicBezTo>
                <a:cubicBezTo>
                  <a:pt x="1506" y="117"/>
                  <a:pt x="1506" y="116"/>
                  <a:pt x="1506" y="116"/>
                </a:cubicBezTo>
                <a:cubicBezTo>
                  <a:pt x="1506" y="115"/>
                  <a:pt x="1506" y="116"/>
                  <a:pt x="1507" y="116"/>
                </a:cubicBezTo>
                <a:cubicBezTo>
                  <a:pt x="1508" y="115"/>
                  <a:pt x="1508" y="115"/>
                  <a:pt x="1509" y="114"/>
                </a:cubicBezTo>
                <a:cubicBezTo>
                  <a:pt x="1509" y="113"/>
                  <a:pt x="1509" y="113"/>
                  <a:pt x="1510" y="113"/>
                </a:cubicBezTo>
                <a:cubicBezTo>
                  <a:pt x="1510" y="113"/>
                  <a:pt x="1511" y="113"/>
                  <a:pt x="1511" y="113"/>
                </a:cubicBezTo>
                <a:cubicBezTo>
                  <a:pt x="1511" y="114"/>
                  <a:pt x="1510" y="114"/>
                  <a:pt x="1510" y="114"/>
                </a:cubicBezTo>
                <a:cubicBezTo>
                  <a:pt x="1510" y="116"/>
                  <a:pt x="1511" y="114"/>
                  <a:pt x="1512" y="114"/>
                </a:cubicBezTo>
                <a:cubicBezTo>
                  <a:pt x="1512" y="112"/>
                  <a:pt x="1512" y="112"/>
                  <a:pt x="1511" y="112"/>
                </a:cubicBezTo>
                <a:cubicBezTo>
                  <a:pt x="1511" y="112"/>
                  <a:pt x="1510" y="112"/>
                  <a:pt x="1509" y="112"/>
                </a:cubicBezTo>
                <a:cubicBezTo>
                  <a:pt x="1509" y="112"/>
                  <a:pt x="1508" y="112"/>
                  <a:pt x="1508" y="112"/>
                </a:cubicBezTo>
                <a:cubicBezTo>
                  <a:pt x="1508" y="112"/>
                  <a:pt x="1508" y="112"/>
                  <a:pt x="1507" y="112"/>
                </a:cubicBezTo>
                <a:cubicBezTo>
                  <a:pt x="1506" y="112"/>
                  <a:pt x="1505" y="112"/>
                  <a:pt x="1505" y="112"/>
                </a:cubicBezTo>
                <a:cubicBezTo>
                  <a:pt x="1504" y="112"/>
                  <a:pt x="1503" y="113"/>
                  <a:pt x="1503" y="112"/>
                </a:cubicBezTo>
                <a:cubicBezTo>
                  <a:pt x="1501" y="112"/>
                  <a:pt x="1502" y="111"/>
                  <a:pt x="1501" y="110"/>
                </a:cubicBezTo>
                <a:cubicBezTo>
                  <a:pt x="1502" y="110"/>
                  <a:pt x="1503" y="109"/>
                  <a:pt x="1503" y="110"/>
                </a:cubicBezTo>
                <a:cubicBezTo>
                  <a:pt x="1503" y="110"/>
                  <a:pt x="1503" y="110"/>
                  <a:pt x="1503" y="110"/>
                </a:cubicBezTo>
                <a:cubicBezTo>
                  <a:pt x="1504" y="110"/>
                  <a:pt x="1505" y="110"/>
                  <a:pt x="1507" y="110"/>
                </a:cubicBezTo>
                <a:cubicBezTo>
                  <a:pt x="1506" y="109"/>
                  <a:pt x="1506" y="109"/>
                  <a:pt x="1506" y="109"/>
                </a:cubicBezTo>
                <a:cubicBezTo>
                  <a:pt x="1505" y="109"/>
                  <a:pt x="1504" y="109"/>
                  <a:pt x="1504" y="109"/>
                </a:cubicBezTo>
                <a:cubicBezTo>
                  <a:pt x="1503" y="109"/>
                  <a:pt x="1504" y="108"/>
                  <a:pt x="1503" y="108"/>
                </a:cubicBezTo>
                <a:cubicBezTo>
                  <a:pt x="1502" y="108"/>
                  <a:pt x="1500" y="108"/>
                  <a:pt x="1500" y="108"/>
                </a:cubicBezTo>
                <a:cubicBezTo>
                  <a:pt x="1499" y="108"/>
                  <a:pt x="1498" y="108"/>
                  <a:pt x="1497" y="108"/>
                </a:cubicBezTo>
                <a:cubicBezTo>
                  <a:pt x="1497" y="108"/>
                  <a:pt x="1494" y="107"/>
                  <a:pt x="1494" y="107"/>
                </a:cubicBezTo>
                <a:cubicBezTo>
                  <a:pt x="1493" y="107"/>
                  <a:pt x="1493" y="107"/>
                  <a:pt x="1492" y="107"/>
                </a:cubicBezTo>
                <a:cubicBezTo>
                  <a:pt x="1492" y="107"/>
                  <a:pt x="1492" y="107"/>
                  <a:pt x="1491" y="107"/>
                </a:cubicBezTo>
                <a:cubicBezTo>
                  <a:pt x="1491" y="107"/>
                  <a:pt x="1491" y="107"/>
                  <a:pt x="1491" y="107"/>
                </a:cubicBezTo>
                <a:cubicBezTo>
                  <a:pt x="1491" y="107"/>
                  <a:pt x="1490" y="107"/>
                  <a:pt x="1490" y="106"/>
                </a:cubicBezTo>
                <a:cubicBezTo>
                  <a:pt x="1490" y="106"/>
                  <a:pt x="1490" y="106"/>
                  <a:pt x="1489" y="106"/>
                </a:cubicBezTo>
                <a:cubicBezTo>
                  <a:pt x="1489" y="106"/>
                  <a:pt x="1489" y="106"/>
                  <a:pt x="1488" y="106"/>
                </a:cubicBezTo>
                <a:cubicBezTo>
                  <a:pt x="1488" y="106"/>
                  <a:pt x="1488" y="106"/>
                  <a:pt x="1488" y="106"/>
                </a:cubicBezTo>
                <a:cubicBezTo>
                  <a:pt x="1487" y="106"/>
                  <a:pt x="1487" y="105"/>
                  <a:pt x="1486" y="105"/>
                </a:cubicBezTo>
                <a:cubicBezTo>
                  <a:pt x="1486" y="104"/>
                  <a:pt x="1486" y="105"/>
                  <a:pt x="1486" y="105"/>
                </a:cubicBezTo>
                <a:cubicBezTo>
                  <a:pt x="1485" y="105"/>
                  <a:pt x="1484" y="105"/>
                  <a:pt x="1483" y="105"/>
                </a:cubicBezTo>
                <a:cubicBezTo>
                  <a:pt x="1483" y="106"/>
                  <a:pt x="1484" y="105"/>
                  <a:pt x="1485" y="106"/>
                </a:cubicBezTo>
                <a:cubicBezTo>
                  <a:pt x="1487" y="108"/>
                  <a:pt x="1481" y="108"/>
                  <a:pt x="1480" y="108"/>
                </a:cubicBezTo>
                <a:cubicBezTo>
                  <a:pt x="1480" y="108"/>
                  <a:pt x="1480" y="108"/>
                  <a:pt x="1480" y="109"/>
                </a:cubicBezTo>
                <a:cubicBezTo>
                  <a:pt x="1480" y="109"/>
                  <a:pt x="1480" y="109"/>
                  <a:pt x="1480" y="110"/>
                </a:cubicBezTo>
                <a:cubicBezTo>
                  <a:pt x="1480" y="110"/>
                  <a:pt x="1481" y="110"/>
                  <a:pt x="1481" y="110"/>
                </a:cubicBezTo>
                <a:cubicBezTo>
                  <a:pt x="1481" y="111"/>
                  <a:pt x="1483" y="110"/>
                  <a:pt x="1484" y="110"/>
                </a:cubicBezTo>
                <a:cubicBezTo>
                  <a:pt x="1485" y="111"/>
                  <a:pt x="1485" y="111"/>
                  <a:pt x="1485" y="112"/>
                </a:cubicBezTo>
                <a:cubicBezTo>
                  <a:pt x="1484" y="111"/>
                  <a:pt x="1483" y="112"/>
                  <a:pt x="1483" y="111"/>
                </a:cubicBezTo>
                <a:cubicBezTo>
                  <a:pt x="1481" y="111"/>
                  <a:pt x="1479" y="111"/>
                  <a:pt x="1479" y="113"/>
                </a:cubicBezTo>
                <a:cubicBezTo>
                  <a:pt x="1479" y="114"/>
                  <a:pt x="1479" y="115"/>
                  <a:pt x="1480" y="116"/>
                </a:cubicBezTo>
                <a:cubicBezTo>
                  <a:pt x="1480" y="116"/>
                  <a:pt x="1481" y="116"/>
                  <a:pt x="1480" y="117"/>
                </a:cubicBezTo>
                <a:cubicBezTo>
                  <a:pt x="1480" y="119"/>
                  <a:pt x="1480" y="119"/>
                  <a:pt x="1478" y="119"/>
                </a:cubicBezTo>
                <a:cubicBezTo>
                  <a:pt x="1478" y="119"/>
                  <a:pt x="1478" y="118"/>
                  <a:pt x="1477" y="118"/>
                </a:cubicBezTo>
                <a:cubicBezTo>
                  <a:pt x="1476" y="118"/>
                  <a:pt x="1477" y="119"/>
                  <a:pt x="1476" y="119"/>
                </a:cubicBezTo>
                <a:cubicBezTo>
                  <a:pt x="1476" y="118"/>
                  <a:pt x="1476" y="118"/>
                  <a:pt x="1476" y="118"/>
                </a:cubicBezTo>
                <a:cubicBezTo>
                  <a:pt x="1476" y="117"/>
                  <a:pt x="1475" y="117"/>
                  <a:pt x="1475" y="116"/>
                </a:cubicBezTo>
                <a:cubicBezTo>
                  <a:pt x="1475" y="116"/>
                  <a:pt x="1474" y="116"/>
                  <a:pt x="1474" y="117"/>
                </a:cubicBezTo>
                <a:cubicBezTo>
                  <a:pt x="1474" y="117"/>
                  <a:pt x="1474" y="116"/>
                  <a:pt x="1473" y="116"/>
                </a:cubicBezTo>
                <a:cubicBezTo>
                  <a:pt x="1473" y="117"/>
                  <a:pt x="1472" y="117"/>
                  <a:pt x="1473" y="118"/>
                </a:cubicBezTo>
                <a:cubicBezTo>
                  <a:pt x="1473" y="119"/>
                  <a:pt x="1473" y="119"/>
                  <a:pt x="1474" y="119"/>
                </a:cubicBezTo>
                <a:cubicBezTo>
                  <a:pt x="1473" y="120"/>
                  <a:pt x="1473" y="120"/>
                  <a:pt x="1472" y="120"/>
                </a:cubicBezTo>
                <a:cubicBezTo>
                  <a:pt x="1472" y="120"/>
                  <a:pt x="1472" y="121"/>
                  <a:pt x="1472" y="121"/>
                </a:cubicBezTo>
                <a:cubicBezTo>
                  <a:pt x="1471" y="121"/>
                  <a:pt x="1471" y="120"/>
                  <a:pt x="1471" y="120"/>
                </a:cubicBezTo>
                <a:cubicBezTo>
                  <a:pt x="1470" y="120"/>
                  <a:pt x="1470" y="120"/>
                  <a:pt x="1469" y="121"/>
                </a:cubicBezTo>
                <a:cubicBezTo>
                  <a:pt x="1469" y="121"/>
                  <a:pt x="1469" y="120"/>
                  <a:pt x="1468" y="120"/>
                </a:cubicBezTo>
                <a:cubicBezTo>
                  <a:pt x="1468" y="120"/>
                  <a:pt x="1467" y="120"/>
                  <a:pt x="1467" y="120"/>
                </a:cubicBezTo>
                <a:cubicBezTo>
                  <a:pt x="1466" y="120"/>
                  <a:pt x="1467" y="119"/>
                  <a:pt x="1466" y="119"/>
                </a:cubicBezTo>
                <a:cubicBezTo>
                  <a:pt x="1465" y="119"/>
                  <a:pt x="1465" y="118"/>
                  <a:pt x="1464" y="118"/>
                </a:cubicBezTo>
                <a:cubicBezTo>
                  <a:pt x="1464" y="118"/>
                  <a:pt x="1464" y="117"/>
                  <a:pt x="1463" y="117"/>
                </a:cubicBezTo>
                <a:cubicBezTo>
                  <a:pt x="1463" y="117"/>
                  <a:pt x="1463" y="117"/>
                  <a:pt x="1462" y="117"/>
                </a:cubicBezTo>
                <a:cubicBezTo>
                  <a:pt x="1462" y="116"/>
                  <a:pt x="1461" y="115"/>
                  <a:pt x="1461" y="115"/>
                </a:cubicBezTo>
                <a:cubicBezTo>
                  <a:pt x="1460" y="115"/>
                  <a:pt x="1460" y="116"/>
                  <a:pt x="1459" y="115"/>
                </a:cubicBezTo>
                <a:cubicBezTo>
                  <a:pt x="1458" y="114"/>
                  <a:pt x="1458" y="115"/>
                  <a:pt x="1457" y="115"/>
                </a:cubicBezTo>
                <a:cubicBezTo>
                  <a:pt x="1457" y="115"/>
                  <a:pt x="1456" y="115"/>
                  <a:pt x="1456" y="115"/>
                </a:cubicBezTo>
                <a:cubicBezTo>
                  <a:pt x="1456" y="116"/>
                  <a:pt x="1455" y="116"/>
                  <a:pt x="1454" y="116"/>
                </a:cubicBezTo>
                <a:cubicBezTo>
                  <a:pt x="1454" y="117"/>
                  <a:pt x="1453" y="118"/>
                  <a:pt x="1452" y="118"/>
                </a:cubicBezTo>
                <a:cubicBezTo>
                  <a:pt x="1452" y="118"/>
                  <a:pt x="1451" y="118"/>
                  <a:pt x="1451" y="118"/>
                </a:cubicBezTo>
                <a:cubicBezTo>
                  <a:pt x="1450" y="119"/>
                  <a:pt x="1450" y="119"/>
                  <a:pt x="1449" y="119"/>
                </a:cubicBezTo>
                <a:cubicBezTo>
                  <a:pt x="1449" y="118"/>
                  <a:pt x="1449" y="117"/>
                  <a:pt x="1449" y="116"/>
                </a:cubicBezTo>
                <a:cubicBezTo>
                  <a:pt x="1449" y="115"/>
                  <a:pt x="1448" y="115"/>
                  <a:pt x="1448" y="114"/>
                </a:cubicBezTo>
                <a:cubicBezTo>
                  <a:pt x="1448" y="114"/>
                  <a:pt x="1448" y="113"/>
                  <a:pt x="1448" y="113"/>
                </a:cubicBezTo>
                <a:cubicBezTo>
                  <a:pt x="1448" y="113"/>
                  <a:pt x="1447" y="113"/>
                  <a:pt x="1447" y="113"/>
                </a:cubicBezTo>
                <a:cubicBezTo>
                  <a:pt x="1446" y="112"/>
                  <a:pt x="1446" y="115"/>
                  <a:pt x="1445" y="115"/>
                </a:cubicBezTo>
                <a:cubicBezTo>
                  <a:pt x="1445" y="115"/>
                  <a:pt x="1445" y="117"/>
                  <a:pt x="1445" y="117"/>
                </a:cubicBezTo>
                <a:cubicBezTo>
                  <a:pt x="1446" y="118"/>
                  <a:pt x="1445" y="118"/>
                  <a:pt x="1444" y="119"/>
                </a:cubicBezTo>
                <a:cubicBezTo>
                  <a:pt x="1444" y="119"/>
                  <a:pt x="1444" y="120"/>
                  <a:pt x="1444" y="121"/>
                </a:cubicBezTo>
                <a:cubicBezTo>
                  <a:pt x="1444" y="122"/>
                  <a:pt x="1444" y="123"/>
                  <a:pt x="1443" y="124"/>
                </a:cubicBezTo>
                <a:cubicBezTo>
                  <a:pt x="1442" y="125"/>
                  <a:pt x="1440" y="128"/>
                  <a:pt x="1439" y="127"/>
                </a:cubicBezTo>
                <a:cubicBezTo>
                  <a:pt x="1439" y="126"/>
                  <a:pt x="1439" y="126"/>
                  <a:pt x="1439" y="125"/>
                </a:cubicBezTo>
                <a:cubicBezTo>
                  <a:pt x="1440" y="124"/>
                  <a:pt x="1440" y="124"/>
                  <a:pt x="1440" y="123"/>
                </a:cubicBezTo>
                <a:cubicBezTo>
                  <a:pt x="1439" y="123"/>
                  <a:pt x="1439" y="123"/>
                  <a:pt x="1439" y="124"/>
                </a:cubicBezTo>
                <a:cubicBezTo>
                  <a:pt x="1438" y="123"/>
                  <a:pt x="1438" y="123"/>
                  <a:pt x="1437" y="123"/>
                </a:cubicBezTo>
                <a:cubicBezTo>
                  <a:pt x="1436" y="123"/>
                  <a:pt x="1436" y="122"/>
                  <a:pt x="1436" y="122"/>
                </a:cubicBezTo>
                <a:cubicBezTo>
                  <a:pt x="1435" y="121"/>
                  <a:pt x="1433" y="122"/>
                  <a:pt x="1432" y="122"/>
                </a:cubicBezTo>
                <a:cubicBezTo>
                  <a:pt x="1432" y="121"/>
                  <a:pt x="1432" y="121"/>
                  <a:pt x="1431" y="121"/>
                </a:cubicBezTo>
                <a:cubicBezTo>
                  <a:pt x="1431" y="121"/>
                  <a:pt x="1430" y="119"/>
                  <a:pt x="1430" y="119"/>
                </a:cubicBezTo>
                <a:cubicBezTo>
                  <a:pt x="1429" y="119"/>
                  <a:pt x="1428" y="120"/>
                  <a:pt x="1427" y="119"/>
                </a:cubicBezTo>
                <a:cubicBezTo>
                  <a:pt x="1427" y="118"/>
                  <a:pt x="1429" y="117"/>
                  <a:pt x="1430" y="117"/>
                </a:cubicBezTo>
                <a:cubicBezTo>
                  <a:pt x="1430" y="116"/>
                  <a:pt x="1429" y="115"/>
                  <a:pt x="1428" y="115"/>
                </a:cubicBezTo>
                <a:cubicBezTo>
                  <a:pt x="1428" y="116"/>
                  <a:pt x="1429" y="116"/>
                  <a:pt x="1428" y="117"/>
                </a:cubicBezTo>
                <a:cubicBezTo>
                  <a:pt x="1428" y="117"/>
                  <a:pt x="1427" y="117"/>
                  <a:pt x="1426" y="117"/>
                </a:cubicBezTo>
                <a:cubicBezTo>
                  <a:pt x="1426" y="116"/>
                  <a:pt x="1426" y="115"/>
                  <a:pt x="1425" y="114"/>
                </a:cubicBezTo>
                <a:cubicBezTo>
                  <a:pt x="1425" y="114"/>
                  <a:pt x="1424" y="114"/>
                  <a:pt x="1424" y="114"/>
                </a:cubicBezTo>
                <a:cubicBezTo>
                  <a:pt x="1424" y="113"/>
                  <a:pt x="1424" y="114"/>
                  <a:pt x="1423" y="114"/>
                </a:cubicBezTo>
                <a:cubicBezTo>
                  <a:pt x="1423" y="113"/>
                  <a:pt x="1421" y="111"/>
                  <a:pt x="1420" y="111"/>
                </a:cubicBezTo>
                <a:cubicBezTo>
                  <a:pt x="1419" y="112"/>
                  <a:pt x="1419" y="112"/>
                  <a:pt x="1419" y="113"/>
                </a:cubicBezTo>
                <a:cubicBezTo>
                  <a:pt x="1419" y="114"/>
                  <a:pt x="1419" y="115"/>
                  <a:pt x="1420" y="115"/>
                </a:cubicBezTo>
                <a:cubicBezTo>
                  <a:pt x="1420" y="116"/>
                  <a:pt x="1420" y="116"/>
                  <a:pt x="1419" y="116"/>
                </a:cubicBezTo>
                <a:cubicBezTo>
                  <a:pt x="1419" y="116"/>
                  <a:pt x="1419" y="115"/>
                  <a:pt x="1418" y="114"/>
                </a:cubicBezTo>
                <a:cubicBezTo>
                  <a:pt x="1418" y="114"/>
                  <a:pt x="1418" y="114"/>
                  <a:pt x="1418" y="113"/>
                </a:cubicBezTo>
                <a:cubicBezTo>
                  <a:pt x="1418" y="113"/>
                  <a:pt x="1418" y="113"/>
                  <a:pt x="1418" y="113"/>
                </a:cubicBezTo>
                <a:cubicBezTo>
                  <a:pt x="1417" y="113"/>
                  <a:pt x="1417" y="112"/>
                  <a:pt x="1416" y="112"/>
                </a:cubicBezTo>
                <a:cubicBezTo>
                  <a:pt x="1416" y="112"/>
                  <a:pt x="1415" y="112"/>
                  <a:pt x="1415" y="112"/>
                </a:cubicBezTo>
                <a:cubicBezTo>
                  <a:pt x="1415" y="111"/>
                  <a:pt x="1414" y="112"/>
                  <a:pt x="1414" y="112"/>
                </a:cubicBezTo>
                <a:cubicBezTo>
                  <a:pt x="1414" y="112"/>
                  <a:pt x="1414" y="111"/>
                  <a:pt x="1414" y="111"/>
                </a:cubicBezTo>
                <a:cubicBezTo>
                  <a:pt x="1413" y="111"/>
                  <a:pt x="1413" y="111"/>
                  <a:pt x="1413" y="111"/>
                </a:cubicBezTo>
                <a:cubicBezTo>
                  <a:pt x="1412" y="111"/>
                  <a:pt x="1413" y="111"/>
                  <a:pt x="1412" y="111"/>
                </a:cubicBezTo>
                <a:cubicBezTo>
                  <a:pt x="1412" y="111"/>
                  <a:pt x="1411" y="111"/>
                  <a:pt x="1410" y="110"/>
                </a:cubicBezTo>
                <a:cubicBezTo>
                  <a:pt x="1410" y="110"/>
                  <a:pt x="1409" y="109"/>
                  <a:pt x="1409" y="109"/>
                </a:cubicBezTo>
                <a:cubicBezTo>
                  <a:pt x="1408" y="109"/>
                  <a:pt x="1407" y="109"/>
                  <a:pt x="1408" y="109"/>
                </a:cubicBezTo>
                <a:cubicBezTo>
                  <a:pt x="1409" y="109"/>
                  <a:pt x="1409" y="107"/>
                  <a:pt x="1410" y="107"/>
                </a:cubicBezTo>
                <a:cubicBezTo>
                  <a:pt x="1409" y="107"/>
                  <a:pt x="1407" y="106"/>
                  <a:pt x="1407" y="107"/>
                </a:cubicBezTo>
                <a:cubicBezTo>
                  <a:pt x="1407" y="107"/>
                  <a:pt x="1405" y="107"/>
                  <a:pt x="1405" y="106"/>
                </a:cubicBezTo>
                <a:cubicBezTo>
                  <a:pt x="1404" y="106"/>
                  <a:pt x="1403" y="106"/>
                  <a:pt x="1403" y="107"/>
                </a:cubicBezTo>
                <a:cubicBezTo>
                  <a:pt x="1403" y="107"/>
                  <a:pt x="1403" y="108"/>
                  <a:pt x="1403" y="108"/>
                </a:cubicBezTo>
                <a:cubicBezTo>
                  <a:pt x="1402" y="108"/>
                  <a:pt x="1401" y="108"/>
                  <a:pt x="1400" y="108"/>
                </a:cubicBezTo>
                <a:cubicBezTo>
                  <a:pt x="1399" y="108"/>
                  <a:pt x="1400" y="108"/>
                  <a:pt x="1399" y="108"/>
                </a:cubicBezTo>
                <a:cubicBezTo>
                  <a:pt x="1399" y="108"/>
                  <a:pt x="1398" y="108"/>
                  <a:pt x="1398" y="108"/>
                </a:cubicBezTo>
                <a:cubicBezTo>
                  <a:pt x="1397" y="107"/>
                  <a:pt x="1397" y="107"/>
                  <a:pt x="1396" y="106"/>
                </a:cubicBezTo>
                <a:cubicBezTo>
                  <a:pt x="1396" y="106"/>
                  <a:pt x="1396" y="107"/>
                  <a:pt x="1396" y="106"/>
                </a:cubicBezTo>
                <a:cubicBezTo>
                  <a:pt x="1395" y="106"/>
                  <a:pt x="1395" y="106"/>
                  <a:pt x="1394" y="106"/>
                </a:cubicBezTo>
                <a:cubicBezTo>
                  <a:pt x="1394" y="106"/>
                  <a:pt x="1394" y="106"/>
                  <a:pt x="1394" y="106"/>
                </a:cubicBezTo>
                <a:cubicBezTo>
                  <a:pt x="1393" y="106"/>
                  <a:pt x="1393" y="106"/>
                  <a:pt x="1393" y="106"/>
                </a:cubicBezTo>
                <a:cubicBezTo>
                  <a:pt x="1393" y="106"/>
                  <a:pt x="1393" y="105"/>
                  <a:pt x="1392" y="105"/>
                </a:cubicBezTo>
                <a:cubicBezTo>
                  <a:pt x="1392" y="105"/>
                  <a:pt x="1392" y="105"/>
                  <a:pt x="1392" y="105"/>
                </a:cubicBezTo>
                <a:cubicBezTo>
                  <a:pt x="1391" y="105"/>
                  <a:pt x="1391" y="105"/>
                  <a:pt x="1391" y="106"/>
                </a:cubicBezTo>
                <a:cubicBezTo>
                  <a:pt x="1389" y="105"/>
                  <a:pt x="1388" y="105"/>
                  <a:pt x="1386" y="105"/>
                </a:cubicBezTo>
                <a:cubicBezTo>
                  <a:pt x="1386" y="105"/>
                  <a:pt x="1386" y="106"/>
                  <a:pt x="1386" y="106"/>
                </a:cubicBezTo>
                <a:cubicBezTo>
                  <a:pt x="1385" y="106"/>
                  <a:pt x="1384" y="105"/>
                  <a:pt x="1383" y="104"/>
                </a:cubicBezTo>
                <a:cubicBezTo>
                  <a:pt x="1383" y="104"/>
                  <a:pt x="1382" y="104"/>
                  <a:pt x="1382" y="104"/>
                </a:cubicBezTo>
                <a:cubicBezTo>
                  <a:pt x="1381" y="104"/>
                  <a:pt x="1382" y="104"/>
                  <a:pt x="1381" y="103"/>
                </a:cubicBezTo>
                <a:cubicBezTo>
                  <a:pt x="1380" y="103"/>
                  <a:pt x="1379" y="103"/>
                  <a:pt x="1379" y="103"/>
                </a:cubicBezTo>
                <a:cubicBezTo>
                  <a:pt x="1379" y="103"/>
                  <a:pt x="1379" y="103"/>
                  <a:pt x="1378" y="103"/>
                </a:cubicBezTo>
                <a:cubicBezTo>
                  <a:pt x="1378" y="101"/>
                  <a:pt x="1378" y="103"/>
                  <a:pt x="1377" y="102"/>
                </a:cubicBezTo>
                <a:cubicBezTo>
                  <a:pt x="1377" y="102"/>
                  <a:pt x="1377" y="102"/>
                  <a:pt x="1377" y="102"/>
                </a:cubicBezTo>
                <a:cubicBezTo>
                  <a:pt x="1376" y="101"/>
                  <a:pt x="1378" y="101"/>
                  <a:pt x="1378" y="101"/>
                </a:cubicBezTo>
                <a:cubicBezTo>
                  <a:pt x="1378" y="100"/>
                  <a:pt x="1378" y="99"/>
                  <a:pt x="1378" y="99"/>
                </a:cubicBezTo>
                <a:cubicBezTo>
                  <a:pt x="1378" y="97"/>
                  <a:pt x="1378" y="97"/>
                  <a:pt x="1376" y="97"/>
                </a:cubicBezTo>
                <a:cubicBezTo>
                  <a:pt x="1376" y="97"/>
                  <a:pt x="1376" y="97"/>
                  <a:pt x="1376" y="97"/>
                </a:cubicBezTo>
                <a:cubicBezTo>
                  <a:pt x="1375" y="98"/>
                  <a:pt x="1376" y="97"/>
                  <a:pt x="1375" y="97"/>
                </a:cubicBezTo>
                <a:cubicBezTo>
                  <a:pt x="1374" y="97"/>
                  <a:pt x="1373" y="97"/>
                  <a:pt x="1373" y="97"/>
                </a:cubicBezTo>
                <a:cubicBezTo>
                  <a:pt x="1372" y="97"/>
                  <a:pt x="1371" y="98"/>
                  <a:pt x="1370" y="97"/>
                </a:cubicBezTo>
                <a:cubicBezTo>
                  <a:pt x="1369" y="97"/>
                  <a:pt x="1369" y="96"/>
                  <a:pt x="1368" y="96"/>
                </a:cubicBezTo>
                <a:cubicBezTo>
                  <a:pt x="1368" y="97"/>
                  <a:pt x="1366" y="97"/>
                  <a:pt x="1366" y="96"/>
                </a:cubicBezTo>
                <a:cubicBezTo>
                  <a:pt x="1366" y="96"/>
                  <a:pt x="1364" y="96"/>
                  <a:pt x="1363" y="95"/>
                </a:cubicBezTo>
                <a:cubicBezTo>
                  <a:pt x="1361" y="95"/>
                  <a:pt x="1361" y="97"/>
                  <a:pt x="1359" y="97"/>
                </a:cubicBezTo>
                <a:cubicBezTo>
                  <a:pt x="1359" y="98"/>
                  <a:pt x="1358" y="98"/>
                  <a:pt x="1358" y="99"/>
                </a:cubicBezTo>
                <a:cubicBezTo>
                  <a:pt x="1357" y="99"/>
                  <a:pt x="1357" y="98"/>
                  <a:pt x="1357" y="99"/>
                </a:cubicBezTo>
                <a:cubicBezTo>
                  <a:pt x="1357" y="99"/>
                  <a:pt x="1355" y="100"/>
                  <a:pt x="1355" y="100"/>
                </a:cubicBezTo>
                <a:cubicBezTo>
                  <a:pt x="1355" y="101"/>
                  <a:pt x="1354" y="101"/>
                  <a:pt x="1354" y="102"/>
                </a:cubicBezTo>
                <a:cubicBezTo>
                  <a:pt x="1354" y="103"/>
                  <a:pt x="1354" y="103"/>
                  <a:pt x="1355" y="103"/>
                </a:cubicBezTo>
                <a:cubicBezTo>
                  <a:pt x="1356" y="103"/>
                  <a:pt x="1356" y="104"/>
                  <a:pt x="1356" y="105"/>
                </a:cubicBezTo>
                <a:cubicBezTo>
                  <a:pt x="1356" y="105"/>
                  <a:pt x="1356" y="105"/>
                  <a:pt x="1356" y="105"/>
                </a:cubicBezTo>
                <a:cubicBezTo>
                  <a:pt x="1356" y="106"/>
                  <a:pt x="1356" y="105"/>
                  <a:pt x="1355" y="106"/>
                </a:cubicBezTo>
                <a:cubicBezTo>
                  <a:pt x="1355" y="107"/>
                  <a:pt x="1353" y="108"/>
                  <a:pt x="1353" y="109"/>
                </a:cubicBezTo>
                <a:cubicBezTo>
                  <a:pt x="1353" y="109"/>
                  <a:pt x="1354" y="109"/>
                  <a:pt x="1353" y="110"/>
                </a:cubicBezTo>
                <a:cubicBezTo>
                  <a:pt x="1353" y="111"/>
                  <a:pt x="1352" y="108"/>
                  <a:pt x="1352" y="108"/>
                </a:cubicBezTo>
                <a:cubicBezTo>
                  <a:pt x="1353" y="108"/>
                  <a:pt x="1353" y="107"/>
                  <a:pt x="1353" y="107"/>
                </a:cubicBezTo>
                <a:cubicBezTo>
                  <a:pt x="1354" y="107"/>
                  <a:pt x="1354" y="106"/>
                  <a:pt x="1354" y="106"/>
                </a:cubicBezTo>
                <a:cubicBezTo>
                  <a:pt x="1354" y="106"/>
                  <a:pt x="1353" y="106"/>
                  <a:pt x="1353" y="105"/>
                </a:cubicBezTo>
                <a:cubicBezTo>
                  <a:pt x="1353" y="105"/>
                  <a:pt x="1352" y="105"/>
                  <a:pt x="1353" y="105"/>
                </a:cubicBezTo>
                <a:cubicBezTo>
                  <a:pt x="1353" y="105"/>
                  <a:pt x="1353" y="105"/>
                  <a:pt x="1353" y="105"/>
                </a:cubicBezTo>
                <a:cubicBezTo>
                  <a:pt x="1353" y="104"/>
                  <a:pt x="1354" y="105"/>
                  <a:pt x="1354" y="105"/>
                </a:cubicBezTo>
                <a:cubicBezTo>
                  <a:pt x="1355" y="105"/>
                  <a:pt x="1355" y="103"/>
                  <a:pt x="1354" y="103"/>
                </a:cubicBezTo>
                <a:cubicBezTo>
                  <a:pt x="1353" y="102"/>
                  <a:pt x="1353" y="101"/>
                  <a:pt x="1354" y="100"/>
                </a:cubicBezTo>
                <a:cubicBezTo>
                  <a:pt x="1354" y="99"/>
                  <a:pt x="1354" y="98"/>
                  <a:pt x="1353" y="98"/>
                </a:cubicBezTo>
                <a:cubicBezTo>
                  <a:pt x="1353" y="98"/>
                  <a:pt x="1352" y="96"/>
                  <a:pt x="1352" y="97"/>
                </a:cubicBezTo>
                <a:cubicBezTo>
                  <a:pt x="1352" y="97"/>
                  <a:pt x="1352" y="98"/>
                  <a:pt x="1352" y="99"/>
                </a:cubicBezTo>
                <a:cubicBezTo>
                  <a:pt x="1352" y="100"/>
                  <a:pt x="1350" y="99"/>
                  <a:pt x="1349" y="99"/>
                </a:cubicBezTo>
                <a:cubicBezTo>
                  <a:pt x="1348" y="99"/>
                  <a:pt x="1348" y="99"/>
                  <a:pt x="1347" y="99"/>
                </a:cubicBezTo>
                <a:cubicBezTo>
                  <a:pt x="1346" y="99"/>
                  <a:pt x="1347" y="100"/>
                  <a:pt x="1346" y="100"/>
                </a:cubicBezTo>
                <a:cubicBezTo>
                  <a:pt x="1346" y="100"/>
                  <a:pt x="1346" y="99"/>
                  <a:pt x="1346" y="99"/>
                </a:cubicBezTo>
                <a:cubicBezTo>
                  <a:pt x="1345" y="99"/>
                  <a:pt x="1346" y="100"/>
                  <a:pt x="1345" y="99"/>
                </a:cubicBezTo>
                <a:cubicBezTo>
                  <a:pt x="1345" y="98"/>
                  <a:pt x="1344" y="97"/>
                  <a:pt x="1344" y="96"/>
                </a:cubicBezTo>
                <a:cubicBezTo>
                  <a:pt x="1343" y="96"/>
                  <a:pt x="1343" y="96"/>
                  <a:pt x="1343" y="96"/>
                </a:cubicBezTo>
                <a:cubicBezTo>
                  <a:pt x="1343" y="97"/>
                  <a:pt x="1343" y="97"/>
                  <a:pt x="1343" y="97"/>
                </a:cubicBezTo>
                <a:cubicBezTo>
                  <a:pt x="1342" y="97"/>
                  <a:pt x="1342" y="97"/>
                  <a:pt x="1342" y="96"/>
                </a:cubicBezTo>
                <a:cubicBezTo>
                  <a:pt x="1341" y="96"/>
                  <a:pt x="1341" y="96"/>
                  <a:pt x="1341" y="96"/>
                </a:cubicBezTo>
                <a:cubicBezTo>
                  <a:pt x="1340" y="95"/>
                  <a:pt x="1339" y="98"/>
                  <a:pt x="1338" y="99"/>
                </a:cubicBezTo>
                <a:cubicBezTo>
                  <a:pt x="1338" y="99"/>
                  <a:pt x="1338" y="98"/>
                  <a:pt x="1337" y="99"/>
                </a:cubicBezTo>
                <a:cubicBezTo>
                  <a:pt x="1337" y="100"/>
                  <a:pt x="1337" y="100"/>
                  <a:pt x="1337" y="100"/>
                </a:cubicBezTo>
                <a:cubicBezTo>
                  <a:pt x="1338" y="102"/>
                  <a:pt x="1339" y="102"/>
                  <a:pt x="1340" y="101"/>
                </a:cubicBezTo>
                <a:cubicBezTo>
                  <a:pt x="1340" y="102"/>
                  <a:pt x="1339" y="103"/>
                  <a:pt x="1338" y="103"/>
                </a:cubicBezTo>
                <a:cubicBezTo>
                  <a:pt x="1337" y="103"/>
                  <a:pt x="1336" y="102"/>
                  <a:pt x="1336" y="102"/>
                </a:cubicBezTo>
                <a:cubicBezTo>
                  <a:pt x="1336" y="102"/>
                  <a:pt x="1336" y="103"/>
                  <a:pt x="1336" y="103"/>
                </a:cubicBezTo>
                <a:cubicBezTo>
                  <a:pt x="1336" y="103"/>
                  <a:pt x="1336" y="103"/>
                  <a:pt x="1335" y="103"/>
                </a:cubicBezTo>
                <a:cubicBezTo>
                  <a:pt x="1335" y="104"/>
                  <a:pt x="1335" y="104"/>
                  <a:pt x="1334" y="104"/>
                </a:cubicBezTo>
                <a:cubicBezTo>
                  <a:pt x="1333" y="105"/>
                  <a:pt x="1331" y="105"/>
                  <a:pt x="1331" y="106"/>
                </a:cubicBezTo>
                <a:cubicBezTo>
                  <a:pt x="1330" y="106"/>
                  <a:pt x="1329" y="105"/>
                  <a:pt x="1328" y="105"/>
                </a:cubicBezTo>
                <a:cubicBezTo>
                  <a:pt x="1327" y="106"/>
                  <a:pt x="1327" y="106"/>
                  <a:pt x="1326" y="106"/>
                </a:cubicBezTo>
                <a:cubicBezTo>
                  <a:pt x="1326" y="106"/>
                  <a:pt x="1325" y="106"/>
                  <a:pt x="1325" y="106"/>
                </a:cubicBezTo>
                <a:cubicBezTo>
                  <a:pt x="1324" y="106"/>
                  <a:pt x="1325" y="106"/>
                  <a:pt x="1325" y="106"/>
                </a:cubicBezTo>
                <a:cubicBezTo>
                  <a:pt x="1324" y="106"/>
                  <a:pt x="1324" y="106"/>
                  <a:pt x="1324" y="106"/>
                </a:cubicBezTo>
                <a:cubicBezTo>
                  <a:pt x="1324" y="107"/>
                  <a:pt x="1324" y="107"/>
                  <a:pt x="1323" y="107"/>
                </a:cubicBezTo>
                <a:cubicBezTo>
                  <a:pt x="1322" y="108"/>
                  <a:pt x="1322" y="108"/>
                  <a:pt x="1321" y="108"/>
                </a:cubicBezTo>
                <a:cubicBezTo>
                  <a:pt x="1320" y="108"/>
                  <a:pt x="1321" y="108"/>
                  <a:pt x="1321" y="108"/>
                </a:cubicBezTo>
                <a:cubicBezTo>
                  <a:pt x="1320" y="109"/>
                  <a:pt x="1319" y="108"/>
                  <a:pt x="1318" y="108"/>
                </a:cubicBezTo>
                <a:cubicBezTo>
                  <a:pt x="1318" y="108"/>
                  <a:pt x="1314" y="109"/>
                  <a:pt x="1313" y="109"/>
                </a:cubicBezTo>
                <a:cubicBezTo>
                  <a:pt x="1313" y="108"/>
                  <a:pt x="1317" y="108"/>
                  <a:pt x="1317" y="108"/>
                </a:cubicBezTo>
                <a:cubicBezTo>
                  <a:pt x="1319" y="107"/>
                  <a:pt x="1320" y="107"/>
                  <a:pt x="1322" y="106"/>
                </a:cubicBezTo>
                <a:cubicBezTo>
                  <a:pt x="1323" y="106"/>
                  <a:pt x="1323" y="104"/>
                  <a:pt x="1324" y="104"/>
                </a:cubicBezTo>
                <a:cubicBezTo>
                  <a:pt x="1325" y="103"/>
                  <a:pt x="1326" y="103"/>
                  <a:pt x="1327" y="103"/>
                </a:cubicBezTo>
                <a:cubicBezTo>
                  <a:pt x="1328" y="103"/>
                  <a:pt x="1328" y="102"/>
                  <a:pt x="1329" y="102"/>
                </a:cubicBezTo>
                <a:cubicBezTo>
                  <a:pt x="1329" y="102"/>
                  <a:pt x="1329" y="102"/>
                  <a:pt x="1329" y="102"/>
                </a:cubicBezTo>
                <a:cubicBezTo>
                  <a:pt x="1329" y="102"/>
                  <a:pt x="1331" y="102"/>
                  <a:pt x="1331" y="101"/>
                </a:cubicBezTo>
                <a:cubicBezTo>
                  <a:pt x="1331" y="101"/>
                  <a:pt x="1333" y="100"/>
                  <a:pt x="1333" y="100"/>
                </a:cubicBezTo>
                <a:cubicBezTo>
                  <a:pt x="1333" y="99"/>
                  <a:pt x="1333" y="99"/>
                  <a:pt x="1333" y="99"/>
                </a:cubicBezTo>
                <a:cubicBezTo>
                  <a:pt x="1334" y="98"/>
                  <a:pt x="1335" y="98"/>
                  <a:pt x="1335" y="98"/>
                </a:cubicBezTo>
                <a:cubicBezTo>
                  <a:pt x="1335" y="97"/>
                  <a:pt x="1336" y="96"/>
                  <a:pt x="1335" y="96"/>
                </a:cubicBezTo>
                <a:cubicBezTo>
                  <a:pt x="1335" y="95"/>
                  <a:pt x="1335" y="95"/>
                  <a:pt x="1335" y="95"/>
                </a:cubicBezTo>
                <a:cubicBezTo>
                  <a:pt x="1335" y="95"/>
                  <a:pt x="1336" y="95"/>
                  <a:pt x="1336" y="95"/>
                </a:cubicBezTo>
                <a:cubicBezTo>
                  <a:pt x="1336" y="95"/>
                  <a:pt x="1336" y="94"/>
                  <a:pt x="1337" y="93"/>
                </a:cubicBezTo>
                <a:cubicBezTo>
                  <a:pt x="1337" y="92"/>
                  <a:pt x="1338" y="92"/>
                  <a:pt x="1339" y="92"/>
                </a:cubicBezTo>
                <a:cubicBezTo>
                  <a:pt x="1340" y="92"/>
                  <a:pt x="1341" y="92"/>
                  <a:pt x="1342" y="92"/>
                </a:cubicBezTo>
                <a:cubicBezTo>
                  <a:pt x="1342" y="91"/>
                  <a:pt x="1342" y="91"/>
                  <a:pt x="1343" y="91"/>
                </a:cubicBezTo>
                <a:cubicBezTo>
                  <a:pt x="1344" y="91"/>
                  <a:pt x="1343" y="91"/>
                  <a:pt x="1344" y="91"/>
                </a:cubicBezTo>
                <a:cubicBezTo>
                  <a:pt x="1344" y="91"/>
                  <a:pt x="1344" y="91"/>
                  <a:pt x="1344" y="91"/>
                </a:cubicBezTo>
                <a:cubicBezTo>
                  <a:pt x="1345" y="91"/>
                  <a:pt x="1345" y="90"/>
                  <a:pt x="1346" y="90"/>
                </a:cubicBezTo>
                <a:cubicBezTo>
                  <a:pt x="1347" y="90"/>
                  <a:pt x="1348" y="90"/>
                  <a:pt x="1350" y="90"/>
                </a:cubicBezTo>
                <a:cubicBezTo>
                  <a:pt x="1350" y="90"/>
                  <a:pt x="1349" y="90"/>
                  <a:pt x="1350" y="90"/>
                </a:cubicBezTo>
                <a:cubicBezTo>
                  <a:pt x="1351" y="90"/>
                  <a:pt x="1350" y="89"/>
                  <a:pt x="1351" y="89"/>
                </a:cubicBezTo>
                <a:cubicBezTo>
                  <a:pt x="1352" y="89"/>
                  <a:pt x="1351" y="89"/>
                  <a:pt x="1352" y="89"/>
                </a:cubicBezTo>
                <a:cubicBezTo>
                  <a:pt x="1354" y="89"/>
                  <a:pt x="1355" y="89"/>
                  <a:pt x="1356" y="88"/>
                </a:cubicBezTo>
                <a:cubicBezTo>
                  <a:pt x="1357" y="87"/>
                  <a:pt x="1358" y="88"/>
                  <a:pt x="1358" y="86"/>
                </a:cubicBezTo>
                <a:cubicBezTo>
                  <a:pt x="1357" y="85"/>
                  <a:pt x="1356" y="84"/>
                  <a:pt x="1356" y="83"/>
                </a:cubicBezTo>
                <a:cubicBezTo>
                  <a:pt x="1354" y="83"/>
                  <a:pt x="1354" y="82"/>
                  <a:pt x="1354" y="81"/>
                </a:cubicBezTo>
                <a:cubicBezTo>
                  <a:pt x="1355" y="81"/>
                  <a:pt x="1356" y="82"/>
                  <a:pt x="1357" y="82"/>
                </a:cubicBezTo>
                <a:cubicBezTo>
                  <a:pt x="1358" y="82"/>
                  <a:pt x="1358" y="80"/>
                  <a:pt x="1358" y="79"/>
                </a:cubicBezTo>
                <a:cubicBezTo>
                  <a:pt x="1357" y="79"/>
                  <a:pt x="1358" y="78"/>
                  <a:pt x="1357" y="78"/>
                </a:cubicBezTo>
                <a:cubicBezTo>
                  <a:pt x="1356" y="78"/>
                  <a:pt x="1356" y="77"/>
                  <a:pt x="1355" y="76"/>
                </a:cubicBezTo>
                <a:cubicBezTo>
                  <a:pt x="1355" y="75"/>
                  <a:pt x="1355" y="74"/>
                  <a:pt x="1354" y="74"/>
                </a:cubicBezTo>
                <a:cubicBezTo>
                  <a:pt x="1353" y="73"/>
                  <a:pt x="1352" y="73"/>
                  <a:pt x="1351" y="73"/>
                </a:cubicBezTo>
                <a:cubicBezTo>
                  <a:pt x="1351" y="73"/>
                  <a:pt x="1351" y="73"/>
                  <a:pt x="1350" y="73"/>
                </a:cubicBezTo>
                <a:cubicBezTo>
                  <a:pt x="1349" y="73"/>
                  <a:pt x="1349" y="72"/>
                  <a:pt x="1349" y="71"/>
                </a:cubicBezTo>
                <a:cubicBezTo>
                  <a:pt x="1349" y="70"/>
                  <a:pt x="1349" y="70"/>
                  <a:pt x="1349" y="69"/>
                </a:cubicBezTo>
                <a:cubicBezTo>
                  <a:pt x="1348" y="69"/>
                  <a:pt x="1348" y="68"/>
                  <a:pt x="1347" y="68"/>
                </a:cubicBezTo>
                <a:cubicBezTo>
                  <a:pt x="1346" y="68"/>
                  <a:pt x="1347" y="68"/>
                  <a:pt x="1346" y="68"/>
                </a:cubicBezTo>
                <a:cubicBezTo>
                  <a:pt x="1346" y="68"/>
                  <a:pt x="1346" y="69"/>
                  <a:pt x="1345" y="69"/>
                </a:cubicBezTo>
                <a:cubicBezTo>
                  <a:pt x="1345" y="69"/>
                  <a:pt x="1344" y="68"/>
                  <a:pt x="1343" y="69"/>
                </a:cubicBezTo>
                <a:cubicBezTo>
                  <a:pt x="1343" y="69"/>
                  <a:pt x="1344" y="69"/>
                  <a:pt x="1343" y="69"/>
                </a:cubicBezTo>
                <a:cubicBezTo>
                  <a:pt x="1342" y="69"/>
                  <a:pt x="1341" y="70"/>
                  <a:pt x="1341" y="69"/>
                </a:cubicBezTo>
                <a:cubicBezTo>
                  <a:pt x="1340" y="68"/>
                  <a:pt x="1340" y="68"/>
                  <a:pt x="1339" y="68"/>
                </a:cubicBezTo>
                <a:cubicBezTo>
                  <a:pt x="1338" y="69"/>
                  <a:pt x="1337" y="69"/>
                  <a:pt x="1336" y="69"/>
                </a:cubicBezTo>
                <a:cubicBezTo>
                  <a:pt x="1335" y="70"/>
                  <a:pt x="1333" y="70"/>
                  <a:pt x="1332" y="70"/>
                </a:cubicBezTo>
                <a:cubicBezTo>
                  <a:pt x="1331" y="71"/>
                  <a:pt x="1330" y="73"/>
                  <a:pt x="1329" y="73"/>
                </a:cubicBezTo>
                <a:cubicBezTo>
                  <a:pt x="1328" y="73"/>
                  <a:pt x="1327" y="73"/>
                  <a:pt x="1326" y="73"/>
                </a:cubicBezTo>
                <a:cubicBezTo>
                  <a:pt x="1326" y="73"/>
                  <a:pt x="1326" y="73"/>
                  <a:pt x="1326" y="72"/>
                </a:cubicBezTo>
                <a:cubicBezTo>
                  <a:pt x="1327" y="71"/>
                  <a:pt x="1327" y="72"/>
                  <a:pt x="1327" y="72"/>
                </a:cubicBezTo>
                <a:cubicBezTo>
                  <a:pt x="1327" y="71"/>
                  <a:pt x="1327" y="70"/>
                  <a:pt x="1328" y="70"/>
                </a:cubicBezTo>
                <a:cubicBezTo>
                  <a:pt x="1328" y="67"/>
                  <a:pt x="1323" y="69"/>
                  <a:pt x="1324" y="67"/>
                </a:cubicBezTo>
                <a:cubicBezTo>
                  <a:pt x="1323" y="67"/>
                  <a:pt x="1322" y="68"/>
                  <a:pt x="1321" y="68"/>
                </a:cubicBezTo>
                <a:cubicBezTo>
                  <a:pt x="1321" y="68"/>
                  <a:pt x="1320" y="68"/>
                  <a:pt x="1320" y="68"/>
                </a:cubicBezTo>
                <a:cubicBezTo>
                  <a:pt x="1320" y="68"/>
                  <a:pt x="1320" y="68"/>
                  <a:pt x="1319" y="68"/>
                </a:cubicBezTo>
                <a:cubicBezTo>
                  <a:pt x="1319" y="68"/>
                  <a:pt x="1320" y="68"/>
                  <a:pt x="1320" y="67"/>
                </a:cubicBezTo>
                <a:cubicBezTo>
                  <a:pt x="1320" y="67"/>
                  <a:pt x="1320" y="67"/>
                  <a:pt x="1320" y="67"/>
                </a:cubicBezTo>
                <a:cubicBezTo>
                  <a:pt x="1320" y="67"/>
                  <a:pt x="1320" y="67"/>
                  <a:pt x="1320" y="67"/>
                </a:cubicBezTo>
                <a:cubicBezTo>
                  <a:pt x="1319" y="67"/>
                  <a:pt x="1319" y="67"/>
                  <a:pt x="1319" y="67"/>
                </a:cubicBezTo>
                <a:cubicBezTo>
                  <a:pt x="1319" y="67"/>
                  <a:pt x="1318" y="68"/>
                  <a:pt x="1318" y="67"/>
                </a:cubicBezTo>
                <a:cubicBezTo>
                  <a:pt x="1318" y="66"/>
                  <a:pt x="1319" y="66"/>
                  <a:pt x="1319" y="65"/>
                </a:cubicBezTo>
                <a:cubicBezTo>
                  <a:pt x="1320" y="65"/>
                  <a:pt x="1320" y="65"/>
                  <a:pt x="1321" y="65"/>
                </a:cubicBezTo>
                <a:cubicBezTo>
                  <a:pt x="1321" y="63"/>
                  <a:pt x="1319" y="63"/>
                  <a:pt x="1317" y="63"/>
                </a:cubicBezTo>
                <a:cubicBezTo>
                  <a:pt x="1317" y="63"/>
                  <a:pt x="1317" y="62"/>
                  <a:pt x="1317" y="61"/>
                </a:cubicBezTo>
                <a:cubicBezTo>
                  <a:pt x="1316" y="62"/>
                  <a:pt x="1315" y="62"/>
                  <a:pt x="1314" y="61"/>
                </a:cubicBezTo>
                <a:cubicBezTo>
                  <a:pt x="1313" y="61"/>
                  <a:pt x="1313" y="61"/>
                  <a:pt x="1312" y="61"/>
                </a:cubicBezTo>
                <a:cubicBezTo>
                  <a:pt x="1312" y="61"/>
                  <a:pt x="1312" y="61"/>
                  <a:pt x="1312" y="61"/>
                </a:cubicBezTo>
                <a:cubicBezTo>
                  <a:pt x="1311" y="61"/>
                  <a:pt x="1311" y="61"/>
                  <a:pt x="1311" y="61"/>
                </a:cubicBezTo>
                <a:cubicBezTo>
                  <a:pt x="1311" y="62"/>
                  <a:pt x="1311" y="62"/>
                  <a:pt x="1311" y="62"/>
                </a:cubicBezTo>
                <a:cubicBezTo>
                  <a:pt x="1311" y="63"/>
                  <a:pt x="1310" y="63"/>
                  <a:pt x="1309" y="63"/>
                </a:cubicBezTo>
                <a:cubicBezTo>
                  <a:pt x="1308" y="63"/>
                  <a:pt x="1308" y="63"/>
                  <a:pt x="1308" y="62"/>
                </a:cubicBezTo>
                <a:cubicBezTo>
                  <a:pt x="1307" y="62"/>
                  <a:pt x="1306" y="62"/>
                  <a:pt x="1306" y="62"/>
                </a:cubicBezTo>
                <a:cubicBezTo>
                  <a:pt x="1305" y="63"/>
                  <a:pt x="1302" y="63"/>
                  <a:pt x="1302" y="64"/>
                </a:cubicBezTo>
                <a:cubicBezTo>
                  <a:pt x="1302" y="64"/>
                  <a:pt x="1302" y="65"/>
                  <a:pt x="1302" y="65"/>
                </a:cubicBezTo>
                <a:cubicBezTo>
                  <a:pt x="1302" y="65"/>
                  <a:pt x="1302" y="66"/>
                  <a:pt x="1301" y="66"/>
                </a:cubicBezTo>
                <a:cubicBezTo>
                  <a:pt x="1301" y="66"/>
                  <a:pt x="1300" y="66"/>
                  <a:pt x="1300" y="67"/>
                </a:cubicBezTo>
                <a:cubicBezTo>
                  <a:pt x="1299" y="67"/>
                  <a:pt x="1299" y="68"/>
                  <a:pt x="1299" y="68"/>
                </a:cubicBezTo>
                <a:cubicBezTo>
                  <a:pt x="1299" y="68"/>
                  <a:pt x="1299" y="68"/>
                  <a:pt x="1298" y="68"/>
                </a:cubicBezTo>
                <a:cubicBezTo>
                  <a:pt x="1294" y="69"/>
                  <a:pt x="1301" y="72"/>
                  <a:pt x="1300" y="73"/>
                </a:cubicBezTo>
                <a:cubicBezTo>
                  <a:pt x="1299" y="73"/>
                  <a:pt x="1298" y="73"/>
                  <a:pt x="1297" y="72"/>
                </a:cubicBezTo>
                <a:cubicBezTo>
                  <a:pt x="1297" y="71"/>
                  <a:pt x="1296" y="71"/>
                  <a:pt x="1295" y="72"/>
                </a:cubicBezTo>
                <a:cubicBezTo>
                  <a:pt x="1295" y="72"/>
                  <a:pt x="1294" y="73"/>
                  <a:pt x="1294" y="72"/>
                </a:cubicBezTo>
                <a:cubicBezTo>
                  <a:pt x="1294" y="72"/>
                  <a:pt x="1291" y="72"/>
                  <a:pt x="1291" y="72"/>
                </a:cubicBezTo>
                <a:cubicBezTo>
                  <a:pt x="1291" y="72"/>
                  <a:pt x="1288" y="72"/>
                  <a:pt x="1288" y="73"/>
                </a:cubicBezTo>
                <a:cubicBezTo>
                  <a:pt x="1288" y="73"/>
                  <a:pt x="1288" y="73"/>
                  <a:pt x="1289" y="73"/>
                </a:cubicBezTo>
                <a:cubicBezTo>
                  <a:pt x="1289" y="73"/>
                  <a:pt x="1289" y="74"/>
                  <a:pt x="1289" y="74"/>
                </a:cubicBezTo>
                <a:cubicBezTo>
                  <a:pt x="1290" y="74"/>
                  <a:pt x="1290" y="74"/>
                  <a:pt x="1290" y="74"/>
                </a:cubicBezTo>
                <a:cubicBezTo>
                  <a:pt x="1290" y="75"/>
                  <a:pt x="1291" y="75"/>
                  <a:pt x="1291" y="75"/>
                </a:cubicBezTo>
                <a:cubicBezTo>
                  <a:pt x="1291" y="75"/>
                  <a:pt x="1291" y="76"/>
                  <a:pt x="1291" y="77"/>
                </a:cubicBezTo>
                <a:cubicBezTo>
                  <a:pt x="1291" y="77"/>
                  <a:pt x="1291" y="78"/>
                  <a:pt x="1291" y="78"/>
                </a:cubicBezTo>
                <a:cubicBezTo>
                  <a:pt x="1290" y="78"/>
                  <a:pt x="1290" y="78"/>
                  <a:pt x="1290" y="79"/>
                </a:cubicBezTo>
                <a:cubicBezTo>
                  <a:pt x="1290" y="79"/>
                  <a:pt x="1290" y="79"/>
                  <a:pt x="1290" y="79"/>
                </a:cubicBezTo>
                <a:cubicBezTo>
                  <a:pt x="1290" y="79"/>
                  <a:pt x="1290" y="78"/>
                  <a:pt x="1290" y="78"/>
                </a:cubicBezTo>
                <a:cubicBezTo>
                  <a:pt x="1290" y="77"/>
                  <a:pt x="1290" y="77"/>
                  <a:pt x="1290" y="76"/>
                </a:cubicBezTo>
                <a:cubicBezTo>
                  <a:pt x="1290" y="75"/>
                  <a:pt x="1289" y="75"/>
                  <a:pt x="1288" y="74"/>
                </a:cubicBezTo>
                <a:cubicBezTo>
                  <a:pt x="1287" y="74"/>
                  <a:pt x="1285" y="75"/>
                  <a:pt x="1285" y="76"/>
                </a:cubicBezTo>
                <a:cubicBezTo>
                  <a:pt x="1284" y="76"/>
                  <a:pt x="1284" y="78"/>
                  <a:pt x="1283" y="78"/>
                </a:cubicBezTo>
                <a:cubicBezTo>
                  <a:pt x="1283" y="78"/>
                  <a:pt x="1283" y="77"/>
                  <a:pt x="1283" y="78"/>
                </a:cubicBezTo>
                <a:cubicBezTo>
                  <a:pt x="1282" y="78"/>
                  <a:pt x="1282" y="78"/>
                  <a:pt x="1282" y="77"/>
                </a:cubicBezTo>
                <a:cubicBezTo>
                  <a:pt x="1281" y="77"/>
                  <a:pt x="1281" y="78"/>
                  <a:pt x="1281" y="78"/>
                </a:cubicBezTo>
                <a:cubicBezTo>
                  <a:pt x="1281" y="78"/>
                  <a:pt x="1280" y="79"/>
                  <a:pt x="1280" y="79"/>
                </a:cubicBezTo>
                <a:cubicBezTo>
                  <a:pt x="1280" y="78"/>
                  <a:pt x="1280" y="78"/>
                  <a:pt x="1279" y="77"/>
                </a:cubicBezTo>
                <a:cubicBezTo>
                  <a:pt x="1279" y="79"/>
                  <a:pt x="1278" y="79"/>
                  <a:pt x="1277" y="79"/>
                </a:cubicBezTo>
                <a:cubicBezTo>
                  <a:pt x="1276" y="79"/>
                  <a:pt x="1277" y="79"/>
                  <a:pt x="1276" y="79"/>
                </a:cubicBezTo>
                <a:cubicBezTo>
                  <a:pt x="1276" y="79"/>
                  <a:pt x="1275" y="80"/>
                  <a:pt x="1275" y="79"/>
                </a:cubicBezTo>
                <a:cubicBezTo>
                  <a:pt x="1275" y="79"/>
                  <a:pt x="1277" y="78"/>
                  <a:pt x="1276" y="78"/>
                </a:cubicBezTo>
                <a:cubicBezTo>
                  <a:pt x="1277" y="78"/>
                  <a:pt x="1277" y="78"/>
                  <a:pt x="1277" y="77"/>
                </a:cubicBezTo>
                <a:cubicBezTo>
                  <a:pt x="1277" y="77"/>
                  <a:pt x="1278" y="76"/>
                  <a:pt x="1278" y="76"/>
                </a:cubicBezTo>
                <a:cubicBezTo>
                  <a:pt x="1279" y="75"/>
                  <a:pt x="1274" y="74"/>
                  <a:pt x="1274" y="75"/>
                </a:cubicBezTo>
                <a:cubicBezTo>
                  <a:pt x="1274" y="75"/>
                  <a:pt x="1273" y="75"/>
                  <a:pt x="1272" y="75"/>
                </a:cubicBezTo>
                <a:cubicBezTo>
                  <a:pt x="1272" y="74"/>
                  <a:pt x="1272" y="74"/>
                  <a:pt x="1271" y="74"/>
                </a:cubicBezTo>
                <a:cubicBezTo>
                  <a:pt x="1271" y="75"/>
                  <a:pt x="1271" y="75"/>
                  <a:pt x="1271" y="76"/>
                </a:cubicBezTo>
                <a:cubicBezTo>
                  <a:pt x="1270" y="75"/>
                  <a:pt x="1269" y="74"/>
                  <a:pt x="1269" y="74"/>
                </a:cubicBezTo>
                <a:cubicBezTo>
                  <a:pt x="1268" y="74"/>
                  <a:pt x="1267" y="74"/>
                  <a:pt x="1267" y="75"/>
                </a:cubicBezTo>
                <a:cubicBezTo>
                  <a:pt x="1267" y="75"/>
                  <a:pt x="1266" y="75"/>
                  <a:pt x="1266" y="74"/>
                </a:cubicBezTo>
                <a:cubicBezTo>
                  <a:pt x="1266" y="75"/>
                  <a:pt x="1266" y="75"/>
                  <a:pt x="1266" y="76"/>
                </a:cubicBezTo>
                <a:cubicBezTo>
                  <a:pt x="1265" y="75"/>
                  <a:pt x="1265" y="75"/>
                  <a:pt x="1264" y="75"/>
                </a:cubicBezTo>
                <a:cubicBezTo>
                  <a:pt x="1264" y="75"/>
                  <a:pt x="1264" y="74"/>
                  <a:pt x="1264" y="74"/>
                </a:cubicBezTo>
                <a:cubicBezTo>
                  <a:pt x="1263" y="74"/>
                  <a:pt x="1264" y="75"/>
                  <a:pt x="1263" y="75"/>
                </a:cubicBezTo>
                <a:cubicBezTo>
                  <a:pt x="1262" y="75"/>
                  <a:pt x="1262" y="75"/>
                  <a:pt x="1262" y="76"/>
                </a:cubicBezTo>
                <a:cubicBezTo>
                  <a:pt x="1262" y="76"/>
                  <a:pt x="1262" y="76"/>
                  <a:pt x="1262" y="77"/>
                </a:cubicBezTo>
                <a:cubicBezTo>
                  <a:pt x="1260" y="77"/>
                  <a:pt x="1258" y="77"/>
                  <a:pt x="1255" y="77"/>
                </a:cubicBezTo>
                <a:cubicBezTo>
                  <a:pt x="1255" y="77"/>
                  <a:pt x="1255" y="77"/>
                  <a:pt x="1255" y="78"/>
                </a:cubicBezTo>
                <a:cubicBezTo>
                  <a:pt x="1255" y="78"/>
                  <a:pt x="1255" y="77"/>
                  <a:pt x="1254" y="78"/>
                </a:cubicBezTo>
                <a:cubicBezTo>
                  <a:pt x="1254" y="78"/>
                  <a:pt x="1255" y="78"/>
                  <a:pt x="1254" y="78"/>
                </a:cubicBezTo>
                <a:cubicBezTo>
                  <a:pt x="1254" y="78"/>
                  <a:pt x="1254" y="78"/>
                  <a:pt x="1253" y="78"/>
                </a:cubicBezTo>
                <a:cubicBezTo>
                  <a:pt x="1253" y="78"/>
                  <a:pt x="1251" y="78"/>
                  <a:pt x="1251" y="78"/>
                </a:cubicBezTo>
                <a:cubicBezTo>
                  <a:pt x="1251" y="79"/>
                  <a:pt x="1250" y="78"/>
                  <a:pt x="1250" y="78"/>
                </a:cubicBezTo>
                <a:cubicBezTo>
                  <a:pt x="1250" y="79"/>
                  <a:pt x="1248" y="79"/>
                  <a:pt x="1248" y="79"/>
                </a:cubicBezTo>
                <a:cubicBezTo>
                  <a:pt x="1247" y="78"/>
                  <a:pt x="1247" y="78"/>
                  <a:pt x="1246" y="78"/>
                </a:cubicBezTo>
                <a:cubicBezTo>
                  <a:pt x="1246" y="78"/>
                  <a:pt x="1246" y="79"/>
                  <a:pt x="1246" y="79"/>
                </a:cubicBezTo>
                <a:cubicBezTo>
                  <a:pt x="1244" y="79"/>
                  <a:pt x="1244" y="79"/>
                  <a:pt x="1243" y="80"/>
                </a:cubicBezTo>
                <a:cubicBezTo>
                  <a:pt x="1243" y="80"/>
                  <a:pt x="1242" y="80"/>
                  <a:pt x="1242" y="80"/>
                </a:cubicBezTo>
                <a:cubicBezTo>
                  <a:pt x="1242" y="80"/>
                  <a:pt x="1241" y="81"/>
                  <a:pt x="1241" y="81"/>
                </a:cubicBezTo>
                <a:cubicBezTo>
                  <a:pt x="1240" y="81"/>
                  <a:pt x="1240" y="81"/>
                  <a:pt x="1239" y="81"/>
                </a:cubicBezTo>
                <a:cubicBezTo>
                  <a:pt x="1238" y="81"/>
                  <a:pt x="1238" y="81"/>
                  <a:pt x="1238" y="81"/>
                </a:cubicBezTo>
                <a:cubicBezTo>
                  <a:pt x="1238" y="81"/>
                  <a:pt x="1237" y="81"/>
                  <a:pt x="1237" y="82"/>
                </a:cubicBezTo>
                <a:cubicBezTo>
                  <a:pt x="1237" y="82"/>
                  <a:pt x="1236" y="81"/>
                  <a:pt x="1236" y="81"/>
                </a:cubicBezTo>
                <a:cubicBezTo>
                  <a:pt x="1235" y="81"/>
                  <a:pt x="1236" y="82"/>
                  <a:pt x="1235" y="82"/>
                </a:cubicBezTo>
                <a:cubicBezTo>
                  <a:pt x="1235" y="82"/>
                  <a:pt x="1235" y="81"/>
                  <a:pt x="1235" y="81"/>
                </a:cubicBezTo>
                <a:cubicBezTo>
                  <a:pt x="1235" y="81"/>
                  <a:pt x="1233" y="81"/>
                  <a:pt x="1233" y="82"/>
                </a:cubicBezTo>
                <a:cubicBezTo>
                  <a:pt x="1233" y="82"/>
                  <a:pt x="1233" y="82"/>
                  <a:pt x="1234" y="82"/>
                </a:cubicBezTo>
                <a:cubicBezTo>
                  <a:pt x="1235" y="82"/>
                  <a:pt x="1235" y="83"/>
                  <a:pt x="1236" y="83"/>
                </a:cubicBezTo>
                <a:cubicBezTo>
                  <a:pt x="1236" y="83"/>
                  <a:pt x="1235" y="84"/>
                  <a:pt x="1235" y="84"/>
                </a:cubicBezTo>
                <a:cubicBezTo>
                  <a:pt x="1235" y="84"/>
                  <a:pt x="1234" y="84"/>
                  <a:pt x="1234" y="85"/>
                </a:cubicBezTo>
                <a:cubicBezTo>
                  <a:pt x="1234" y="85"/>
                  <a:pt x="1233" y="85"/>
                  <a:pt x="1233" y="85"/>
                </a:cubicBezTo>
                <a:cubicBezTo>
                  <a:pt x="1233" y="86"/>
                  <a:pt x="1233" y="86"/>
                  <a:pt x="1233" y="86"/>
                </a:cubicBezTo>
                <a:cubicBezTo>
                  <a:pt x="1233" y="87"/>
                  <a:pt x="1233" y="87"/>
                  <a:pt x="1233" y="88"/>
                </a:cubicBezTo>
                <a:cubicBezTo>
                  <a:pt x="1232" y="88"/>
                  <a:pt x="1232" y="87"/>
                  <a:pt x="1231" y="87"/>
                </a:cubicBezTo>
                <a:cubicBezTo>
                  <a:pt x="1230" y="87"/>
                  <a:pt x="1232" y="87"/>
                  <a:pt x="1230" y="86"/>
                </a:cubicBezTo>
                <a:cubicBezTo>
                  <a:pt x="1230" y="86"/>
                  <a:pt x="1230" y="86"/>
                  <a:pt x="1229" y="86"/>
                </a:cubicBezTo>
                <a:cubicBezTo>
                  <a:pt x="1229" y="86"/>
                  <a:pt x="1228" y="87"/>
                  <a:pt x="1228" y="88"/>
                </a:cubicBezTo>
                <a:cubicBezTo>
                  <a:pt x="1229" y="88"/>
                  <a:pt x="1230" y="88"/>
                  <a:pt x="1231" y="88"/>
                </a:cubicBezTo>
                <a:cubicBezTo>
                  <a:pt x="1231" y="89"/>
                  <a:pt x="1232" y="90"/>
                  <a:pt x="1232" y="90"/>
                </a:cubicBezTo>
                <a:cubicBezTo>
                  <a:pt x="1231" y="90"/>
                  <a:pt x="1231" y="90"/>
                  <a:pt x="1230" y="90"/>
                </a:cubicBezTo>
                <a:cubicBezTo>
                  <a:pt x="1230" y="90"/>
                  <a:pt x="1228" y="90"/>
                  <a:pt x="1228" y="91"/>
                </a:cubicBezTo>
                <a:cubicBezTo>
                  <a:pt x="1228" y="91"/>
                  <a:pt x="1228" y="91"/>
                  <a:pt x="1229" y="92"/>
                </a:cubicBezTo>
                <a:cubicBezTo>
                  <a:pt x="1229" y="92"/>
                  <a:pt x="1231" y="92"/>
                  <a:pt x="1231" y="93"/>
                </a:cubicBezTo>
                <a:cubicBezTo>
                  <a:pt x="1231" y="93"/>
                  <a:pt x="1231" y="94"/>
                  <a:pt x="1231" y="94"/>
                </a:cubicBezTo>
                <a:cubicBezTo>
                  <a:pt x="1232" y="95"/>
                  <a:pt x="1232" y="95"/>
                  <a:pt x="1232" y="96"/>
                </a:cubicBezTo>
                <a:cubicBezTo>
                  <a:pt x="1232" y="96"/>
                  <a:pt x="1233" y="96"/>
                  <a:pt x="1233" y="97"/>
                </a:cubicBezTo>
                <a:cubicBezTo>
                  <a:pt x="1233" y="97"/>
                  <a:pt x="1233" y="98"/>
                  <a:pt x="1233" y="99"/>
                </a:cubicBezTo>
                <a:cubicBezTo>
                  <a:pt x="1232" y="99"/>
                  <a:pt x="1230" y="99"/>
                  <a:pt x="1229" y="99"/>
                </a:cubicBezTo>
                <a:cubicBezTo>
                  <a:pt x="1230" y="98"/>
                  <a:pt x="1231" y="98"/>
                  <a:pt x="1231" y="97"/>
                </a:cubicBezTo>
                <a:cubicBezTo>
                  <a:pt x="1231" y="97"/>
                  <a:pt x="1230" y="96"/>
                  <a:pt x="1230" y="96"/>
                </a:cubicBezTo>
                <a:cubicBezTo>
                  <a:pt x="1230" y="96"/>
                  <a:pt x="1229" y="96"/>
                  <a:pt x="1230" y="96"/>
                </a:cubicBezTo>
                <a:cubicBezTo>
                  <a:pt x="1229" y="95"/>
                  <a:pt x="1228" y="96"/>
                  <a:pt x="1228" y="95"/>
                </a:cubicBezTo>
                <a:cubicBezTo>
                  <a:pt x="1228" y="95"/>
                  <a:pt x="1227" y="95"/>
                  <a:pt x="1226" y="96"/>
                </a:cubicBezTo>
                <a:cubicBezTo>
                  <a:pt x="1226" y="96"/>
                  <a:pt x="1227" y="96"/>
                  <a:pt x="1226" y="96"/>
                </a:cubicBezTo>
                <a:cubicBezTo>
                  <a:pt x="1225" y="96"/>
                  <a:pt x="1224" y="96"/>
                  <a:pt x="1224" y="96"/>
                </a:cubicBezTo>
                <a:cubicBezTo>
                  <a:pt x="1224" y="96"/>
                  <a:pt x="1223" y="96"/>
                  <a:pt x="1222" y="96"/>
                </a:cubicBezTo>
                <a:cubicBezTo>
                  <a:pt x="1222" y="97"/>
                  <a:pt x="1222" y="97"/>
                  <a:pt x="1221" y="97"/>
                </a:cubicBezTo>
                <a:cubicBezTo>
                  <a:pt x="1220" y="96"/>
                  <a:pt x="1219" y="95"/>
                  <a:pt x="1218" y="95"/>
                </a:cubicBezTo>
                <a:cubicBezTo>
                  <a:pt x="1217" y="95"/>
                  <a:pt x="1217" y="96"/>
                  <a:pt x="1216" y="96"/>
                </a:cubicBezTo>
                <a:cubicBezTo>
                  <a:pt x="1215" y="96"/>
                  <a:pt x="1216" y="96"/>
                  <a:pt x="1215" y="96"/>
                </a:cubicBezTo>
                <a:cubicBezTo>
                  <a:pt x="1215" y="96"/>
                  <a:pt x="1215" y="96"/>
                  <a:pt x="1215" y="97"/>
                </a:cubicBezTo>
                <a:cubicBezTo>
                  <a:pt x="1213" y="97"/>
                  <a:pt x="1212" y="96"/>
                  <a:pt x="1211" y="96"/>
                </a:cubicBezTo>
                <a:cubicBezTo>
                  <a:pt x="1211" y="97"/>
                  <a:pt x="1211" y="97"/>
                  <a:pt x="1210" y="97"/>
                </a:cubicBezTo>
                <a:cubicBezTo>
                  <a:pt x="1210" y="97"/>
                  <a:pt x="1210" y="97"/>
                  <a:pt x="1210" y="97"/>
                </a:cubicBezTo>
                <a:cubicBezTo>
                  <a:pt x="1209" y="97"/>
                  <a:pt x="1208" y="97"/>
                  <a:pt x="1207" y="97"/>
                </a:cubicBezTo>
                <a:cubicBezTo>
                  <a:pt x="1206" y="97"/>
                  <a:pt x="1207" y="97"/>
                  <a:pt x="1206" y="97"/>
                </a:cubicBezTo>
                <a:cubicBezTo>
                  <a:pt x="1205" y="98"/>
                  <a:pt x="1204" y="97"/>
                  <a:pt x="1204" y="98"/>
                </a:cubicBezTo>
                <a:cubicBezTo>
                  <a:pt x="1204" y="99"/>
                  <a:pt x="1204" y="99"/>
                  <a:pt x="1203" y="99"/>
                </a:cubicBezTo>
                <a:cubicBezTo>
                  <a:pt x="1203" y="100"/>
                  <a:pt x="1203" y="100"/>
                  <a:pt x="1203" y="100"/>
                </a:cubicBezTo>
                <a:cubicBezTo>
                  <a:pt x="1203" y="101"/>
                  <a:pt x="1203" y="101"/>
                  <a:pt x="1203" y="102"/>
                </a:cubicBezTo>
                <a:cubicBezTo>
                  <a:pt x="1202" y="102"/>
                  <a:pt x="1203" y="102"/>
                  <a:pt x="1203" y="103"/>
                </a:cubicBezTo>
                <a:cubicBezTo>
                  <a:pt x="1203" y="103"/>
                  <a:pt x="1202" y="103"/>
                  <a:pt x="1202" y="103"/>
                </a:cubicBezTo>
                <a:cubicBezTo>
                  <a:pt x="1202" y="104"/>
                  <a:pt x="1202" y="104"/>
                  <a:pt x="1202" y="104"/>
                </a:cubicBezTo>
                <a:cubicBezTo>
                  <a:pt x="1202" y="105"/>
                  <a:pt x="1202" y="104"/>
                  <a:pt x="1202" y="105"/>
                </a:cubicBezTo>
                <a:cubicBezTo>
                  <a:pt x="1202" y="105"/>
                  <a:pt x="1202" y="106"/>
                  <a:pt x="1202" y="106"/>
                </a:cubicBezTo>
                <a:cubicBezTo>
                  <a:pt x="1202" y="108"/>
                  <a:pt x="1202" y="110"/>
                  <a:pt x="1204" y="111"/>
                </a:cubicBezTo>
                <a:cubicBezTo>
                  <a:pt x="1205" y="111"/>
                  <a:pt x="1205" y="111"/>
                  <a:pt x="1205" y="111"/>
                </a:cubicBezTo>
                <a:cubicBezTo>
                  <a:pt x="1205" y="111"/>
                  <a:pt x="1206" y="112"/>
                  <a:pt x="1206" y="112"/>
                </a:cubicBezTo>
                <a:cubicBezTo>
                  <a:pt x="1207" y="112"/>
                  <a:pt x="1208" y="112"/>
                  <a:pt x="1209" y="112"/>
                </a:cubicBezTo>
                <a:cubicBezTo>
                  <a:pt x="1209" y="112"/>
                  <a:pt x="1210" y="112"/>
                  <a:pt x="1211" y="113"/>
                </a:cubicBezTo>
                <a:cubicBezTo>
                  <a:pt x="1211" y="113"/>
                  <a:pt x="1211" y="114"/>
                  <a:pt x="1212" y="114"/>
                </a:cubicBezTo>
                <a:cubicBezTo>
                  <a:pt x="1212" y="114"/>
                  <a:pt x="1213" y="114"/>
                  <a:pt x="1214" y="114"/>
                </a:cubicBezTo>
                <a:cubicBezTo>
                  <a:pt x="1214" y="115"/>
                  <a:pt x="1215" y="115"/>
                  <a:pt x="1215" y="116"/>
                </a:cubicBezTo>
                <a:cubicBezTo>
                  <a:pt x="1215" y="118"/>
                  <a:pt x="1214" y="117"/>
                  <a:pt x="1214" y="118"/>
                </a:cubicBezTo>
                <a:cubicBezTo>
                  <a:pt x="1214" y="119"/>
                  <a:pt x="1214" y="118"/>
                  <a:pt x="1214" y="119"/>
                </a:cubicBezTo>
                <a:cubicBezTo>
                  <a:pt x="1214" y="119"/>
                  <a:pt x="1214" y="119"/>
                  <a:pt x="1213" y="119"/>
                </a:cubicBezTo>
                <a:cubicBezTo>
                  <a:pt x="1213" y="120"/>
                  <a:pt x="1213" y="120"/>
                  <a:pt x="1213" y="120"/>
                </a:cubicBezTo>
                <a:cubicBezTo>
                  <a:pt x="1213" y="121"/>
                  <a:pt x="1213" y="122"/>
                  <a:pt x="1214" y="123"/>
                </a:cubicBezTo>
                <a:cubicBezTo>
                  <a:pt x="1214" y="124"/>
                  <a:pt x="1215" y="124"/>
                  <a:pt x="1215" y="125"/>
                </a:cubicBezTo>
                <a:cubicBezTo>
                  <a:pt x="1215" y="126"/>
                  <a:pt x="1215" y="127"/>
                  <a:pt x="1214" y="128"/>
                </a:cubicBezTo>
                <a:cubicBezTo>
                  <a:pt x="1213" y="128"/>
                  <a:pt x="1211" y="127"/>
                  <a:pt x="1211" y="128"/>
                </a:cubicBezTo>
                <a:cubicBezTo>
                  <a:pt x="1211" y="128"/>
                  <a:pt x="1211" y="129"/>
                  <a:pt x="1211" y="129"/>
                </a:cubicBezTo>
                <a:cubicBezTo>
                  <a:pt x="1212" y="129"/>
                  <a:pt x="1212" y="130"/>
                  <a:pt x="1212" y="130"/>
                </a:cubicBezTo>
                <a:cubicBezTo>
                  <a:pt x="1213" y="130"/>
                  <a:pt x="1214" y="131"/>
                  <a:pt x="1214" y="131"/>
                </a:cubicBezTo>
                <a:cubicBezTo>
                  <a:pt x="1215" y="131"/>
                  <a:pt x="1216" y="132"/>
                  <a:pt x="1217" y="132"/>
                </a:cubicBezTo>
                <a:cubicBezTo>
                  <a:pt x="1217" y="133"/>
                  <a:pt x="1218" y="132"/>
                  <a:pt x="1218" y="132"/>
                </a:cubicBezTo>
                <a:cubicBezTo>
                  <a:pt x="1219" y="132"/>
                  <a:pt x="1220" y="131"/>
                  <a:pt x="1221" y="131"/>
                </a:cubicBezTo>
                <a:cubicBezTo>
                  <a:pt x="1222" y="132"/>
                  <a:pt x="1221" y="133"/>
                  <a:pt x="1223" y="133"/>
                </a:cubicBezTo>
                <a:cubicBezTo>
                  <a:pt x="1223" y="133"/>
                  <a:pt x="1223" y="133"/>
                  <a:pt x="1224" y="133"/>
                </a:cubicBezTo>
                <a:cubicBezTo>
                  <a:pt x="1224" y="133"/>
                  <a:pt x="1224" y="134"/>
                  <a:pt x="1224" y="134"/>
                </a:cubicBezTo>
                <a:cubicBezTo>
                  <a:pt x="1224" y="135"/>
                  <a:pt x="1224" y="136"/>
                  <a:pt x="1225" y="136"/>
                </a:cubicBezTo>
                <a:cubicBezTo>
                  <a:pt x="1223" y="136"/>
                  <a:pt x="1223" y="136"/>
                  <a:pt x="1223" y="134"/>
                </a:cubicBezTo>
                <a:cubicBezTo>
                  <a:pt x="1223" y="133"/>
                  <a:pt x="1223" y="134"/>
                  <a:pt x="1222" y="133"/>
                </a:cubicBezTo>
                <a:cubicBezTo>
                  <a:pt x="1221" y="133"/>
                  <a:pt x="1221" y="132"/>
                  <a:pt x="1219" y="133"/>
                </a:cubicBezTo>
                <a:cubicBezTo>
                  <a:pt x="1219" y="133"/>
                  <a:pt x="1218" y="134"/>
                  <a:pt x="1218" y="133"/>
                </a:cubicBezTo>
                <a:cubicBezTo>
                  <a:pt x="1218" y="133"/>
                  <a:pt x="1215" y="133"/>
                  <a:pt x="1215" y="133"/>
                </a:cubicBezTo>
                <a:cubicBezTo>
                  <a:pt x="1214" y="133"/>
                  <a:pt x="1214" y="133"/>
                  <a:pt x="1213" y="133"/>
                </a:cubicBezTo>
                <a:cubicBezTo>
                  <a:pt x="1213" y="133"/>
                  <a:pt x="1213" y="133"/>
                  <a:pt x="1213" y="133"/>
                </a:cubicBezTo>
                <a:cubicBezTo>
                  <a:pt x="1212" y="133"/>
                  <a:pt x="1211" y="133"/>
                  <a:pt x="1211" y="132"/>
                </a:cubicBezTo>
                <a:cubicBezTo>
                  <a:pt x="1211" y="131"/>
                  <a:pt x="1211" y="131"/>
                  <a:pt x="1211" y="131"/>
                </a:cubicBezTo>
                <a:cubicBezTo>
                  <a:pt x="1210" y="130"/>
                  <a:pt x="1209" y="128"/>
                  <a:pt x="1208" y="128"/>
                </a:cubicBezTo>
                <a:cubicBezTo>
                  <a:pt x="1208" y="128"/>
                  <a:pt x="1207" y="130"/>
                  <a:pt x="1207" y="130"/>
                </a:cubicBezTo>
                <a:cubicBezTo>
                  <a:pt x="1206" y="131"/>
                  <a:pt x="1206" y="131"/>
                  <a:pt x="1205" y="131"/>
                </a:cubicBezTo>
                <a:cubicBezTo>
                  <a:pt x="1205" y="130"/>
                  <a:pt x="1206" y="130"/>
                  <a:pt x="1206" y="129"/>
                </a:cubicBezTo>
                <a:cubicBezTo>
                  <a:pt x="1207" y="129"/>
                  <a:pt x="1207" y="129"/>
                  <a:pt x="1207" y="127"/>
                </a:cubicBezTo>
                <a:cubicBezTo>
                  <a:pt x="1207" y="127"/>
                  <a:pt x="1208" y="125"/>
                  <a:pt x="1208" y="125"/>
                </a:cubicBezTo>
                <a:cubicBezTo>
                  <a:pt x="1209" y="125"/>
                  <a:pt x="1208" y="122"/>
                  <a:pt x="1208" y="122"/>
                </a:cubicBezTo>
                <a:cubicBezTo>
                  <a:pt x="1208" y="121"/>
                  <a:pt x="1209" y="120"/>
                  <a:pt x="1209" y="119"/>
                </a:cubicBezTo>
                <a:cubicBezTo>
                  <a:pt x="1210" y="119"/>
                  <a:pt x="1210" y="119"/>
                  <a:pt x="1211" y="118"/>
                </a:cubicBezTo>
                <a:cubicBezTo>
                  <a:pt x="1211" y="117"/>
                  <a:pt x="1212" y="117"/>
                  <a:pt x="1212" y="117"/>
                </a:cubicBezTo>
                <a:cubicBezTo>
                  <a:pt x="1212" y="116"/>
                  <a:pt x="1212" y="116"/>
                  <a:pt x="1211" y="115"/>
                </a:cubicBezTo>
                <a:cubicBezTo>
                  <a:pt x="1210" y="115"/>
                  <a:pt x="1208" y="115"/>
                  <a:pt x="1206" y="115"/>
                </a:cubicBezTo>
                <a:cubicBezTo>
                  <a:pt x="1206" y="115"/>
                  <a:pt x="1205" y="115"/>
                  <a:pt x="1204" y="115"/>
                </a:cubicBezTo>
                <a:cubicBezTo>
                  <a:pt x="1203" y="115"/>
                  <a:pt x="1204" y="115"/>
                  <a:pt x="1203" y="115"/>
                </a:cubicBezTo>
                <a:cubicBezTo>
                  <a:pt x="1203" y="115"/>
                  <a:pt x="1202" y="114"/>
                  <a:pt x="1202" y="113"/>
                </a:cubicBezTo>
                <a:cubicBezTo>
                  <a:pt x="1201" y="112"/>
                  <a:pt x="1201" y="112"/>
                  <a:pt x="1200" y="112"/>
                </a:cubicBezTo>
                <a:cubicBezTo>
                  <a:pt x="1200" y="112"/>
                  <a:pt x="1199" y="111"/>
                  <a:pt x="1199" y="111"/>
                </a:cubicBezTo>
                <a:cubicBezTo>
                  <a:pt x="1199" y="111"/>
                  <a:pt x="1198" y="111"/>
                  <a:pt x="1198" y="111"/>
                </a:cubicBezTo>
                <a:cubicBezTo>
                  <a:pt x="1198" y="111"/>
                  <a:pt x="1198" y="110"/>
                  <a:pt x="1197" y="110"/>
                </a:cubicBezTo>
                <a:cubicBezTo>
                  <a:pt x="1197" y="110"/>
                  <a:pt x="1197" y="110"/>
                  <a:pt x="1197" y="110"/>
                </a:cubicBezTo>
                <a:cubicBezTo>
                  <a:pt x="1196" y="110"/>
                  <a:pt x="1196" y="110"/>
                  <a:pt x="1196" y="110"/>
                </a:cubicBezTo>
                <a:cubicBezTo>
                  <a:pt x="1196" y="110"/>
                  <a:pt x="1195" y="110"/>
                  <a:pt x="1195" y="110"/>
                </a:cubicBezTo>
                <a:cubicBezTo>
                  <a:pt x="1194" y="109"/>
                  <a:pt x="1194" y="109"/>
                  <a:pt x="1193" y="109"/>
                </a:cubicBezTo>
                <a:cubicBezTo>
                  <a:pt x="1192" y="109"/>
                  <a:pt x="1192" y="109"/>
                  <a:pt x="1192" y="110"/>
                </a:cubicBezTo>
                <a:cubicBezTo>
                  <a:pt x="1192" y="110"/>
                  <a:pt x="1191" y="110"/>
                  <a:pt x="1191" y="110"/>
                </a:cubicBezTo>
                <a:cubicBezTo>
                  <a:pt x="1190" y="110"/>
                  <a:pt x="1190" y="111"/>
                  <a:pt x="1190" y="111"/>
                </a:cubicBezTo>
                <a:cubicBezTo>
                  <a:pt x="1189" y="111"/>
                  <a:pt x="1189" y="111"/>
                  <a:pt x="1189" y="111"/>
                </a:cubicBezTo>
                <a:cubicBezTo>
                  <a:pt x="1189" y="111"/>
                  <a:pt x="1187" y="112"/>
                  <a:pt x="1187" y="112"/>
                </a:cubicBezTo>
                <a:cubicBezTo>
                  <a:pt x="1187" y="112"/>
                  <a:pt x="1189" y="112"/>
                  <a:pt x="1189" y="112"/>
                </a:cubicBezTo>
                <a:cubicBezTo>
                  <a:pt x="1189" y="112"/>
                  <a:pt x="1189" y="113"/>
                  <a:pt x="1189" y="113"/>
                </a:cubicBezTo>
                <a:cubicBezTo>
                  <a:pt x="1190" y="113"/>
                  <a:pt x="1190" y="113"/>
                  <a:pt x="1191" y="113"/>
                </a:cubicBezTo>
                <a:cubicBezTo>
                  <a:pt x="1191" y="114"/>
                  <a:pt x="1189" y="116"/>
                  <a:pt x="1188" y="116"/>
                </a:cubicBezTo>
                <a:cubicBezTo>
                  <a:pt x="1188" y="116"/>
                  <a:pt x="1188" y="116"/>
                  <a:pt x="1187" y="116"/>
                </a:cubicBezTo>
                <a:cubicBezTo>
                  <a:pt x="1186" y="115"/>
                  <a:pt x="1186" y="114"/>
                  <a:pt x="1185" y="114"/>
                </a:cubicBezTo>
                <a:cubicBezTo>
                  <a:pt x="1184" y="114"/>
                  <a:pt x="1184" y="114"/>
                  <a:pt x="1184" y="114"/>
                </a:cubicBezTo>
                <a:cubicBezTo>
                  <a:pt x="1183" y="114"/>
                  <a:pt x="1182" y="114"/>
                  <a:pt x="1182" y="114"/>
                </a:cubicBezTo>
                <a:cubicBezTo>
                  <a:pt x="1181" y="114"/>
                  <a:pt x="1181" y="115"/>
                  <a:pt x="1180" y="116"/>
                </a:cubicBezTo>
                <a:cubicBezTo>
                  <a:pt x="1180" y="116"/>
                  <a:pt x="1180" y="117"/>
                  <a:pt x="1181" y="117"/>
                </a:cubicBezTo>
                <a:cubicBezTo>
                  <a:pt x="1181" y="118"/>
                  <a:pt x="1182" y="118"/>
                  <a:pt x="1182" y="118"/>
                </a:cubicBezTo>
                <a:cubicBezTo>
                  <a:pt x="1183" y="118"/>
                  <a:pt x="1183" y="119"/>
                  <a:pt x="1183" y="119"/>
                </a:cubicBezTo>
                <a:cubicBezTo>
                  <a:pt x="1184" y="119"/>
                  <a:pt x="1184" y="119"/>
                  <a:pt x="1185" y="119"/>
                </a:cubicBezTo>
                <a:cubicBezTo>
                  <a:pt x="1185" y="119"/>
                  <a:pt x="1185" y="120"/>
                  <a:pt x="1185" y="120"/>
                </a:cubicBezTo>
                <a:cubicBezTo>
                  <a:pt x="1186" y="120"/>
                  <a:pt x="1186" y="120"/>
                  <a:pt x="1186" y="120"/>
                </a:cubicBezTo>
                <a:cubicBezTo>
                  <a:pt x="1187" y="120"/>
                  <a:pt x="1186" y="121"/>
                  <a:pt x="1187" y="121"/>
                </a:cubicBezTo>
                <a:cubicBezTo>
                  <a:pt x="1187" y="121"/>
                  <a:pt x="1187" y="121"/>
                  <a:pt x="1188" y="121"/>
                </a:cubicBezTo>
                <a:cubicBezTo>
                  <a:pt x="1188" y="122"/>
                  <a:pt x="1188" y="122"/>
                  <a:pt x="1187" y="123"/>
                </a:cubicBezTo>
                <a:cubicBezTo>
                  <a:pt x="1188" y="123"/>
                  <a:pt x="1190" y="124"/>
                  <a:pt x="1190" y="124"/>
                </a:cubicBezTo>
                <a:cubicBezTo>
                  <a:pt x="1190" y="124"/>
                  <a:pt x="1188" y="123"/>
                  <a:pt x="1188" y="124"/>
                </a:cubicBezTo>
                <a:cubicBezTo>
                  <a:pt x="1188" y="124"/>
                  <a:pt x="1188" y="122"/>
                  <a:pt x="1187" y="122"/>
                </a:cubicBezTo>
                <a:cubicBezTo>
                  <a:pt x="1186" y="122"/>
                  <a:pt x="1184" y="122"/>
                  <a:pt x="1184" y="122"/>
                </a:cubicBezTo>
                <a:cubicBezTo>
                  <a:pt x="1184" y="122"/>
                  <a:pt x="1182" y="123"/>
                  <a:pt x="1182" y="122"/>
                </a:cubicBezTo>
                <a:cubicBezTo>
                  <a:pt x="1182" y="122"/>
                  <a:pt x="1180" y="122"/>
                  <a:pt x="1180" y="122"/>
                </a:cubicBezTo>
                <a:cubicBezTo>
                  <a:pt x="1179" y="122"/>
                  <a:pt x="1179" y="122"/>
                  <a:pt x="1179" y="122"/>
                </a:cubicBezTo>
                <a:cubicBezTo>
                  <a:pt x="1178" y="123"/>
                  <a:pt x="1178" y="123"/>
                  <a:pt x="1177" y="123"/>
                </a:cubicBezTo>
                <a:cubicBezTo>
                  <a:pt x="1176" y="122"/>
                  <a:pt x="1175" y="121"/>
                  <a:pt x="1175" y="121"/>
                </a:cubicBezTo>
                <a:cubicBezTo>
                  <a:pt x="1175" y="121"/>
                  <a:pt x="1175" y="120"/>
                  <a:pt x="1175" y="119"/>
                </a:cubicBezTo>
                <a:cubicBezTo>
                  <a:pt x="1175" y="119"/>
                  <a:pt x="1175" y="119"/>
                  <a:pt x="1175" y="118"/>
                </a:cubicBezTo>
                <a:cubicBezTo>
                  <a:pt x="1175" y="117"/>
                  <a:pt x="1174" y="117"/>
                  <a:pt x="1174" y="117"/>
                </a:cubicBezTo>
                <a:cubicBezTo>
                  <a:pt x="1174" y="116"/>
                  <a:pt x="1174" y="116"/>
                  <a:pt x="1174" y="115"/>
                </a:cubicBezTo>
                <a:cubicBezTo>
                  <a:pt x="1174" y="115"/>
                  <a:pt x="1174" y="115"/>
                  <a:pt x="1174" y="114"/>
                </a:cubicBezTo>
                <a:cubicBezTo>
                  <a:pt x="1174" y="114"/>
                  <a:pt x="1173" y="114"/>
                  <a:pt x="1173" y="114"/>
                </a:cubicBezTo>
                <a:cubicBezTo>
                  <a:pt x="1173" y="114"/>
                  <a:pt x="1173" y="113"/>
                  <a:pt x="1173" y="113"/>
                </a:cubicBezTo>
                <a:cubicBezTo>
                  <a:pt x="1174" y="112"/>
                  <a:pt x="1174" y="112"/>
                  <a:pt x="1174" y="112"/>
                </a:cubicBezTo>
                <a:cubicBezTo>
                  <a:pt x="1174" y="112"/>
                  <a:pt x="1174" y="112"/>
                  <a:pt x="1174" y="112"/>
                </a:cubicBezTo>
                <a:cubicBezTo>
                  <a:pt x="1174" y="112"/>
                  <a:pt x="1175" y="111"/>
                  <a:pt x="1175" y="111"/>
                </a:cubicBezTo>
                <a:cubicBezTo>
                  <a:pt x="1174" y="111"/>
                  <a:pt x="1173" y="110"/>
                  <a:pt x="1173" y="110"/>
                </a:cubicBezTo>
                <a:cubicBezTo>
                  <a:pt x="1173" y="109"/>
                  <a:pt x="1173" y="108"/>
                  <a:pt x="1174" y="108"/>
                </a:cubicBezTo>
                <a:cubicBezTo>
                  <a:pt x="1174" y="107"/>
                  <a:pt x="1174" y="106"/>
                  <a:pt x="1173" y="106"/>
                </a:cubicBezTo>
                <a:cubicBezTo>
                  <a:pt x="1173" y="106"/>
                  <a:pt x="1173" y="106"/>
                  <a:pt x="1173" y="105"/>
                </a:cubicBezTo>
                <a:cubicBezTo>
                  <a:pt x="1172" y="104"/>
                  <a:pt x="1172" y="105"/>
                  <a:pt x="1171" y="105"/>
                </a:cubicBezTo>
                <a:cubicBezTo>
                  <a:pt x="1172" y="108"/>
                  <a:pt x="1172" y="110"/>
                  <a:pt x="1172" y="113"/>
                </a:cubicBezTo>
                <a:cubicBezTo>
                  <a:pt x="1171" y="114"/>
                  <a:pt x="1171" y="115"/>
                  <a:pt x="1171" y="115"/>
                </a:cubicBezTo>
                <a:cubicBezTo>
                  <a:pt x="1170" y="115"/>
                  <a:pt x="1170" y="115"/>
                  <a:pt x="1170" y="116"/>
                </a:cubicBezTo>
                <a:cubicBezTo>
                  <a:pt x="1170" y="116"/>
                  <a:pt x="1169" y="116"/>
                  <a:pt x="1169" y="117"/>
                </a:cubicBezTo>
                <a:cubicBezTo>
                  <a:pt x="1169" y="117"/>
                  <a:pt x="1169" y="117"/>
                  <a:pt x="1169" y="117"/>
                </a:cubicBezTo>
                <a:cubicBezTo>
                  <a:pt x="1168" y="117"/>
                  <a:pt x="1169" y="117"/>
                  <a:pt x="1168" y="117"/>
                </a:cubicBezTo>
                <a:cubicBezTo>
                  <a:pt x="1168" y="118"/>
                  <a:pt x="1168" y="118"/>
                  <a:pt x="1168" y="119"/>
                </a:cubicBezTo>
                <a:cubicBezTo>
                  <a:pt x="1168" y="120"/>
                  <a:pt x="1168" y="120"/>
                  <a:pt x="1167" y="121"/>
                </a:cubicBezTo>
                <a:cubicBezTo>
                  <a:pt x="1167" y="122"/>
                  <a:pt x="1166" y="122"/>
                  <a:pt x="1166" y="122"/>
                </a:cubicBezTo>
                <a:cubicBezTo>
                  <a:pt x="1167" y="123"/>
                  <a:pt x="1167" y="124"/>
                  <a:pt x="1167" y="124"/>
                </a:cubicBezTo>
                <a:cubicBezTo>
                  <a:pt x="1168" y="124"/>
                  <a:pt x="1168" y="124"/>
                  <a:pt x="1168" y="124"/>
                </a:cubicBezTo>
                <a:cubicBezTo>
                  <a:pt x="1168" y="124"/>
                  <a:pt x="1168" y="125"/>
                  <a:pt x="1168" y="125"/>
                </a:cubicBezTo>
                <a:cubicBezTo>
                  <a:pt x="1168" y="125"/>
                  <a:pt x="1168" y="125"/>
                  <a:pt x="1168" y="125"/>
                </a:cubicBezTo>
                <a:cubicBezTo>
                  <a:pt x="1168" y="125"/>
                  <a:pt x="1168" y="126"/>
                  <a:pt x="1169" y="126"/>
                </a:cubicBezTo>
                <a:cubicBezTo>
                  <a:pt x="1169" y="126"/>
                  <a:pt x="1169" y="127"/>
                  <a:pt x="1170" y="127"/>
                </a:cubicBezTo>
                <a:cubicBezTo>
                  <a:pt x="1169" y="128"/>
                  <a:pt x="1169" y="129"/>
                  <a:pt x="1169" y="129"/>
                </a:cubicBezTo>
                <a:cubicBezTo>
                  <a:pt x="1169" y="129"/>
                  <a:pt x="1168" y="129"/>
                  <a:pt x="1168" y="130"/>
                </a:cubicBezTo>
                <a:cubicBezTo>
                  <a:pt x="1168" y="131"/>
                  <a:pt x="1168" y="130"/>
                  <a:pt x="1168" y="131"/>
                </a:cubicBezTo>
                <a:cubicBezTo>
                  <a:pt x="1168" y="131"/>
                  <a:pt x="1168" y="131"/>
                  <a:pt x="1168" y="131"/>
                </a:cubicBezTo>
                <a:cubicBezTo>
                  <a:pt x="1168" y="131"/>
                  <a:pt x="1168" y="131"/>
                  <a:pt x="1168" y="132"/>
                </a:cubicBezTo>
                <a:cubicBezTo>
                  <a:pt x="1168" y="132"/>
                  <a:pt x="1168" y="133"/>
                  <a:pt x="1168" y="134"/>
                </a:cubicBezTo>
                <a:cubicBezTo>
                  <a:pt x="1168" y="134"/>
                  <a:pt x="1169" y="134"/>
                  <a:pt x="1169" y="135"/>
                </a:cubicBezTo>
                <a:cubicBezTo>
                  <a:pt x="1169" y="136"/>
                  <a:pt x="1169" y="137"/>
                  <a:pt x="1170" y="137"/>
                </a:cubicBezTo>
                <a:cubicBezTo>
                  <a:pt x="1170" y="138"/>
                  <a:pt x="1171" y="138"/>
                  <a:pt x="1171" y="137"/>
                </a:cubicBezTo>
                <a:cubicBezTo>
                  <a:pt x="1171" y="136"/>
                  <a:pt x="1174" y="137"/>
                  <a:pt x="1175" y="136"/>
                </a:cubicBezTo>
                <a:cubicBezTo>
                  <a:pt x="1175" y="136"/>
                  <a:pt x="1175" y="136"/>
                  <a:pt x="1175" y="136"/>
                </a:cubicBezTo>
                <a:cubicBezTo>
                  <a:pt x="1175" y="136"/>
                  <a:pt x="1176" y="136"/>
                  <a:pt x="1176" y="135"/>
                </a:cubicBezTo>
                <a:cubicBezTo>
                  <a:pt x="1177" y="135"/>
                  <a:pt x="1178" y="135"/>
                  <a:pt x="1179" y="135"/>
                </a:cubicBezTo>
                <a:cubicBezTo>
                  <a:pt x="1181" y="135"/>
                  <a:pt x="1179" y="135"/>
                  <a:pt x="1180" y="135"/>
                </a:cubicBezTo>
                <a:cubicBezTo>
                  <a:pt x="1180" y="135"/>
                  <a:pt x="1180" y="135"/>
                  <a:pt x="1181" y="135"/>
                </a:cubicBezTo>
                <a:cubicBezTo>
                  <a:pt x="1181" y="136"/>
                  <a:pt x="1179" y="136"/>
                  <a:pt x="1181" y="136"/>
                </a:cubicBezTo>
                <a:cubicBezTo>
                  <a:pt x="1182" y="136"/>
                  <a:pt x="1183" y="136"/>
                  <a:pt x="1183" y="136"/>
                </a:cubicBezTo>
                <a:cubicBezTo>
                  <a:pt x="1184" y="136"/>
                  <a:pt x="1185" y="137"/>
                  <a:pt x="1185" y="137"/>
                </a:cubicBezTo>
                <a:cubicBezTo>
                  <a:pt x="1186" y="137"/>
                  <a:pt x="1186" y="138"/>
                  <a:pt x="1186" y="139"/>
                </a:cubicBezTo>
                <a:cubicBezTo>
                  <a:pt x="1187" y="139"/>
                  <a:pt x="1187" y="139"/>
                  <a:pt x="1187" y="140"/>
                </a:cubicBezTo>
                <a:cubicBezTo>
                  <a:pt x="1187" y="140"/>
                  <a:pt x="1187" y="140"/>
                  <a:pt x="1187" y="141"/>
                </a:cubicBezTo>
                <a:cubicBezTo>
                  <a:pt x="1187" y="141"/>
                  <a:pt x="1187" y="141"/>
                  <a:pt x="1187" y="141"/>
                </a:cubicBezTo>
                <a:cubicBezTo>
                  <a:pt x="1188" y="141"/>
                  <a:pt x="1188" y="141"/>
                  <a:pt x="1188" y="142"/>
                </a:cubicBezTo>
                <a:cubicBezTo>
                  <a:pt x="1189" y="142"/>
                  <a:pt x="1189" y="142"/>
                  <a:pt x="1189" y="143"/>
                </a:cubicBezTo>
                <a:cubicBezTo>
                  <a:pt x="1189" y="143"/>
                  <a:pt x="1190" y="144"/>
                  <a:pt x="1190" y="145"/>
                </a:cubicBezTo>
                <a:cubicBezTo>
                  <a:pt x="1190" y="146"/>
                  <a:pt x="1188" y="146"/>
                  <a:pt x="1187" y="146"/>
                </a:cubicBezTo>
                <a:cubicBezTo>
                  <a:pt x="1187" y="147"/>
                  <a:pt x="1187" y="147"/>
                  <a:pt x="1187" y="148"/>
                </a:cubicBezTo>
                <a:cubicBezTo>
                  <a:pt x="1187" y="149"/>
                  <a:pt x="1187" y="149"/>
                  <a:pt x="1188" y="150"/>
                </a:cubicBezTo>
                <a:cubicBezTo>
                  <a:pt x="1188" y="150"/>
                  <a:pt x="1189" y="150"/>
                  <a:pt x="1189" y="150"/>
                </a:cubicBezTo>
                <a:cubicBezTo>
                  <a:pt x="1189" y="150"/>
                  <a:pt x="1190" y="151"/>
                  <a:pt x="1190" y="151"/>
                </a:cubicBezTo>
                <a:cubicBezTo>
                  <a:pt x="1190" y="151"/>
                  <a:pt x="1191" y="151"/>
                  <a:pt x="1191" y="151"/>
                </a:cubicBezTo>
                <a:cubicBezTo>
                  <a:pt x="1191" y="151"/>
                  <a:pt x="1192" y="151"/>
                  <a:pt x="1192" y="151"/>
                </a:cubicBezTo>
                <a:cubicBezTo>
                  <a:pt x="1193" y="151"/>
                  <a:pt x="1192" y="152"/>
                  <a:pt x="1193" y="152"/>
                </a:cubicBezTo>
                <a:cubicBezTo>
                  <a:pt x="1194" y="152"/>
                  <a:pt x="1193" y="152"/>
                  <a:pt x="1194" y="152"/>
                </a:cubicBezTo>
                <a:cubicBezTo>
                  <a:pt x="1194" y="152"/>
                  <a:pt x="1194" y="152"/>
                  <a:pt x="1195" y="152"/>
                </a:cubicBezTo>
                <a:cubicBezTo>
                  <a:pt x="1195" y="152"/>
                  <a:pt x="1195" y="152"/>
                  <a:pt x="1195" y="152"/>
                </a:cubicBezTo>
                <a:cubicBezTo>
                  <a:pt x="1196" y="153"/>
                  <a:pt x="1196" y="152"/>
                  <a:pt x="1196" y="153"/>
                </a:cubicBezTo>
                <a:cubicBezTo>
                  <a:pt x="1197" y="154"/>
                  <a:pt x="1195" y="154"/>
                  <a:pt x="1194" y="154"/>
                </a:cubicBezTo>
                <a:cubicBezTo>
                  <a:pt x="1194" y="153"/>
                  <a:pt x="1194" y="153"/>
                  <a:pt x="1194" y="153"/>
                </a:cubicBezTo>
                <a:cubicBezTo>
                  <a:pt x="1193" y="153"/>
                  <a:pt x="1194" y="153"/>
                  <a:pt x="1193" y="153"/>
                </a:cubicBezTo>
                <a:cubicBezTo>
                  <a:pt x="1192" y="153"/>
                  <a:pt x="1192" y="153"/>
                  <a:pt x="1191" y="153"/>
                </a:cubicBezTo>
                <a:cubicBezTo>
                  <a:pt x="1191" y="153"/>
                  <a:pt x="1190" y="152"/>
                  <a:pt x="1190" y="152"/>
                </a:cubicBezTo>
                <a:cubicBezTo>
                  <a:pt x="1189" y="152"/>
                  <a:pt x="1188" y="152"/>
                  <a:pt x="1188" y="152"/>
                </a:cubicBezTo>
                <a:cubicBezTo>
                  <a:pt x="1188" y="153"/>
                  <a:pt x="1188" y="153"/>
                  <a:pt x="1188" y="154"/>
                </a:cubicBezTo>
                <a:cubicBezTo>
                  <a:pt x="1188" y="154"/>
                  <a:pt x="1188" y="154"/>
                  <a:pt x="1188" y="154"/>
                </a:cubicBezTo>
                <a:cubicBezTo>
                  <a:pt x="1187" y="154"/>
                  <a:pt x="1186" y="153"/>
                  <a:pt x="1184" y="152"/>
                </a:cubicBezTo>
                <a:cubicBezTo>
                  <a:pt x="1183" y="151"/>
                  <a:pt x="1184" y="150"/>
                  <a:pt x="1184" y="149"/>
                </a:cubicBezTo>
                <a:cubicBezTo>
                  <a:pt x="1185" y="147"/>
                  <a:pt x="1185" y="145"/>
                  <a:pt x="1185" y="144"/>
                </a:cubicBezTo>
                <a:cubicBezTo>
                  <a:pt x="1185" y="143"/>
                  <a:pt x="1185" y="143"/>
                  <a:pt x="1185" y="142"/>
                </a:cubicBezTo>
                <a:cubicBezTo>
                  <a:pt x="1185" y="142"/>
                  <a:pt x="1184" y="143"/>
                  <a:pt x="1184" y="142"/>
                </a:cubicBezTo>
                <a:cubicBezTo>
                  <a:pt x="1184" y="142"/>
                  <a:pt x="1184" y="142"/>
                  <a:pt x="1183" y="141"/>
                </a:cubicBezTo>
                <a:cubicBezTo>
                  <a:pt x="1183" y="141"/>
                  <a:pt x="1183" y="137"/>
                  <a:pt x="1182" y="137"/>
                </a:cubicBezTo>
                <a:cubicBezTo>
                  <a:pt x="1181" y="137"/>
                  <a:pt x="1181" y="137"/>
                  <a:pt x="1180" y="137"/>
                </a:cubicBezTo>
                <a:cubicBezTo>
                  <a:pt x="1180" y="137"/>
                  <a:pt x="1179" y="137"/>
                  <a:pt x="1179" y="137"/>
                </a:cubicBezTo>
                <a:cubicBezTo>
                  <a:pt x="1179" y="137"/>
                  <a:pt x="1179" y="139"/>
                  <a:pt x="1178" y="139"/>
                </a:cubicBezTo>
                <a:cubicBezTo>
                  <a:pt x="1178" y="139"/>
                  <a:pt x="1178" y="139"/>
                  <a:pt x="1177" y="139"/>
                </a:cubicBezTo>
                <a:cubicBezTo>
                  <a:pt x="1177" y="139"/>
                  <a:pt x="1177" y="139"/>
                  <a:pt x="1177" y="139"/>
                </a:cubicBezTo>
                <a:cubicBezTo>
                  <a:pt x="1176" y="139"/>
                  <a:pt x="1175" y="139"/>
                  <a:pt x="1174" y="140"/>
                </a:cubicBezTo>
                <a:cubicBezTo>
                  <a:pt x="1174" y="140"/>
                  <a:pt x="1173" y="140"/>
                  <a:pt x="1172" y="140"/>
                </a:cubicBezTo>
                <a:cubicBezTo>
                  <a:pt x="1172" y="141"/>
                  <a:pt x="1172" y="142"/>
                  <a:pt x="1172" y="142"/>
                </a:cubicBezTo>
                <a:cubicBezTo>
                  <a:pt x="1172" y="143"/>
                  <a:pt x="1171" y="143"/>
                  <a:pt x="1171" y="144"/>
                </a:cubicBezTo>
                <a:cubicBezTo>
                  <a:pt x="1172" y="144"/>
                  <a:pt x="1172" y="145"/>
                  <a:pt x="1172" y="145"/>
                </a:cubicBezTo>
                <a:cubicBezTo>
                  <a:pt x="1172" y="147"/>
                  <a:pt x="1172" y="148"/>
                  <a:pt x="1171" y="150"/>
                </a:cubicBezTo>
                <a:cubicBezTo>
                  <a:pt x="1171" y="150"/>
                  <a:pt x="1171" y="150"/>
                  <a:pt x="1171" y="150"/>
                </a:cubicBezTo>
                <a:cubicBezTo>
                  <a:pt x="1171" y="151"/>
                  <a:pt x="1171" y="151"/>
                  <a:pt x="1171" y="151"/>
                </a:cubicBezTo>
                <a:cubicBezTo>
                  <a:pt x="1171" y="151"/>
                  <a:pt x="1171" y="152"/>
                  <a:pt x="1171" y="152"/>
                </a:cubicBezTo>
                <a:cubicBezTo>
                  <a:pt x="1171" y="153"/>
                  <a:pt x="1171" y="153"/>
                  <a:pt x="1170" y="153"/>
                </a:cubicBezTo>
                <a:cubicBezTo>
                  <a:pt x="1170" y="154"/>
                  <a:pt x="1170" y="154"/>
                  <a:pt x="1170" y="155"/>
                </a:cubicBezTo>
                <a:cubicBezTo>
                  <a:pt x="1169" y="155"/>
                  <a:pt x="1169" y="155"/>
                  <a:pt x="1169" y="155"/>
                </a:cubicBezTo>
                <a:cubicBezTo>
                  <a:pt x="1169" y="157"/>
                  <a:pt x="1166" y="157"/>
                  <a:pt x="1165" y="157"/>
                </a:cubicBezTo>
                <a:cubicBezTo>
                  <a:pt x="1164" y="157"/>
                  <a:pt x="1162" y="158"/>
                  <a:pt x="1161" y="159"/>
                </a:cubicBezTo>
                <a:cubicBezTo>
                  <a:pt x="1160" y="159"/>
                  <a:pt x="1160" y="159"/>
                  <a:pt x="1160" y="160"/>
                </a:cubicBezTo>
                <a:cubicBezTo>
                  <a:pt x="1161" y="160"/>
                  <a:pt x="1161" y="160"/>
                  <a:pt x="1162" y="160"/>
                </a:cubicBezTo>
                <a:cubicBezTo>
                  <a:pt x="1163" y="160"/>
                  <a:pt x="1163" y="160"/>
                  <a:pt x="1163" y="161"/>
                </a:cubicBezTo>
                <a:cubicBezTo>
                  <a:pt x="1163" y="162"/>
                  <a:pt x="1163" y="163"/>
                  <a:pt x="1163" y="164"/>
                </a:cubicBezTo>
                <a:cubicBezTo>
                  <a:pt x="1163" y="165"/>
                  <a:pt x="1163" y="165"/>
                  <a:pt x="1164" y="165"/>
                </a:cubicBezTo>
                <a:cubicBezTo>
                  <a:pt x="1164" y="165"/>
                  <a:pt x="1164" y="166"/>
                  <a:pt x="1164" y="166"/>
                </a:cubicBezTo>
                <a:cubicBezTo>
                  <a:pt x="1164" y="166"/>
                  <a:pt x="1163" y="166"/>
                  <a:pt x="1164" y="166"/>
                </a:cubicBezTo>
                <a:cubicBezTo>
                  <a:pt x="1163" y="165"/>
                  <a:pt x="1163" y="165"/>
                  <a:pt x="1162" y="165"/>
                </a:cubicBezTo>
                <a:cubicBezTo>
                  <a:pt x="1162" y="165"/>
                  <a:pt x="1161" y="164"/>
                  <a:pt x="1161" y="163"/>
                </a:cubicBezTo>
                <a:cubicBezTo>
                  <a:pt x="1161" y="163"/>
                  <a:pt x="1161" y="163"/>
                  <a:pt x="1160" y="163"/>
                </a:cubicBezTo>
                <a:cubicBezTo>
                  <a:pt x="1159" y="162"/>
                  <a:pt x="1160" y="162"/>
                  <a:pt x="1159" y="161"/>
                </a:cubicBezTo>
                <a:cubicBezTo>
                  <a:pt x="1158" y="161"/>
                  <a:pt x="1156" y="161"/>
                  <a:pt x="1155" y="161"/>
                </a:cubicBezTo>
                <a:cubicBezTo>
                  <a:pt x="1155" y="161"/>
                  <a:pt x="1154" y="161"/>
                  <a:pt x="1153" y="161"/>
                </a:cubicBezTo>
                <a:cubicBezTo>
                  <a:pt x="1154" y="161"/>
                  <a:pt x="1152" y="161"/>
                  <a:pt x="1151" y="161"/>
                </a:cubicBezTo>
                <a:cubicBezTo>
                  <a:pt x="1151" y="161"/>
                  <a:pt x="1151" y="161"/>
                  <a:pt x="1151" y="161"/>
                </a:cubicBezTo>
                <a:cubicBezTo>
                  <a:pt x="1150" y="159"/>
                  <a:pt x="1150" y="161"/>
                  <a:pt x="1149" y="160"/>
                </a:cubicBezTo>
                <a:cubicBezTo>
                  <a:pt x="1149" y="160"/>
                  <a:pt x="1150" y="160"/>
                  <a:pt x="1149" y="159"/>
                </a:cubicBezTo>
                <a:cubicBezTo>
                  <a:pt x="1148" y="159"/>
                  <a:pt x="1148" y="158"/>
                  <a:pt x="1148" y="157"/>
                </a:cubicBezTo>
                <a:cubicBezTo>
                  <a:pt x="1149" y="157"/>
                  <a:pt x="1151" y="157"/>
                  <a:pt x="1152" y="157"/>
                </a:cubicBezTo>
                <a:cubicBezTo>
                  <a:pt x="1153" y="157"/>
                  <a:pt x="1156" y="158"/>
                  <a:pt x="1156" y="157"/>
                </a:cubicBezTo>
                <a:cubicBezTo>
                  <a:pt x="1156" y="157"/>
                  <a:pt x="1157" y="157"/>
                  <a:pt x="1157" y="157"/>
                </a:cubicBezTo>
                <a:cubicBezTo>
                  <a:pt x="1158" y="157"/>
                  <a:pt x="1158" y="156"/>
                  <a:pt x="1158" y="155"/>
                </a:cubicBezTo>
                <a:cubicBezTo>
                  <a:pt x="1159" y="154"/>
                  <a:pt x="1160" y="155"/>
                  <a:pt x="1161" y="156"/>
                </a:cubicBezTo>
                <a:cubicBezTo>
                  <a:pt x="1161" y="156"/>
                  <a:pt x="1162" y="156"/>
                  <a:pt x="1162" y="156"/>
                </a:cubicBezTo>
                <a:cubicBezTo>
                  <a:pt x="1162" y="155"/>
                  <a:pt x="1162" y="155"/>
                  <a:pt x="1163" y="155"/>
                </a:cubicBezTo>
                <a:cubicBezTo>
                  <a:pt x="1163" y="155"/>
                  <a:pt x="1163" y="154"/>
                  <a:pt x="1163" y="154"/>
                </a:cubicBezTo>
                <a:cubicBezTo>
                  <a:pt x="1163" y="153"/>
                  <a:pt x="1162" y="154"/>
                  <a:pt x="1163" y="153"/>
                </a:cubicBezTo>
                <a:cubicBezTo>
                  <a:pt x="1164" y="153"/>
                  <a:pt x="1164" y="152"/>
                  <a:pt x="1164" y="151"/>
                </a:cubicBezTo>
                <a:cubicBezTo>
                  <a:pt x="1164" y="151"/>
                  <a:pt x="1166" y="150"/>
                  <a:pt x="1166" y="150"/>
                </a:cubicBezTo>
                <a:cubicBezTo>
                  <a:pt x="1166" y="149"/>
                  <a:pt x="1166" y="149"/>
                  <a:pt x="1166" y="148"/>
                </a:cubicBezTo>
                <a:cubicBezTo>
                  <a:pt x="1166" y="148"/>
                  <a:pt x="1165" y="148"/>
                  <a:pt x="1165" y="148"/>
                </a:cubicBezTo>
                <a:cubicBezTo>
                  <a:pt x="1164" y="148"/>
                  <a:pt x="1165" y="147"/>
                  <a:pt x="1165" y="147"/>
                </a:cubicBezTo>
                <a:cubicBezTo>
                  <a:pt x="1165" y="146"/>
                  <a:pt x="1165" y="145"/>
                  <a:pt x="1166" y="145"/>
                </a:cubicBezTo>
                <a:cubicBezTo>
                  <a:pt x="1166" y="144"/>
                  <a:pt x="1166" y="144"/>
                  <a:pt x="1166" y="143"/>
                </a:cubicBezTo>
                <a:cubicBezTo>
                  <a:pt x="1166" y="143"/>
                  <a:pt x="1167" y="144"/>
                  <a:pt x="1167" y="143"/>
                </a:cubicBezTo>
                <a:cubicBezTo>
                  <a:pt x="1167" y="141"/>
                  <a:pt x="1165" y="141"/>
                  <a:pt x="1164" y="140"/>
                </a:cubicBezTo>
                <a:cubicBezTo>
                  <a:pt x="1164" y="140"/>
                  <a:pt x="1164" y="140"/>
                  <a:pt x="1164" y="139"/>
                </a:cubicBezTo>
                <a:cubicBezTo>
                  <a:pt x="1164" y="139"/>
                  <a:pt x="1163" y="139"/>
                  <a:pt x="1163" y="138"/>
                </a:cubicBezTo>
                <a:cubicBezTo>
                  <a:pt x="1163" y="138"/>
                  <a:pt x="1162" y="136"/>
                  <a:pt x="1162" y="136"/>
                </a:cubicBezTo>
                <a:cubicBezTo>
                  <a:pt x="1162" y="136"/>
                  <a:pt x="1162" y="135"/>
                  <a:pt x="1162" y="135"/>
                </a:cubicBezTo>
                <a:cubicBezTo>
                  <a:pt x="1162" y="134"/>
                  <a:pt x="1162" y="135"/>
                  <a:pt x="1162" y="134"/>
                </a:cubicBezTo>
                <a:cubicBezTo>
                  <a:pt x="1162" y="134"/>
                  <a:pt x="1161" y="132"/>
                  <a:pt x="1162" y="132"/>
                </a:cubicBezTo>
                <a:cubicBezTo>
                  <a:pt x="1162" y="132"/>
                  <a:pt x="1162" y="130"/>
                  <a:pt x="1163" y="130"/>
                </a:cubicBezTo>
                <a:cubicBezTo>
                  <a:pt x="1163" y="130"/>
                  <a:pt x="1163" y="129"/>
                  <a:pt x="1163" y="129"/>
                </a:cubicBezTo>
                <a:cubicBezTo>
                  <a:pt x="1164" y="129"/>
                  <a:pt x="1163" y="128"/>
                  <a:pt x="1163" y="127"/>
                </a:cubicBezTo>
                <a:cubicBezTo>
                  <a:pt x="1163" y="127"/>
                  <a:pt x="1163" y="127"/>
                  <a:pt x="1162" y="126"/>
                </a:cubicBezTo>
                <a:cubicBezTo>
                  <a:pt x="1162" y="126"/>
                  <a:pt x="1162" y="125"/>
                  <a:pt x="1162" y="125"/>
                </a:cubicBezTo>
                <a:cubicBezTo>
                  <a:pt x="1163" y="125"/>
                  <a:pt x="1163" y="124"/>
                  <a:pt x="1163" y="124"/>
                </a:cubicBezTo>
                <a:cubicBezTo>
                  <a:pt x="1162" y="124"/>
                  <a:pt x="1161" y="124"/>
                  <a:pt x="1161" y="123"/>
                </a:cubicBezTo>
                <a:cubicBezTo>
                  <a:pt x="1160" y="123"/>
                  <a:pt x="1160" y="123"/>
                  <a:pt x="1160" y="122"/>
                </a:cubicBezTo>
                <a:cubicBezTo>
                  <a:pt x="1160" y="122"/>
                  <a:pt x="1160" y="121"/>
                  <a:pt x="1159" y="121"/>
                </a:cubicBezTo>
                <a:cubicBezTo>
                  <a:pt x="1159" y="120"/>
                  <a:pt x="1159" y="119"/>
                  <a:pt x="1160" y="119"/>
                </a:cubicBezTo>
                <a:cubicBezTo>
                  <a:pt x="1160" y="118"/>
                  <a:pt x="1160" y="119"/>
                  <a:pt x="1160" y="118"/>
                </a:cubicBezTo>
                <a:cubicBezTo>
                  <a:pt x="1161" y="118"/>
                  <a:pt x="1161" y="117"/>
                  <a:pt x="1161" y="117"/>
                </a:cubicBezTo>
                <a:cubicBezTo>
                  <a:pt x="1162" y="117"/>
                  <a:pt x="1162" y="114"/>
                  <a:pt x="1163" y="114"/>
                </a:cubicBezTo>
                <a:cubicBezTo>
                  <a:pt x="1162" y="113"/>
                  <a:pt x="1162" y="112"/>
                  <a:pt x="1162" y="111"/>
                </a:cubicBezTo>
                <a:cubicBezTo>
                  <a:pt x="1163" y="111"/>
                  <a:pt x="1162" y="110"/>
                  <a:pt x="1163" y="110"/>
                </a:cubicBezTo>
                <a:cubicBezTo>
                  <a:pt x="1164" y="109"/>
                  <a:pt x="1163" y="109"/>
                  <a:pt x="1163" y="109"/>
                </a:cubicBezTo>
                <a:cubicBezTo>
                  <a:pt x="1163" y="108"/>
                  <a:pt x="1163" y="108"/>
                  <a:pt x="1163" y="107"/>
                </a:cubicBezTo>
                <a:cubicBezTo>
                  <a:pt x="1163" y="107"/>
                  <a:pt x="1163" y="107"/>
                  <a:pt x="1163" y="107"/>
                </a:cubicBezTo>
                <a:cubicBezTo>
                  <a:pt x="1163" y="106"/>
                  <a:pt x="1163" y="107"/>
                  <a:pt x="1163" y="106"/>
                </a:cubicBezTo>
                <a:cubicBezTo>
                  <a:pt x="1162" y="106"/>
                  <a:pt x="1162" y="105"/>
                  <a:pt x="1162" y="104"/>
                </a:cubicBezTo>
                <a:cubicBezTo>
                  <a:pt x="1161" y="104"/>
                  <a:pt x="1160" y="104"/>
                  <a:pt x="1160" y="103"/>
                </a:cubicBezTo>
                <a:cubicBezTo>
                  <a:pt x="1159" y="103"/>
                  <a:pt x="1159" y="103"/>
                  <a:pt x="1159" y="103"/>
                </a:cubicBezTo>
                <a:cubicBezTo>
                  <a:pt x="1158" y="103"/>
                  <a:pt x="1158" y="103"/>
                  <a:pt x="1157" y="103"/>
                </a:cubicBezTo>
                <a:cubicBezTo>
                  <a:pt x="1156" y="103"/>
                  <a:pt x="1155" y="103"/>
                  <a:pt x="1154" y="103"/>
                </a:cubicBezTo>
                <a:cubicBezTo>
                  <a:pt x="1153" y="103"/>
                  <a:pt x="1152" y="103"/>
                  <a:pt x="1151" y="103"/>
                </a:cubicBezTo>
                <a:cubicBezTo>
                  <a:pt x="1150" y="103"/>
                  <a:pt x="1150" y="103"/>
                  <a:pt x="1150" y="103"/>
                </a:cubicBezTo>
                <a:cubicBezTo>
                  <a:pt x="1151" y="104"/>
                  <a:pt x="1147" y="104"/>
                  <a:pt x="1147" y="105"/>
                </a:cubicBezTo>
                <a:cubicBezTo>
                  <a:pt x="1147" y="106"/>
                  <a:pt x="1147" y="105"/>
                  <a:pt x="1147" y="106"/>
                </a:cubicBezTo>
                <a:cubicBezTo>
                  <a:pt x="1147" y="106"/>
                  <a:pt x="1147" y="106"/>
                  <a:pt x="1147" y="106"/>
                </a:cubicBezTo>
                <a:cubicBezTo>
                  <a:pt x="1147" y="107"/>
                  <a:pt x="1147" y="106"/>
                  <a:pt x="1147" y="106"/>
                </a:cubicBezTo>
                <a:cubicBezTo>
                  <a:pt x="1146" y="107"/>
                  <a:pt x="1146" y="107"/>
                  <a:pt x="1146" y="108"/>
                </a:cubicBezTo>
                <a:cubicBezTo>
                  <a:pt x="1146" y="108"/>
                  <a:pt x="1146" y="108"/>
                  <a:pt x="1146" y="108"/>
                </a:cubicBezTo>
                <a:cubicBezTo>
                  <a:pt x="1146" y="108"/>
                  <a:pt x="1146" y="109"/>
                  <a:pt x="1146" y="109"/>
                </a:cubicBezTo>
                <a:cubicBezTo>
                  <a:pt x="1146" y="109"/>
                  <a:pt x="1146" y="109"/>
                  <a:pt x="1145" y="109"/>
                </a:cubicBezTo>
                <a:cubicBezTo>
                  <a:pt x="1145" y="109"/>
                  <a:pt x="1146" y="109"/>
                  <a:pt x="1145" y="109"/>
                </a:cubicBezTo>
                <a:cubicBezTo>
                  <a:pt x="1145" y="110"/>
                  <a:pt x="1145" y="109"/>
                  <a:pt x="1145" y="110"/>
                </a:cubicBezTo>
                <a:cubicBezTo>
                  <a:pt x="1145" y="111"/>
                  <a:pt x="1144" y="110"/>
                  <a:pt x="1144" y="111"/>
                </a:cubicBezTo>
                <a:cubicBezTo>
                  <a:pt x="1144" y="112"/>
                  <a:pt x="1142" y="113"/>
                  <a:pt x="1142" y="113"/>
                </a:cubicBezTo>
                <a:cubicBezTo>
                  <a:pt x="1141" y="114"/>
                  <a:pt x="1140" y="116"/>
                  <a:pt x="1140" y="116"/>
                </a:cubicBezTo>
                <a:cubicBezTo>
                  <a:pt x="1140" y="116"/>
                  <a:pt x="1140" y="117"/>
                  <a:pt x="1139" y="117"/>
                </a:cubicBezTo>
                <a:cubicBezTo>
                  <a:pt x="1139" y="117"/>
                  <a:pt x="1139" y="117"/>
                  <a:pt x="1138" y="117"/>
                </a:cubicBezTo>
                <a:cubicBezTo>
                  <a:pt x="1136" y="117"/>
                  <a:pt x="1136" y="119"/>
                  <a:pt x="1137" y="121"/>
                </a:cubicBezTo>
                <a:cubicBezTo>
                  <a:pt x="1136" y="120"/>
                  <a:pt x="1136" y="121"/>
                  <a:pt x="1136" y="121"/>
                </a:cubicBezTo>
                <a:cubicBezTo>
                  <a:pt x="1136" y="122"/>
                  <a:pt x="1137" y="122"/>
                  <a:pt x="1137" y="122"/>
                </a:cubicBezTo>
                <a:cubicBezTo>
                  <a:pt x="1137" y="123"/>
                  <a:pt x="1137" y="123"/>
                  <a:pt x="1137" y="123"/>
                </a:cubicBezTo>
                <a:cubicBezTo>
                  <a:pt x="1137" y="123"/>
                  <a:pt x="1137" y="123"/>
                  <a:pt x="1137" y="123"/>
                </a:cubicBezTo>
                <a:cubicBezTo>
                  <a:pt x="1137" y="124"/>
                  <a:pt x="1138" y="124"/>
                  <a:pt x="1138" y="125"/>
                </a:cubicBezTo>
                <a:cubicBezTo>
                  <a:pt x="1138" y="125"/>
                  <a:pt x="1137" y="126"/>
                  <a:pt x="1137" y="127"/>
                </a:cubicBezTo>
                <a:cubicBezTo>
                  <a:pt x="1138" y="127"/>
                  <a:pt x="1138" y="127"/>
                  <a:pt x="1138" y="128"/>
                </a:cubicBezTo>
                <a:cubicBezTo>
                  <a:pt x="1138" y="128"/>
                  <a:pt x="1138" y="129"/>
                  <a:pt x="1137" y="129"/>
                </a:cubicBezTo>
                <a:cubicBezTo>
                  <a:pt x="1137" y="129"/>
                  <a:pt x="1136" y="129"/>
                  <a:pt x="1136" y="129"/>
                </a:cubicBezTo>
                <a:cubicBezTo>
                  <a:pt x="1136" y="130"/>
                  <a:pt x="1136" y="132"/>
                  <a:pt x="1136" y="133"/>
                </a:cubicBezTo>
                <a:cubicBezTo>
                  <a:pt x="1137" y="133"/>
                  <a:pt x="1137" y="133"/>
                  <a:pt x="1138" y="133"/>
                </a:cubicBezTo>
                <a:cubicBezTo>
                  <a:pt x="1139" y="134"/>
                  <a:pt x="1140" y="134"/>
                  <a:pt x="1140" y="134"/>
                </a:cubicBezTo>
                <a:cubicBezTo>
                  <a:pt x="1140" y="134"/>
                  <a:pt x="1140" y="134"/>
                  <a:pt x="1140" y="134"/>
                </a:cubicBezTo>
                <a:cubicBezTo>
                  <a:pt x="1141" y="134"/>
                  <a:pt x="1141" y="134"/>
                  <a:pt x="1141" y="134"/>
                </a:cubicBezTo>
                <a:cubicBezTo>
                  <a:pt x="1141" y="135"/>
                  <a:pt x="1140" y="136"/>
                  <a:pt x="1140" y="137"/>
                </a:cubicBezTo>
                <a:cubicBezTo>
                  <a:pt x="1140" y="137"/>
                  <a:pt x="1140" y="138"/>
                  <a:pt x="1140" y="138"/>
                </a:cubicBezTo>
                <a:cubicBezTo>
                  <a:pt x="1141" y="139"/>
                  <a:pt x="1141" y="139"/>
                  <a:pt x="1141" y="139"/>
                </a:cubicBezTo>
                <a:cubicBezTo>
                  <a:pt x="1141" y="141"/>
                  <a:pt x="1142" y="140"/>
                  <a:pt x="1143" y="140"/>
                </a:cubicBezTo>
                <a:cubicBezTo>
                  <a:pt x="1143" y="141"/>
                  <a:pt x="1142" y="142"/>
                  <a:pt x="1142" y="144"/>
                </a:cubicBezTo>
                <a:cubicBezTo>
                  <a:pt x="1142" y="144"/>
                  <a:pt x="1141" y="144"/>
                  <a:pt x="1141" y="145"/>
                </a:cubicBezTo>
                <a:cubicBezTo>
                  <a:pt x="1141" y="145"/>
                  <a:pt x="1141" y="145"/>
                  <a:pt x="1141" y="145"/>
                </a:cubicBezTo>
                <a:cubicBezTo>
                  <a:pt x="1141" y="146"/>
                  <a:pt x="1141" y="146"/>
                  <a:pt x="1140" y="146"/>
                </a:cubicBezTo>
                <a:cubicBezTo>
                  <a:pt x="1139" y="146"/>
                  <a:pt x="1139" y="146"/>
                  <a:pt x="1139" y="145"/>
                </a:cubicBezTo>
                <a:cubicBezTo>
                  <a:pt x="1139" y="144"/>
                  <a:pt x="1139" y="144"/>
                  <a:pt x="1138" y="144"/>
                </a:cubicBezTo>
                <a:cubicBezTo>
                  <a:pt x="1137" y="144"/>
                  <a:pt x="1137" y="144"/>
                  <a:pt x="1137" y="143"/>
                </a:cubicBezTo>
                <a:cubicBezTo>
                  <a:pt x="1137" y="143"/>
                  <a:pt x="1136" y="142"/>
                  <a:pt x="1136" y="142"/>
                </a:cubicBezTo>
                <a:cubicBezTo>
                  <a:pt x="1135" y="141"/>
                  <a:pt x="1136" y="142"/>
                  <a:pt x="1135" y="141"/>
                </a:cubicBezTo>
                <a:cubicBezTo>
                  <a:pt x="1135" y="140"/>
                  <a:pt x="1134" y="140"/>
                  <a:pt x="1134" y="140"/>
                </a:cubicBezTo>
                <a:cubicBezTo>
                  <a:pt x="1134" y="139"/>
                  <a:pt x="1133" y="140"/>
                  <a:pt x="1133" y="139"/>
                </a:cubicBezTo>
                <a:cubicBezTo>
                  <a:pt x="1133" y="139"/>
                  <a:pt x="1132" y="139"/>
                  <a:pt x="1132" y="139"/>
                </a:cubicBezTo>
                <a:cubicBezTo>
                  <a:pt x="1131" y="139"/>
                  <a:pt x="1130" y="139"/>
                  <a:pt x="1130" y="138"/>
                </a:cubicBezTo>
                <a:cubicBezTo>
                  <a:pt x="1130" y="138"/>
                  <a:pt x="1130" y="138"/>
                  <a:pt x="1131" y="137"/>
                </a:cubicBezTo>
                <a:cubicBezTo>
                  <a:pt x="1129" y="137"/>
                  <a:pt x="1128" y="136"/>
                  <a:pt x="1127" y="136"/>
                </a:cubicBezTo>
                <a:cubicBezTo>
                  <a:pt x="1126" y="137"/>
                  <a:pt x="1125" y="140"/>
                  <a:pt x="1125" y="137"/>
                </a:cubicBezTo>
                <a:cubicBezTo>
                  <a:pt x="1125" y="137"/>
                  <a:pt x="1125" y="137"/>
                  <a:pt x="1125" y="136"/>
                </a:cubicBezTo>
                <a:cubicBezTo>
                  <a:pt x="1125" y="136"/>
                  <a:pt x="1126" y="134"/>
                  <a:pt x="1125" y="134"/>
                </a:cubicBezTo>
                <a:cubicBezTo>
                  <a:pt x="1124" y="134"/>
                  <a:pt x="1124" y="134"/>
                  <a:pt x="1123" y="134"/>
                </a:cubicBezTo>
                <a:cubicBezTo>
                  <a:pt x="1122" y="134"/>
                  <a:pt x="1121" y="134"/>
                  <a:pt x="1120" y="134"/>
                </a:cubicBezTo>
                <a:cubicBezTo>
                  <a:pt x="1119" y="134"/>
                  <a:pt x="1119" y="133"/>
                  <a:pt x="1119" y="132"/>
                </a:cubicBezTo>
                <a:cubicBezTo>
                  <a:pt x="1119" y="132"/>
                  <a:pt x="1119" y="133"/>
                  <a:pt x="1118" y="133"/>
                </a:cubicBezTo>
                <a:cubicBezTo>
                  <a:pt x="1118" y="132"/>
                  <a:pt x="1118" y="132"/>
                  <a:pt x="1118" y="132"/>
                </a:cubicBezTo>
                <a:cubicBezTo>
                  <a:pt x="1118" y="131"/>
                  <a:pt x="1117" y="132"/>
                  <a:pt x="1117" y="131"/>
                </a:cubicBezTo>
                <a:cubicBezTo>
                  <a:pt x="1117" y="131"/>
                  <a:pt x="1115" y="131"/>
                  <a:pt x="1115" y="132"/>
                </a:cubicBezTo>
                <a:cubicBezTo>
                  <a:pt x="1115" y="132"/>
                  <a:pt x="1114" y="132"/>
                  <a:pt x="1114" y="133"/>
                </a:cubicBezTo>
                <a:cubicBezTo>
                  <a:pt x="1113" y="133"/>
                  <a:pt x="1113" y="133"/>
                  <a:pt x="1112" y="132"/>
                </a:cubicBezTo>
                <a:cubicBezTo>
                  <a:pt x="1110" y="132"/>
                  <a:pt x="1109" y="132"/>
                  <a:pt x="1108" y="132"/>
                </a:cubicBezTo>
                <a:cubicBezTo>
                  <a:pt x="1107" y="132"/>
                  <a:pt x="1107" y="133"/>
                  <a:pt x="1107" y="133"/>
                </a:cubicBezTo>
                <a:cubicBezTo>
                  <a:pt x="1107" y="134"/>
                  <a:pt x="1106" y="133"/>
                  <a:pt x="1105" y="133"/>
                </a:cubicBezTo>
                <a:cubicBezTo>
                  <a:pt x="1105" y="133"/>
                  <a:pt x="1105" y="134"/>
                  <a:pt x="1104" y="134"/>
                </a:cubicBezTo>
                <a:cubicBezTo>
                  <a:pt x="1105" y="135"/>
                  <a:pt x="1106" y="136"/>
                  <a:pt x="1106" y="137"/>
                </a:cubicBezTo>
                <a:cubicBezTo>
                  <a:pt x="1106" y="138"/>
                  <a:pt x="1107" y="139"/>
                  <a:pt x="1107" y="140"/>
                </a:cubicBezTo>
                <a:cubicBezTo>
                  <a:pt x="1107" y="141"/>
                  <a:pt x="1107" y="141"/>
                  <a:pt x="1106" y="141"/>
                </a:cubicBezTo>
                <a:cubicBezTo>
                  <a:pt x="1106" y="141"/>
                  <a:pt x="1106" y="142"/>
                  <a:pt x="1106" y="142"/>
                </a:cubicBezTo>
                <a:cubicBezTo>
                  <a:pt x="1106" y="143"/>
                  <a:pt x="1105" y="143"/>
                  <a:pt x="1104" y="143"/>
                </a:cubicBezTo>
                <a:cubicBezTo>
                  <a:pt x="1104" y="143"/>
                  <a:pt x="1103" y="143"/>
                  <a:pt x="1103" y="142"/>
                </a:cubicBezTo>
                <a:cubicBezTo>
                  <a:pt x="1103" y="142"/>
                  <a:pt x="1102" y="142"/>
                  <a:pt x="1102" y="142"/>
                </a:cubicBezTo>
                <a:cubicBezTo>
                  <a:pt x="1102" y="143"/>
                  <a:pt x="1100" y="142"/>
                  <a:pt x="1101" y="144"/>
                </a:cubicBezTo>
                <a:cubicBezTo>
                  <a:pt x="1101" y="145"/>
                  <a:pt x="1101" y="145"/>
                  <a:pt x="1100" y="146"/>
                </a:cubicBezTo>
                <a:cubicBezTo>
                  <a:pt x="1100" y="145"/>
                  <a:pt x="1099" y="145"/>
                  <a:pt x="1099" y="145"/>
                </a:cubicBezTo>
                <a:cubicBezTo>
                  <a:pt x="1099" y="144"/>
                  <a:pt x="1098" y="144"/>
                  <a:pt x="1098" y="143"/>
                </a:cubicBezTo>
                <a:cubicBezTo>
                  <a:pt x="1098" y="143"/>
                  <a:pt x="1098" y="142"/>
                  <a:pt x="1098" y="142"/>
                </a:cubicBezTo>
                <a:cubicBezTo>
                  <a:pt x="1097" y="141"/>
                  <a:pt x="1098" y="141"/>
                  <a:pt x="1098" y="140"/>
                </a:cubicBezTo>
                <a:cubicBezTo>
                  <a:pt x="1096" y="140"/>
                  <a:pt x="1095" y="140"/>
                  <a:pt x="1093" y="141"/>
                </a:cubicBezTo>
                <a:cubicBezTo>
                  <a:pt x="1092" y="141"/>
                  <a:pt x="1092" y="141"/>
                  <a:pt x="1091" y="142"/>
                </a:cubicBezTo>
                <a:cubicBezTo>
                  <a:pt x="1091" y="143"/>
                  <a:pt x="1090" y="143"/>
                  <a:pt x="1089" y="143"/>
                </a:cubicBezTo>
                <a:cubicBezTo>
                  <a:pt x="1088" y="142"/>
                  <a:pt x="1088" y="141"/>
                  <a:pt x="1087" y="141"/>
                </a:cubicBezTo>
                <a:cubicBezTo>
                  <a:pt x="1086" y="141"/>
                  <a:pt x="1085" y="141"/>
                  <a:pt x="1083" y="141"/>
                </a:cubicBezTo>
                <a:cubicBezTo>
                  <a:pt x="1082" y="142"/>
                  <a:pt x="1080" y="143"/>
                  <a:pt x="1078" y="143"/>
                </a:cubicBezTo>
                <a:cubicBezTo>
                  <a:pt x="1078" y="144"/>
                  <a:pt x="1079" y="144"/>
                  <a:pt x="1079" y="145"/>
                </a:cubicBezTo>
                <a:cubicBezTo>
                  <a:pt x="1079" y="145"/>
                  <a:pt x="1079" y="145"/>
                  <a:pt x="1078" y="145"/>
                </a:cubicBezTo>
                <a:cubicBezTo>
                  <a:pt x="1078" y="145"/>
                  <a:pt x="1077" y="145"/>
                  <a:pt x="1077" y="144"/>
                </a:cubicBezTo>
                <a:cubicBezTo>
                  <a:pt x="1076" y="144"/>
                  <a:pt x="1075" y="145"/>
                  <a:pt x="1074" y="145"/>
                </a:cubicBezTo>
                <a:cubicBezTo>
                  <a:pt x="1074" y="146"/>
                  <a:pt x="1073" y="145"/>
                  <a:pt x="1073" y="145"/>
                </a:cubicBezTo>
                <a:cubicBezTo>
                  <a:pt x="1072" y="145"/>
                  <a:pt x="1071" y="145"/>
                  <a:pt x="1070" y="145"/>
                </a:cubicBezTo>
                <a:cubicBezTo>
                  <a:pt x="1070" y="143"/>
                  <a:pt x="1071" y="144"/>
                  <a:pt x="1073" y="144"/>
                </a:cubicBezTo>
                <a:cubicBezTo>
                  <a:pt x="1073" y="144"/>
                  <a:pt x="1073" y="144"/>
                  <a:pt x="1073" y="144"/>
                </a:cubicBezTo>
                <a:cubicBezTo>
                  <a:pt x="1073" y="142"/>
                  <a:pt x="1072" y="142"/>
                  <a:pt x="1072" y="141"/>
                </a:cubicBezTo>
                <a:cubicBezTo>
                  <a:pt x="1072" y="140"/>
                  <a:pt x="1071" y="141"/>
                  <a:pt x="1070" y="141"/>
                </a:cubicBezTo>
                <a:cubicBezTo>
                  <a:pt x="1070" y="140"/>
                  <a:pt x="1071" y="139"/>
                  <a:pt x="1071" y="139"/>
                </a:cubicBezTo>
                <a:cubicBezTo>
                  <a:pt x="1070" y="139"/>
                  <a:pt x="1069" y="139"/>
                  <a:pt x="1069" y="139"/>
                </a:cubicBezTo>
                <a:cubicBezTo>
                  <a:pt x="1068" y="140"/>
                  <a:pt x="1070" y="140"/>
                  <a:pt x="1068" y="140"/>
                </a:cubicBezTo>
                <a:cubicBezTo>
                  <a:pt x="1068" y="140"/>
                  <a:pt x="1068" y="140"/>
                  <a:pt x="1068" y="141"/>
                </a:cubicBezTo>
                <a:cubicBezTo>
                  <a:pt x="1067" y="141"/>
                  <a:pt x="1067" y="141"/>
                  <a:pt x="1066" y="141"/>
                </a:cubicBezTo>
                <a:cubicBezTo>
                  <a:pt x="1065" y="141"/>
                  <a:pt x="1066" y="142"/>
                  <a:pt x="1066" y="143"/>
                </a:cubicBezTo>
                <a:cubicBezTo>
                  <a:pt x="1066" y="143"/>
                  <a:pt x="1066" y="144"/>
                  <a:pt x="1065" y="144"/>
                </a:cubicBezTo>
                <a:cubicBezTo>
                  <a:pt x="1065" y="144"/>
                  <a:pt x="1065" y="143"/>
                  <a:pt x="1065" y="142"/>
                </a:cubicBezTo>
                <a:cubicBezTo>
                  <a:pt x="1064" y="142"/>
                  <a:pt x="1063" y="142"/>
                  <a:pt x="1062" y="143"/>
                </a:cubicBezTo>
                <a:cubicBezTo>
                  <a:pt x="1061" y="143"/>
                  <a:pt x="1061" y="144"/>
                  <a:pt x="1060" y="144"/>
                </a:cubicBezTo>
                <a:cubicBezTo>
                  <a:pt x="1059" y="144"/>
                  <a:pt x="1059" y="144"/>
                  <a:pt x="1058" y="144"/>
                </a:cubicBezTo>
                <a:cubicBezTo>
                  <a:pt x="1059" y="144"/>
                  <a:pt x="1057" y="144"/>
                  <a:pt x="1058" y="144"/>
                </a:cubicBezTo>
                <a:cubicBezTo>
                  <a:pt x="1057" y="145"/>
                  <a:pt x="1056" y="145"/>
                  <a:pt x="1055" y="145"/>
                </a:cubicBezTo>
                <a:cubicBezTo>
                  <a:pt x="1055" y="145"/>
                  <a:pt x="1055" y="146"/>
                  <a:pt x="1055" y="146"/>
                </a:cubicBezTo>
                <a:cubicBezTo>
                  <a:pt x="1054" y="146"/>
                  <a:pt x="1054" y="146"/>
                  <a:pt x="1054" y="146"/>
                </a:cubicBezTo>
                <a:cubicBezTo>
                  <a:pt x="1053" y="147"/>
                  <a:pt x="1052" y="147"/>
                  <a:pt x="1051" y="147"/>
                </a:cubicBezTo>
                <a:cubicBezTo>
                  <a:pt x="1050" y="148"/>
                  <a:pt x="1049" y="148"/>
                  <a:pt x="1048" y="148"/>
                </a:cubicBezTo>
                <a:cubicBezTo>
                  <a:pt x="1048" y="148"/>
                  <a:pt x="1048" y="148"/>
                  <a:pt x="1048" y="149"/>
                </a:cubicBezTo>
                <a:cubicBezTo>
                  <a:pt x="1048" y="149"/>
                  <a:pt x="1047" y="149"/>
                  <a:pt x="1047" y="150"/>
                </a:cubicBezTo>
                <a:cubicBezTo>
                  <a:pt x="1047" y="149"/>
                  <a:pt x="1047" y="149"/>
                  <a:pt x="1046" y="149"/>
                </a:cubicBezTo>
                <a:cubicBezTo>
                  <a:pt x="1046" y="150"/>
                  <a:pt x="1045" y="150"/>
                  <a:pt x="1044" y="150"/>
                </a:cubicBezTo>
                <a:cubicBezTo>
                  <a:pt x="1044" y="152"/>
                  <a:pt x="1043" y="153"/>
                  <a:pt x="1043" y="155"/>
                </a:cubicBezTo>
                <a:cubicBezTo>
                  <a:pt x="1043" y="155"/>
                  <a:pt x="1043" y="156"/>
                  <a:pt x="1043" y="157"/>
                </a:cubicBezTo>
                <a:cubicBezTo>
                  <a:pt x="1043" y="157"/>
                  <a:pt x="1042" y="157"/>
                  <a:pt x="1041" y="156"/>
                </a:cubicBezTo>
                <a:cubicBezTo>
                  <a:pt x="1041" y="157"/>
                  <a:pt x="1041" y="158"/>
                  <a:pt x="1040" y="158"/>
                </a:cubicBezTo>
                <a:cubicBezTo>
                  <a:pt x="1040" y="158"/>
                  <a:pt x="1039" y="158"/>
                  <a:pt x="1039" y="158"/>
                </a:cubicBezTo>
                <a:cubicBezTo>
                  <a:pt x="1039" y="158"/>
                  <a:pt x="1039" y="158"/>
                  <a:pt x="1039" y="158"/>
                </a:cubicBezTo>
                <a:cubicBezTo>
                  <a:pt x="1038" y="158"/>
                  <a:pt x="1038" y="158"/>
                  <a:pt x="1037" y="158"/>
                </a:cubicBezTo>
                <a:cubicBezTo>
                  <a:pt x="1036" y="158"/>
                  <a:pt x="1036" y="159"/>
                  <a:pt x="1036" y="159"/>
                </a:cubicBezTo>
                <a:cubicBezTo>
                  <a:pt x="1035" y="159"/>
                  <a:pt x="1035" y="159"/>
                  <a:pt x="1034" y="158"/>
                </a:cubicBezTo>
                <a:cubicBezTo>
                  <a:pt x="1034" y="157"/>
                  <a:pt x="1034" y="156"/>
                  <a:pt x="1034" y="155"/>
                </a:cubicBezTo>
                <a:cubicBezTo>
                  <a:pt x="1033" y="155"/>
                  <a:pt x="1033" y="155"/>
                  <a:pt x="1033" y="154"/>
                </a:cubicBezTo>
                <a:cubicBezTo>
                  <a:pt x="1033" y="153"/>
                  <a:pt x="1033" y="153"/>
                  <a:pt x="1033" y="153"/>
                </a:cubicBezTo>
                <a:cubicBezTo>
                  <a:pt x="1034" y="152"/>
                  <a:pt x="1034" y="152"/>
                  <a:pt x="1034" y="151"/>
                </a:cubicBezTo>
                <a:cubicBezTo>
                  <a:pt x="1034" y="150"/>
                  <a:pt x="1036" y="151"/>
                  <a:pt x="1036" y="151"/>
                </a:cubicBezTo>
                <a:cubicBezTo>
                  <a:pt x="1036" y="150"/>
                  <a:pt x="1039" y="150"/>
                  <a:pt x="1040" y="150"/>
                </a:cubicBezTo>
                <a:cubicBezTo>
                  <a:pt x="1040" y="149"/>
                  <a:pt x="1039" y="149"/>
                  <a:pt x="1039" y="148"/>
                </a:cubicBezTo>
                <a:cubicBezTo>
                  <a:pt x="1039" y="148"/>
                  <a:pt x="1039" y="148"/>
                  <a:pt x="1039" y="148"/>
                </a:cubicBezTo>
                <a:cubicBezTo>
                  <a:pt x="1039" y="148"/>
                  <a:pt x="1039" y="147"/>
                  <a:pt x="1039" y="147"/>
                </a:cubicBezTo>
                <a:cubicBezTo>
                  <a:pt x="1038" y="146"/>
                  <a:pt x="1037" y="146"/>
                  <a:pt x="1037" y="145"/>
                </a:cubicBezTo>
                <a:cubicBezTo>
                  <a:pt x="1037" y="143"/>
                  <a:pt x="1035" y="142"/>
                  <a:pt x="1035" y="142"/>
                </a:cubicBezTo>
                <a:cubicBezTo>
                  <a:pt x="1033" y="142"/>
                  <a:pt x="1032" y="141"/>
                  <a:pt x="1030" y="141"/>
                </a:cubicBezTo>
                <a:cubicBezTo>
                  <a:pt x="1030" y="141"/>
                  <a:pt x="1029" y="141"/>
                  <a:pt x="1029" y="141"/>
                </a:cubicBezTo>
                <a:cubicBezTo>
                  <a:pt x="1029" y="140"/>
                  <a:pt x="1028" y="141"/>
                  <a:pt x="1027" y="140"/>
                </a:cubicBezTo>
                <a:cubicBezTo>
                  <a:pt x="1027" y="140"/>
                  <a:pt x="1026" y="139"/>
                  <a:pt x="1025" y="139"/>
                </a:cubicBezTo>
                <a:cubicBezTo>
                  <a:pt x="1025" y="140"/>
                  <a:pt x="1026" y="142"/>
                  <a:pt x="1027" y="142"/>
                </a:cubicBezTo>
                <a:cubicBezTo>
                  <a:pt x="1028" y="143"/>
                  <a:pt x="1027" y="143"/>
                  <a:pt x="1028" y="143"/>
                </a:cubicBezTo>
                <a:cubicBezTo>
                  <a:pt x="1028" y="143"/>
                  <a:pt x="1028" y="143"/>
                  <a:pt x="1028" y="143"/>
                </a:cubicBezTo>
                <a:cubicBezTo>
                  <a:pt x="1028" y="144"/>
                  <a:pt x="1028" y="144"/>
                  <a:pt x="1028" y="145"/>
                </a:cubicBezTo>
                <a:cubicBezTo>
                  <a:pt x="1028" y="145"/>
                  <a:pt x="1028" y="145"/>
                  <a:pt x="1028" y="145"/>
                </a:cubicBezTo>
                <a:cubicBezTo>
                  <a:pt x="1028" y="145"/>
                  <a:pt x="1028" y="146"/>
                  <a:pt x="1027" y="146"/>
                </a:cubicBezTo>
                <a:cubicBezTo>
                  <a:pt x="1027" y="146"/>
                  <a:pt x="1027" y="147"/>
                  <a:pt x="1027" y="147"/>
                </a:cubicBezTo>
                <a:cubicBezTo>
                  <a:pt x="1027" y="148"/>
                  <a:pt x="1027" y="148"/>
                  <a:pt x="1026" y="148"/>
                </a:cubicBezTo>
                <a:cubicBezTo>
                  <a:pt x="1026" y="148"/>
                  <a:pt x="1026" y="148"/>
                  <a:pt x="1026" y="149"/>
                </a:cubicBezTo>
                <a:cubicBezTo>
                  <a:pt x="1025" y="149"/>
                  <a:pt x="1026" y="149"/>
                  <a:pt x="1026" y="150"/>
                </a:cubicBezTo>
                <a:cubicBezTo>
                  <a:pt x="1025" y="150"/>
                  <a:pt x="1025" y="150"/>
                  <a:pt x="1025" y="151"/>
                </a:cubicBezTo>
                <a:cubicBezTo>
                  <a:pt x="1025" y="151"/>
                  <a:pt x="1024" y="152"/>
                  <a:pt x="1025" y="152"/>
                </a:cubicBezTo>
                <a:cubicBezTo>
                  <a:pt x="1026" y="152"/>
                  <a:pt x="1026" y="153"/>
                  <a:pt x="1027" y="153"/>
                </a:cubicBezTo>
                <a:cubicBezTo>
                  <a:pt x="1027" y="154"/>
                  <a:pt x="1027" y="154"/>
                  <a:pt x="1027" y="154"/>
                </a:cubicBezTo>
                <a:cubicBezTo>
                  <a:pt x="1027" y="154"/>
                  <a:pt x="1027" y="154"/>
                  <a:pt x="1027" y="154"/>
                </a:cubicBezTo>
                <a:cubicBezTo>
                  <a:pt x="1027" y="156"/>
                  <a:pt x="1026" y="156"/>
                  <a:pt x="1025" y="156"/>
                </a:cubicBezTo>
                <a:cubicBezTo>
                  <a:pt x="1025" y="157"/>
                  <a:pt x="1025" y="158"/>
                  <a:pt x="1025" y="158"/>
                </a:cubicBezTo>
                <a:cubicBezTo>
                  <a:pt x="1025" y="158"/>
                  <a:pt x="1024" y="158"/>
                  <a:pt x="1024" y="158"/>
                </a:cubicBezTo>
                <a:cubicBezTo>
                  <a:pt x="1024" y="159"/>
                  <a:pt x="1024" y="159"/>
                  <a:pt x="1024" y="159"/>
                </a:cubicBezTo>
                <a:cubicBezTo>
                  <a:pt x="1024" y="160"/>
                  <a:pt x="1023" y="162"/>
                  <a:pt x="1024" y="162"/>
                </a:cubicBezTo>
                <a:cubicBezTo>
                  <a:pt x="1023" y="162"/>
                  <a:pt x="1022" y="162"/>
                  <a:pt x="1021" y="162"/>
                </a:cubicBezTo>
                <a:cubicBezTo>
                  <a:pt x="1022" y="162"/>
                  <a:pt x="1022" y="161"/>
                  <a:pt x="1022" y="161"/>
                </a:cubicBezTo>
                <a:cubicBezTo>
                  <a:pt x="1022" y="161"/>
                  <a:pt x="1022" y="161"/>
                  <a:pt x="1021" y="160"/>
                </a:cubicBezTo>
                <a:cubicBezTo>
                  <a:pt x="1021" y="160"/>
                  <a:pt x="1021" y="160"/>
                  <a:pt x="1021" y="160"/>
                </a:cubicBezTo>
                <a:cubicBezTo>
                  <a:pt x="1020" y="160"/>
                  <a:pt x="1020" y="159"/>
                  <a:pt x="1019" y="159"/>
                </a:cubicBezTo>
                <a:cubicBezTo>
                  <a:pt x="1018" y="159"/>
                  <a:pt x="1018" y="159"/>
                  <a:pt x="1018" y="158"/>
                </a:cubicBezTo>
                <a:cubicBezTo>
                  <a:pt x="1017" y="158"/>
                  <a:pt x="1017" y="158"/>
                  <a:pt x="1016" y="158"/>
                </a:cubicBezTo>
                <a:cubicBezTo>
                  <a:pt x="1016" y="158"/>
                  <a:pt x="1016" y="159"/>
                  <a:pt x="1015" y="159"/>
                </a:cubicBezTo>
                <a:cubicBezTo>
                  <a:pt x="1014" y="159"/>
                  <a:pt x="1014" y="160"/>
                  <a:pt x="1013" y="160"/>
                </a:cubicBezTo>
                <a:cubicBezTo>
                  <a:pt x="1012" y="160"/>
                  <a:pt x="1011" y="160"/>
                  <a:pt x="1011" y="162"/>
                </a:cubicBezTo>
                <a:cubicBezTo>
                  <a:pt x="1011" y="162"/>
                  <a:pt x="1009" y="164"/>
                  <a:pt x="1008" y="164"/>
                </a:cubicBezTo>
                <a:cubicBezTo>
                  <a:pt x="1008" y="164"/>
                  <a:pt x="1008" y="164"/>
                  <a:pt x="1007" y="164"/>
                </a:cubicBezTo>
                <a:cubicBezTo>
                  <a:pt x="1007" y="165"/>
                  <a:pt x="1007" y="166"/>
                  <a:pt x="1007" y="167"/>
                </a:cubicBezTo>
                <a:cubicBezTo>
                  <a:pt x="1008" y="167"/>
                  <a:pt x="1008" y="168"/>
                  <a:pt x="1009" y="168"/>
                </a:cubicBezTo>
                <a:cubicBezTo>
                  <a:pt x="1009" y="168"/>
                  <a:pt x="1009" y="169"/>
                  <a:pt x="1009" y="169"/>
                </a:cubicBezTo>
                <a:cubicBezTo>
                  <a:pt x="1009" y="169"/>
                  <a:pt x="1010" y="169"/>
                  <a:pt x="1010" y="169"/>
                </a:cubicBezTo>
                <a:cubicBezTo>
                  <a:pt x="1011" y="171"/>
                  <a:pt x="1011" y="171"/>
                  <a:pt x="1011" y="172"/>
                </a:cubicBezTo>
                <a:cubicBezTo>
                  <a:pt x="1010" y="172"/>
                  <a:pt x="1010" y="172"/>
                  <a:pt x="1009" y="172"/>
                </a:cubicBezTo>
                <a:cubicBezTo>
                  <a:pt x="1009" y="172"/>
                  <a:pt x="1009" y="172"/>
                  <a:pt x="1009" y="172"/>
                </a:cubicBezTo>
                <a:cubicBezTo>
                  <a:pt x="1008" y="172"/>
                  <a:pt x="1007" y="172"/>
                  <a:pt x="1006" y="172"/>
                </a:cubicBezTo>
                <a:cubicBezTo>
                  <a:pt x="1006" y="172"/>
                  <a:pt x="1007" y="171"/>
                  <a:pt x="1006" y="171"/>
                </a:cubicBezTo>
                <a:cubicBezTo>
                  <a:pt x="1006" y="171"/>
                  <a:pt x="1005" y="171"/>
                  <a:pt x="1005" y="171"/>
                </a:cubicBezTo>
                <a:cubicBezTo>
                  <a:pt x="1005" y="171"/>
                  <a:pt x="1005" y="171"/>
                  <a:pt x="1005" y="171"/>
                </a:cubicBezTo>
                <a:cubicBezTo>
                  <a:pt x="1004" y="171"/>
                  <a:pt x="1003" y="171"/>
                  <a:pt x="1003" y="170"/>
                </a:cubicBezTo>
                <a:cubicBezTo>
                  <a:pt x="1003" y="170"/>
                  <a:pt x="1002" y="170"/>
                  <a:pt x="1002" y="171"/>
                </a:cubicBezTo>
                <a:cubicBezTo>
                  <a:pt x="1002" y="171"/>
                  <a:pt x="1002" y="172"/>
                  <a:pt x="1001" y="171"/>
                </a:cubicBezTo>
                <a:cubicBezTo>
                  <a:pt x="1001" y="171"/>
                  <a:pt x="1003" y="170"/>
                  <a:pt x="1003" y="169"/>
                </a:cubicBezTo>
                <a:cubicBezTo>
                  <a:pt x="1002" y="169"/>
                  <a:pt x="1002" y="169"/>
                  <a:pt x="1000" y="168"/>
                </a:cubicBezTo>
                <a:cubicBezTo>
                  <a:pt x="1000" y="168"/>
                  <a:pt x="1000" y="168"/>
                  <a:pt x="999" y="167"/>
                </a:cubicBezTo>
                <a:cubicBezTo>
                  <a:pt x="998" y="167"/>
                  <a:pt x="997" y="166"/>
                  <a:pt x="997" y="166"/>
                </a:cubicBezTo>
                <a:cubicBezTo>
                  <a:pt x="996" y="167"/>
                  <a:pt x="996" y="168"/>
                  <a:pt x="997" y="169"/>
                </a:cubicBezTo>
                <a:cubicBezTo>
                  <a:pt x="996" y="169"/>
                  <a:pt x="996" y="169"/>
                  <a:pt x="995" y="170"/>
                </a:cubicBezTo>
                <a:cubicBezTo>
                  <a:pt x="995" y="170"/>
                  <a:pt x="995" y="171"/>
                  <a:pt x="996" y="171"/>
                </a:cubicBezTo>
                <a:cubicBezTo>
                  <a:pt x="996" y="171"/>
                  <a:pt x="996" y="172"/>
                  <a:pt x="996" y="172"/>
                </a:cubicBezTo>
                <a:cubicBezTo>
                  <a:pt x="997" y="173"/>
                  <a:pt x="998" y="174"/>
                  <a:pt x="999" y="174"/>
                </a:cubicBezTo>
                <a:cubicBezTo>
                  <a:pt x="1000" y="174"/>
                  <a:pt x="1000" y="175"/>
                  <a:pt x="1000" y="176"/>
                </a:cubicBezTo>
                <a:cubicBezTo>
                  <a:pt x="1000" y="177"/>
                  <a:pt x="1000" y="177"/>
                  <a:pt x="1000" y="177"/>
                </a:cubicBezTo>
                <a:cubicBezTo>
                  <a:pt x="1000" y="178"/>
                  <a:pt x="999" y="178"/>
                  <a:pt x="999" y="178"/>
                </a:cubicBezTo>
                <a:cubicBezTo>
                  <a:pt x="1000" y="178"/>
                  <a:pt x="1000" y="179"/>
                  <a:pt x="1000" y="179"/>
                </a:cubicBezTo>
                <a:cubicBezTo>
                  <a:pt x="1000" y="179"/>
                  <a:pt x="998" y="179"/>
                  <a:pt x="998" y="179"/>
                </a:cubicBezTo>
                <a:cubicBezTo>
                  <a:pt x="997" y="180"/>
                  <a:pt x="999" y="180"/>
                  <a:pt x="997" y="180"/>
                </a:cubicBezTo>
                <a:cubicBezTo>
                  <a:pt x="997" y="180"/>
                  <a:pt x="997" y="180"/>
                  <a:pt x="997" y="180"/>
                </a:cubicBezTo>
                <a:cubicBezTo>
                  <a:pt x="997" y="179"/>
                  <a:pt x="995" y="179"/>
                  <a:pt x="995" y="179"/>
                </a:cubicBezTo>
                <a:cubicBezTo>
                  <a:pt x="994" y="178"/>
                  <a:pt x="992" y="178"/>
                  <a:pt x="991" y="179"/>
                </a:cubicBezTo>
                <a:cubicBezTo>
                  <a:pt x="990" y="178"/>
                  <a:pt x="990" y="177"/>
                  <a:pt x="990" y="177"/>
                </a:cubicBezTo>
                <a:cubicBezTo>
                  <a:pt x="990" y="176"/>
                  <a:pt x="990" y="176"/>
                  <a:pt x="989" y="175"/>
                </a:cubicBezTo>
                <a:cubicBezTo>
                  <a:pt x="989" y="175"/>
                  <a:pt x="988" y="175"/>
                  <a:pt x="988" y="176"/>
                </a:cubicBezTo>
                <a:cubicBezTo>
                  <a:pt x="987" y="176"/>
                  <a:pt x="986" y="176"/>
                  <a:pt x="986" y="174"/>
                </a:cubicBezTo>
                <a:cubicBezTo>
                  <a:pt x="986" y="174"/>
                  <a:pt x="986" y="173"/>
                  <a:pt x="986" y="172"/>
                </a:cubicBezTo>
                <a:cubicBezTo>
                  <a:pt x="986" y="172"/>
                  <a:pt x="986" y="172"/>
                  <a:pt x="986" y="172"/>
                </a:cubicBezTo>
                <a:cubicBezTo>
                  <a:pt x="985" y="172"/>
                  <a:pt x="986" y="171"/>
                  <a:pt x="986" y="171"/>
                </a:cubicBezTo>
                <a:cubicBezTo>
                  <a:pt x="986" y="170"/>
                  <a:pt x="986" y="169"/>
                  <a:pt x="986" y="169"/>
                </a:cubicBezTo>
                <a:cubicBezTo>
                  <a:pt x="985" y="169"/>
                  <a:pt x="985" y="169"/>
                  <a:pt x="985" y="168"/>
                </a:cubicBezTo>
                <a:cubicBezTo>
                  <a:pt x="985" y="168"/>
                  <a:pt x="985" y="167"/>
                  <a:pt x="984" y="167"/>
                </a:cubicBezTo>
                <a:cubicBezTo>
                  <a:pt x="985" y="167"/>
                  <a:pt x="984" y="165"/>
                  <a:pt x="985" y="165"/>
                </a:cubicBezTo>
                <a:cubicBezTo>
                  <a:pt x="986" y="165"/>
                  <a:pt x="985" y="163"/>
                  <a:pt x="985" y="163"/>
                </a:cubicBezTo>
                <a:cubicBezTo>
                  <a:pt x="984" y="163"/>
                  <a:pt x="984" y="163"/>
                  <a:pt x="984" y="163"/>
                </a:cubicBezTo>
                <a:cubicBezTo>
                  <a:pt x="983" y="162"/>
                  <a:pt x="983" y="162"/>
                  <a:pt x="983" y="162"/>
                </a:cubicBezTo>
                <a:cubicBezTo>
                  <a:pt x="983" y="161"/>
                  <a:pt x="981" y="162"/>
                  <a:pt x="981" y="162"/>
                </a:cubicBezTo>
                <a:cubicBezTo>
                  <a:pt x="980" y="162"/>
                  <a:pt x="981" y="161"/>
                  <a:pt x="980" y="161"/>
                </a:cubicBezTo>
                <a:cubicBezTo>
                  <a:pt x="980" y="161"/>
                  <a:pt x="980" y="161"/>
                  <a:pt x="980" y="161"/>
                </a:cubicBezTo>
                <a:cubicBezTo>
                  <a:pt x="979" y="161"/>
                  <a:pt x="980" y="161"/>
                  <a:pt x="980" y="161"/>
                </a:cubicBezTo>
                <a:cubicBezTo>
                  <a:pt x="979" y="161"/>
                  <a:pt x="978" y="161"/>
                  <a:pt x="977" y="160"/>
                </a:cubicBezTo>
                <a:cubicBezTo>
                  <a:pt x="977" y="160"/>
                  <a:pt x="976" y="160"/>
                  <a:pt x="975" y="160"/>
                </a:cubicBezTo>
                <a:cubicBezTo>
                  <a:pt x="975" y="160"/>
                  <a:pt x="975" y="160"/>
                  <a:pt x="975" y="160"/>
                </a:cubicBezTo>
                <a:cubicBezTo>
                  <a:pt x="976" y="160"/>
                  <a:pt x="976" y="160"/>
                  <a:pt x="977" y="160"/>
                </a:cubicBezTo>
                <a:cubicBezTo>
                  <a:pt x="977" y="160"/>
                  <a:pt x="977" y="159"/>
                  <a:pt x="977" y="159"/>
                </a:cubicBezTo>
                <a:cubicBezTo>
                  <a:pt x="977" y="159"/>
                  <a:pt x="977" y="158"/>
                  <a:pt x="977" y="159"/>
                </a:cubicBezTo>
                <a:cubicBezTo>
                  <a:pt x="976" y="159"/>
                  <a:pt x="975" y="158"/>
                  <a:pt x="975" y="158"/>
                </a:cubicBezTo>
                <a:cubicBezTo>
                  <a:pt x="974" y="158"/>
                  <a:pt x="974" y="157"/>
                  <a:pt x="974" y="157"/>
                </a:cubicBezTo>
                <a:cubicBezTo>
                  <a:pt x="975" y="157"/>
                  <a:pt x="975" y="157"/>
                  <a:pt x="976" y="156"/>
                </a:cubicBezTo>
                <a:cubicBezTo>
                  <a:pt x="974" y="155"/>
                  <a:pt x="974" y="155"/>
                  <a:pt x="973" y="156"/>
                </a:cubicBezTo>
                <a:cubicBezTo>
                  <a:pt x="973" y="156"/>
                  <a:pt x="973" y="156"/>
                  <a:pt x="973" y="155"/>
                </a:cubicBezTo>
                <a:cubicBezTo>
                  <a:pt x="973" y="155"/>
                  <a:pt x="972" y="155"/>
                  <a:pt x="972" y="155"/>
                </a:cubicBezTo>
                <a:cubicBezTo>
                  <a:pt x="972" y="155"/>
                  <a:pt x="973" y="155"/>
                  <a:pt x="973" y="154"/>
                </a:cubicBezTo>
                <a:cubicBezTo>
                  <a:pt x="973" y="154"/>
                  <a:pt x="973" y="154"/>
                  <a:pt x="972" y="154"/>
                </a:cubicBezTo>
                <a:cubicBezTo>
                  <a:pt x="972" y="154"/>
                  <a:pt x="972" y="153"/>
                  <a:pt x="972" y="153"/>
                </a:cubicBezTo>
                <a:cubicBezTo>
                  <a:pt x="972" y="153"/>
                  <a:pt x="972" y="152"/>
                  <a:pt x="971" y="152"/>
                </a:cubicBezTo>
                <a:cubicBezTo>
                  <a:pt x="971" y="152"/>
                  <a:pt x="970" y="152"/>
                  <a:pt x="971" y="151"/>
                </a:cubicBezTo>
                <a:cubicBezTo>
                  <a:pt x="971" y="151"/>
                  <a:pt x="971" y="151"/>
                  <a:pt x="972" y="151"/>
                </a:cubicBezTo>
                <a:cubicBezTo>
                  <a:pt x="972" y="152"/>
                  <a:pt x="972" y="151"/>
                  <a:pt x="973" y="152"/>
                </a:cubicBezTo>
                <a:cubicBezTo>
                  <a:pt x="974" y="152"/>
                  <a:pt x="973" y="153"/>
                  <a:pt x="974" y="153"/>
                </a:cubicBezTo>
                <a:cubicBezTo>
                  <a:pt x="974" y="153"/>
                  <a:pt x="974" y="153"/>
                  <a:pt x="975" y="153"/>
                </a:cubicBezTo>
                <a:cubicBezTo>
                  <a:pt x="975" y="153"/>
                  <a:pt x="975" y="154"/>
                  <a:pt x="975" y="154"/>
                </a:cubicBezTo>
                <a:cubicBezTo>
                  <a:pt x="976" y="154"/>
                  <a:pt x="976" y="154"/>
                  <a:pt x="976" y="154"/>
                </a:cubicBezTo>
                <a:cubicBezTo>
                  <a:pt x="977" y="154"/>
                  <a:pt x="978" y="154"/>
                  <a:pt x="978" y="154"/>
                </a:cubicBezTo>
                <a:cubicBezTo>
                  <a:pt x="978" y="155"/>
                  <a:pt x="981" y="155"/>
                  <a:pt x="981" y="156"/>
                </a:cubicBezTo>
                <a:cubicBezTo>
                  <a:pt x="981" y="157"/>
                  <a:pt x="981" y="157"/>
                  <a:pt x="982" y="157"/>
                </a:cubicBezTo>
                <a:cubicBezTo>
                  <a:pt x="982" y="157"/>
                  <a:pt x="982" y="156"/>
                  <a:pt x="982" y="155"/>
                </a:cubicBezTo>
                <a:cubicBezTo>
                  <a:pt x="982" y="155"/>
                  <a:pt x="982" y="155"/>
                  <a:pt x="982" y="155"/>
                </a:cubicBezTo>
                <a:cubicBezTo>
                  <a:pt x="983" y="155"/>
                  <a:pt x="983" y="156"/>
                  <a:pt x="983" y="157"/>
                </a:cubicBezTo>
                <a:cubicBezTo>
                  <a:pt x="983" y="158"/>
                  <a:pt x="985" y="158"/>
                  <a:pt x="986" y="158"/>
                </a:cubicBezTo>
                <a:cubicBezTo>
                  <a:pt x="987" y="158"/>
                  <a:pt x="987" y="159"/>
                  <a:pt x="988" y="159"/>
                </a:cubicBezTo>
                <a:cubicBezTo>
                  <a:pt x="989" y="159"/>
                  <a:pt x="989" y="159"/>
                  <a:pt x="990" y="159"/>
                </a:cubicBezTo>
                <a:cubicBezTo>
                  <a:pt x="990" y="159"/>
                  <a:pt x="990" y="159"/>
                  <a:pt x="990" y="159"/>
                </a:cubicBezTo>
                <a:cubicBezTo>
                  <a:pt x="991" y="159"/>
                  <a:pt x="991" y="159"/>
                  <a:pt x="992" y="160"/>
                </a:cubicBezTo>
                <a:cubicBezTo>
                  <a:pt x="993" y="160"/>
                  <a:pt x="992" y="160"/>
                  <a:pt x="993" y="160"/>
                </a:cubicBezTo>
                <a:cubicBezTo>
                  <a:pt x="993" y="160"/>
                  <a:pt x="994" y="160"/>
                  <a:pt x="995" y="160"/>
                </a:cubicBezTo>
                <a:cubicBezTo>
                  <a:pt x="996" y="160"/>
                  <a:pt x="996" y="160"/>
                  <a:pt x="997" y="160"/>
                </a:cubicBezTo>
                <a:cubicBezTo>
                  <a:pt x="997" y="160"/>
                  <a:pt x="997" y="160"/>
                  <a:pt x="997" y="160"/>
                </a:cubicBezTo>
                <a:cubicBezTo>
                  <a:pt x="997" y="161"/>
                  <a:pt x="998" y="161"/>
                  <a:pt x="998" y="161"/>
                </a:cubicBezTo>
                <a:cubicBezTo>
                  <a:pt x="1000" y="161"/>
                  <a:pt x="1002" y="161"/>
                  <a:pt x="1003" y="161"/>
                </a:cubicBezTo>
                <a:cubicBezTo>
                  <a:pt x="1003" y="161"/>
                  <a:pt x="1003" y="161"/>
                  <a:pt x="1004" y="161"/>
                </a:cubicBezTo>
                <a:cubicBezTo>
                  <a:pt x="1004" y="161"/>
                  <a:pt x="1004" y="160"/>
                  <a:pt x="1004" y="160"/>
                </a:cubicBezTo>
                <a:cubicBezTo>
                  <a:pt x="1004" y="160"/>
                  <a:pt x="1005" y="160"/>
                  <a:pt x="1005" y="160"/>
                </a:cubicBezTo>
                <a:cubicBezTo>
                  <a:pt x="1005" y="160"/>
                  <a:pt x="1005" y="160"/>
                  <a:pt x="1005" y="160"/>
                </a:cubicBezTo>
                <a:cubicBezTo>
                  <a:pt x="1005" y="160"/>
                  <a:pt x="1005" y="160"/>
                  <a:pt x="1006" y="160"/>
                </a:cubicBezTo>
                <a:cubicBezTo>
                  <a:pt x="1006" y="159"/>
                  <a:pt x="1006" y="159"/>
                  <a:pt x="1006" y="159"/>
                </a:cubicBezTo>
                <a:cubicBezTo>
                  <a:pt x="1007" y="159"/>
                  <a:pt x="1008" y="158"/>
                  <a:pt x="1008" y="158"/>
                </a:cubicBezTo>
                <a:cubicBezTo>
                  <a:pt x="1009" y="157"/>
                  <a:pt x="1009" y="157"/>
                  <a:pt x="1009" y="157"/>
                </a:cubicBezTo>
                <a:cubicBezTo>
                  <a:pt x="1009" y="157"/>
                  <a:pt x="1009" y="157"/>
                  <a:pt x="1009" y="156"/>
                </a:cubicBezTo>
                <a:cubicBezTo>
                  <a:pt x="1010" y="156"/>
                  <a:pt x="1010" y="156"/>
                  <a:pt x="1011" y="155"/>
                </a:cubicBezTo>
                <a:cubicBezTo>
                  <a:pt x="1012" y="155"/>
                  <a:pt x="1012" y="154"/>
                  <a:pt x="1012" y="154"/>
                </a:cubicBezTo>
                <a:cubicBezTo>
                  <a:pt x="1012" y="153"/>
                  <a:pt x="1012" y="152"/>
                  <a:pt x="1012" y="151"/>
                </a:cubicBezTo>
                <a:cubicBezTo>
                  <a:pt x="1012" y="151"/>
                  <a:pt x="1012" y="150"/>
                  <a:pt x="1012" y="150"/>
                </a:cubicBezTo>
                <a:cubicBezTo>
                  <a:pt x="1012" y="150"/>
                  <a:pt x="1011" y="149"/>
                  <a:pt x="1011" y="149"/>
                </a:cubicBezTo>
                <a:cubicBezTo>
                  <a:pt x="1011" y="149"/>
                  <a:pt x="1011" y="149"/>
                  <a:pt x="1011" y="149"/>
                </a:cubicBezTo>
                <a:cubicBezTo>
                  <a:pt x="1010" y="149"/>
                  <a:pt x="1010" y="148"/>
                  <a:pt x="1010" y="148"/>
                </a:cubicBezTo>
                <a:cubicBezTo>
                  <a:pt x="1009" y="148"/>
                  <a:pt x="1009" y="147"/>
                  <a:pt x="1009" y="147"/>
                </a:cubicBezTo>
                <a:cubicBezTo>
                  <a:pt x="1009" y="146"/>
                  <a:pt x="1005" y="147"/>
                  <a:pt x="1005" y="145"/>
                </a:cubicBezTo>
                <a:cubicBezTo>
                  <a:pt x="1005" y="145"/>
                  <a:pt x="1005" y="145"/>
                  <a:pt x="1005" y="144"/>
                </a:cubicBezTo>
                <a:cubicBezTo>
                  <a:pt x="1005" y="144"/>
                  <a:pt x="1005" y="144"/>
                  <a:pt x="1004" y="144"/>
                </a:cubicBezTo>
                <a:cubicBezTo>
                  <a:pt x="1004" y="144"/>
                  <a:pt x="1004" y="144"/>
                  <a:pt x="1003" y="144"/>
                </a:cubicBezTo>
                <a:cubicBezTo>
                  <a:pt x="1003" y="144"/>
                  <a:pt x="1003" y="143"/>
                  <a:pt x="1002" y="143"/>
                </a:cubicBezTo>
                <a:cubicBezTo>
                  <a:pt x="1001" y="142"/>
                  <a:pt x="1000" y="142"/>
                  <a:pt x="1000" y="142"/>
                </a:cubicBezTo>
                <a:cubicBezTo>
                  <a:pt x="999" y="141"/>
                  <a:pt x="999" y="141"/>
                  <a:pt x="999" y="141"/>
                </a:cubicBezTo>
                <a:cubicBezTo>
                  <a:pt x="999" y="140"/>
                  <a:pt x="998" y="141"/>
                  <a:pt x="998" y="141"/>
                </a:cubicBezTo>
                <a:cubicBezTo>
                  <a:pt x="998" y="140"/>
                  <a:pt x="998" y="140"/>
                  <a:pt x="998" y="140"/>
                </a:cubicBezTo>
                <a:cubicBezTo>
                  <a:pt x="997" y="140"/>
                  <a:pt x="997" y="140"/>
                  <a:pt x="996" y="140"/>
                </a:cubicBezTo>
                <a:cubicBezTo>
                  <a:pt x="995" y="139"/>
                  <a:pt x="995" y="139"/>
                  <a:pt x="993" y="138"/>
                </a:cubicBezTo>
                <a:cubicBezTo>
                  <a:pt x="992" y="138"/>
                  <a:pt x="990" y="137"/>
                  <a:pt x="988" y="136"/>
                </a:cubicBezTo>
                <a:cubicBezTo>
                  <a:pt x="988" y="137"/>
                  <a:pt x="988" y="136"/>
                  <a:pt x="987" y="136"/>
                </a:cubicBezTo>
                <a:cubicBezTo>
                  <a:pt x="987" y="136"/>
                  <a:pt x="986" y="135"/>
                  <a:pt x="986" y="135"/>
                </a:cubicBezTo>
                <a:cubicBezTo>
                  <a:pt x="985" y="135"/>
                  <a:pt x="985" y="135"/>
                  <a:pt x="984" y="135"/>
                </a:cubicBezTo>
                <a:cubicBezTo>
                  <a:pt x="984" y="135"/>
                  <a:pt x="984" y="135"/>
                  <a:pt x="983" y="135"/>
                </a:cubicBezTo>
                <a:cubicBezTo>
                  <a:pt x="983" y="134"/>
                  <a:pt x="982" y="134"/>
                  <a:pt x="982" y="134"/>
                </a:cubicBezTo>
                <a:cubicBezTo>
                  <a:pt x="981" y="134"/>
                  <a:pt x="981" y="134"/>
                  <a:pt x="980" y="133"/>
                </a:cubicBezTo>
                <a:cubicBezTo>
                  <a:pt x="979" y="133"/>
                  <a:pt x="978" y="133"/>
                  <a:pt x="977" y="133"/>
                </a:cubicBezTo>
                <a:cubicBezTo>
                  <a:pt x="977" y="133"/>
                  <a:pt x="978" y="132"/>
                  <a:pt x="977" y="132"/>
                </a:cubicBezTo>
                <a:cubicBezTo>
                  <a:pt x="977" y="132"/>
                  <a:pt x="977" y="132"/>
                  <a:pt x="977" y="133"/>
                </a:cubicBezTo>
                <a:cubicBezTo>
                  <a:pt x="976" y="133"/>
                  <a:pt x="976" y="132"/>
                  <a:pt x="975" y="132"/>
                </a:cubicBezTo>
                <a:cubicBezTo>
                  <a:pt x="975" y="132"/>
                  <a:pt x="974" y="132"/>
                  <a:pt x="973" y="133"/>
                </a:cubicBezTo>
                <a:cubicBezTo>
                  <a:pt x="974" y="131"/>
                  <a:pt x="971" y="133"/>
                  <a:pt x="971" y="131"/>
                </a:cubicBezTo>
                <a:cubicBezTo>
                  <a:pt x="971" y="131"/>
                  <a:pt x="972" y="131"/>
                  <a:pt x="972" y="131"/>
                </a:cubicBezTo>
                <a:cubicBezTo>
                  <a:pt x="973" y="131"/>
                  <a:pt x="973" y="130"/>
                  <a:pt x="974" y="130"/>
                </a:cubicBezTo>
                <a:cubicBezTo>
                  <a:pt x="974" y="129"/>
                  <a:pt x="973" y="129"/>
                  <a:pt x="973" y="129"/>
                </a:cubicBezTo>
                <a:cubicBezTo>
                  <a:pt x="971" y="129"/>
                  <a:pt x="971" y="128"/>
                  <a:pt x="970" y="128"/>
                </a:cubicBezTo>
                <a:cubicBezTo>
                  <a:pt x="970" y="128"/>
                  <a:pt x="969" y="128"/>
                  <a:pt x="970" y="129"/>
                </a:cubicBezTo>
                <a:cubicBezTo>
                  <a:pt x="969" y="129"/>
                  <a:pt x="968" y="128"/>
                  <a:pt x="968" y="129"/>
                </a:cubicBezTo>
                <a:cubicBezTo>
                  <a:pt x="968" y="129"/>
                  <a:pt x="968" y="129"/>
                  <a:pt x="967" y="129"/>
                </a:cubicBezTo>
                <a:cubicBezTo>
                  <a:pt x="967" y="129"/>
                  <a:pt x="967" y="129"/>
                  <a:pt x="967" y="129"/>
                </a:cubicBezTo>
                <a:cubicBezTo>
                  <a:pt x="966" y="129"/>
                  <a:pt x="966" y="129"/>
                  <a:pt x="965" y="129"/>
                </a:cubicBezTo>
                <a:cubicBezTo>
                  <a:pt x="964" y="129"/>
                  <a:pt x="963" y="127"/>
                  <a:pt x="962" y="129"/>
                </a:cubicBezTo>
                <a:cubicBezTo>
                  <a:pt x="962" y="129"/>
                  <a:pt x="962" y="129"/>
                  <a:pt x="961" y="128"/>
                </a:cubicBezTo>
                <a:cubicBezTo>
                  <a:pt x="961" y="129"/>
                  <a:pt x="961" y="129"/>
                  <a:pt x="961" y="129"/>
                </a:cubicBezTo>
                <a:cubicBezTo>
                  <a:pt x="961" y="130"/>
                  <a:pt x="960" y="130"/>
                  <a:pt x="959" y="130"/>
                </a:cubicBezTo>
                <a:cubicBezTo>
                  <a:pt x="959" y="129"/>
                  <a:pt x="958" y="128"/>
                  <a:pt x="958" y="127"/>
                </a:cubicBezTo>
                <a:cubicBezTo>
                  <a:pt x="958" y="127"/>
                  <a:pt x="959" y="127"/>
                  <a:pt x="959" y="128"/>
                </a:cubicBezTo>
                <a:cubicBezTo>
                  <a:pt x="959" y="128"/>
                  <a:pt x="960" y="128"/>
                  <a:pt x="960" y="128"/>
                </a:cubicBezTo>
                <a:cubicBezTo>
                  <a:pt x="960" y="127"/>
                  <a:pt x="961" y="127"/>
                  <a:pt x="962" y="127"/>
                </a:cubicBezTo>
                <a:cubicBezTo>
                  <a:pt x="962" y="125"/>
                  <a:pt x="964" y="126"/>
                  <a:pt x="965" y="126"/>
                </a:cubicBezTo>
                <a:cubicBezTo>
                  <a:pt x="965" y="125"/>
                  <a:pt x="965" y="125"/>
                  <a:pt x="965" y="124"/>
                </a:cubicBezTo>
                <a:cubicBezTo>
                  <a:pt x="965" y="124"/>
                  <a:pt x="964" y="124"/>
                  <a:pt x="964" y="124"/>
                </a:cubicBezTo>
                <a:cubicBezTo>
                  <a:pt x="964" y="123"/>
                  <a:pt x="964" y="123"/>
                  <a:pt x="963" y="123"/>
                </a:cubicBezTo>
                <a:cubicBezTo>
                  <a:pt x="963" y="123"/>
                  <a:pt x="962" y="123"/>
                  <a:pt x="961" y="123"/>
                </a:cubicBezTo>
                <a:cubicBezTo>
                  <a:pt x="962" y="123"/>
                  <a:pt x="962" y="122"/>
                  <a:pt x="962" y="122"/>
                </a:cubicBezTo>
                <a:cubicBezTo>
                  <a:pt x="962" y="121"/>
                  <a:pt x="962" y="121"/>
                  <a:pt x="961" y="121"/>
                </a:cubicBezTo>
                <a:cubicBezTo>
                  <a:pt x="961" y="121"/>
                  <a:pt x="961" y="122"/>
                  <a:pt x="960" y="122"/>
                </a:cubicBezTo>
                <a:cubicBezTo>
                  <a:pt x="960" y="122"/>
                  <a:pt x="960" y="121"/>
                  <a:pt x="960" y="121"/>
                </a:cubicBezTo>
                <a:cubicBezTo>
                  <a:pt x="959" y="121"/>
                  <a:pt x="959" y="121"/>
                  <a:pt x="958" y="120"/>
                </a:cubicBezTo>
                <a:cubicBezTo>
                  <a:pt x="958" y="119"/>
                  <a:pt x="957" y="119"/>
                  <a:pt x="957" y="119"/>
                </a:cubicBezTo>
                <a:cubicBezTo>
                  <a:pt x="956" y="119"/>
                  <a:pt x="956" y="120"/>
                  <a:pt x="956" y="120"/>
                </a:cubicBezTo>
                <a:cubicBezTo>
                  <a:pt x="955" y="121"/>
                  <a:pt x="956" y="121"/>
                  <a:pt x="956" y="122"/>
                </a:cubicBezTo>
                <a:cubicBezTo>
                  <a:pt x="956" y="123"/>
                  <a:pt x="955" y="123"/>
                  <a:pt x="955" y="124"/>
                </a:cubicBezTo>
                <a:cubicBezTo>
                  <a:pt x="954" y="124"/>
                  <a:pt x="954" y="123"/>
                  <a:pt x="954" y="122"/>
                </a:cubicBezTo>
                <a:cubicBezTo>
                  <a:pt x="955" y="122"/>
                  <a:pt x="955" y="121"/>
                  <a:pt x="955" y="121"/>
                </a:cubicBezTo>
                <a:cubicBezTo>
                  <a:pt x="954" y="121"/>
                  <a:pt x="954" y="121"/>
                  <a:pt x="953" y="122"/>
                </a:cubicBezTo>
                <a:cubicBezTo>
                  <a:pt x="953" y="121"/>
                  <a:pt x="952" y="120"/>
                  <a:pt x="953" y="120"/>
                </a:cubicBezTo>
                <a:cubicBezTo>
                  <a:pt x="954" y="119"/>
                  <a:pt x="955" y="119"/>
                  <a:pt x="955" y="118"/>
                </a:cubicBezTo>
                <a:cubicBezTo>
                  <a:pt x="955" y="118"/>
                  <a:pt x="954" y="119"/>
                  <a:pt x="954" y="118"/>
                </a:cubicBezTo>
                <a:cubicBezTo>
                  <a:pt x="954" y="118"/>
                  <a:pt x="954" y="117"/>
                  <a:pt x="954" y="117"/>
                </a:cubicBezTo>
                <a:cubicBezTo>
                  <a:pt x="954" y="117"/>
                  <a:pt x="953" y="118"/>
                  <a:pt x="952" y="117"/>
                </a:cubicBezTo>
                <a:cubicBezTo>
                  <a:pt x="952" y="117"/>
                  <a:pt x="952" y="116"/>
                  <a:pt x="952" y="116"/>
                </a:cubicBezTo>
                <a:cubicBezTo>
                  <a:pt x="951" y="116"/>
                  <a:pt x="951" y="116"/>
                  <a:pt x="950" y="116"/>
                </a:cubicBezTo>
                <a:cubicBezTo>
                  <a:pt x="950" y="117"/>
                  <a:pt x="951" y="118"/>
                  <a:pt x="950" y="118"/>
                </a:cubicBezTo>
                <a:cubicBezTo>
                  <a:pt x="950" y="118"/>
                  <a:pt x="950" y="118"/>
                  <a:pt x="950" y="118"/>
                </a:cubicBezTo>
                <a:cubicBezTo>
                  <a:pt x="950" y="118"/>
                  <a:pt x="949" y="118"/>
                  <a:pt x="949" y="118"/>
                </a:cubicBezTo>
                <a:cubicBezTo>
                  <a:pt x="949" y="119"/>
                  <a:pt x="949" y="120"/>
                  <a:pt x="950" y="121"/>
                </a:cubicBezTo>
                <a:cubicBezTo>
                  <a:pt x="948" y="121"/>
                  <a:pt x="948" y="121"/>
                  <a:pt x="948" y="123"/>
                </a:cubicBezTo>
                <a:cubicBezTo>
                  <a:pt x="948" y="124"/>
                  <a:pt x="946" y="124"/>
                  <a:pt x="946" y="124"/>
                </a:cubicBezTo>
                <a:cubicBezTo>
                  <a:pt x="945" y="125"/>
                  <a:pt x="946" y="126"/>
                  <a:pt x="945" y="126"/>
                </a:cubicBezTo>
                <a:cubicBezTo>
                  <a:pt x="945" y="125"/>
                  <a:pt x="945" y="124"/>
                  <a:pt x="945" y="123"/>
                </a:cubicBezTo>
                <a:cubicBezTo>
                  <a:pt x="945" y="123"/>
                  <a:pt x="945" y="123"/>
                  <a:pt x="945" y="122"/>
                </a:cubicBezTo>
                <a:cubicBezTo>
                  <a:pt x="945" y="122"/>
                  <a:pt x="945" y="122"/>
                  <a:pt x="946" y="121"/>
                </a:cubicBezTo>
                <a:cubicBezTo>
                  <a:pt x="946" y="121"/>
                  <a:pt x="946" y="120"/>
                  <a:pt x="946" y="121"/>
                </a:cubicBezTo>
                <a:cubicBezTo>
                  <a:pt x="946" y="120"/>
                  <a:pt x="946" y="119"/>
                  <a:pt x="946" y="119"/>
                </a:cubicBezTo>
                <a:cubicBezTo>
                  <a:pt x="946" y="119"/>
                  <a:pt x="945" y="119"/>
                  <a:pt x="945" y="119"/>
                </a:cubicBezTo>
                <a:cubicBezTo>
                  <a:pt x="945" y="121"/>
                  <a:pt x="945" y="120"/>
                  <a:pt x="945" y="120"/>
                </a:cubicBezTo>
                <a:cubicBezTo>
                  <a:pt x="944" y="121"/>
                  <a:pt x="944" y="122"/>
                  <a:pt x="943" y="122"/>
                </a:cubicBezTo>
                <a:cubicBezTo>
                  <a:pt x="943" y="122"/>
                  <a:pt x="942" y="124"/>
                  <a:pt x="942" y="124"/>
                </a:cubicBezTo>
                <a:cubicBezTo>
                  <a:pt x="942" y="125"/>
                  <a:pt x="942" y="125"/>
                  <a:pt x="941" y="125"/>
                </a:cubicBezTo>
                <a:cubicBezTo>
                  <a:pt x="940" y="125"/>
                  <a:pt x="940" y="127"/>
                  <a:pt x="940" y="127"/>
                </a:cubicBezTo>
                <a:cubicBezTo>
                  <a:pt x="940" y="128"/>
                  <a:pt x="939" y="128"/>
                  <a:pt x="939" y="129"/>
                </a:cubicBezTo>
                <a:cubicBezTo>
                  <a:pt x="939" y="129"/>
                  <a:pt x="938" y="129"/>
                  <a:pt x="938" y="129"/>
                </a:cubicBezTo>
                <a:cubicBezTo>
                  <a:pt x="938" y="128"/>
                  <a:pt x="938" y="128"/>
                  <a:pt x="938" y="127"/>
                </a:cubicBezTo>
                <a:cubicBezTo>
                  <a:pt x="939" y="126"/>
                  <a:pt x="938" y="125"/>
                  <a:pt x="939" y="124"/>
                </a:cubicBezTo>
                <a:cubicBezTo>
                  <a:pt x="940" y="124"/>
                  <a:pt x="940" y="124"/>
                  <a:pt x="941" y="124"/>
                </a:cubicBezTo>
                <a:cubicBezTo>
                  <a:pt x="941" y="123"/>
                  <a:pt x="941" y="122"/>
                  <a:pt x="941" y="122"/>
                </a:cubicBezTo>
                <a:cubicBezTo>
                  <a:pt x="941" y="121"/>
                  <a:pt x="941" y="122"/>
                  <a:pt x="941" y="121"/>
                </a:cubicBezTo>
                <a:cubicBezTo>
                  <a:pt x="940" y="121"/>
                  <a:pt x="940" y="122"/>
                  <a:pt x="939" y="122"/>
                </a:cubicBezTo>
                <a:cubicBezTo>
                  <a:pt x="939" y="121"/>
                  <a:pt x="940" y="121"/>
                  <a:pt x="939" y="121"/>
                </a:cubicBezTo>
                <a:cubicBezTo>
                  <a:pt x="938" y="121"/>
                  <a:pt x="939" y="121"/>
                  <a:pt x="939" y="121"/>
                </a:cubicBezTo>
                <a:cubicBezTo>
                  <a:pt x="938" y="121"/>
                  <a:pt x="938" y="121"/>
                  <a:pt x="937" y="121"/>
                </a:cubicBezTo>
                <a:cubicBezTo>
                  <a:pt x="937" y="120"/>
                  <a:pt x="936" y="120"/>
                  <a:pt x="935" y="119"/>
                </a:cubicBezTo>
                <a:cubicBezTo>
                  <a:pt x="935" y="120"/>
                  <a:pt x="935" y="122"/>
                  <a:pt x="935" y="122"/>
                </a:cubicBezTo>
                <a:cubicBezTo>
                  <a:pt x="935" y="123"/>
                  <a:pt x="936" y="124"/>
                  <a:pt x="935" y="124"/>
                </a:cubicBezTo>
                <a:cubicBezTo>
                  <a:pt x="934" y="124"/>
                  <a:pt x="934" y="123"/>
                  <a:pt x="934" y="122"/>
                </a:cubicBezTo>
                <a:cubicBezTo>
                  <a:pt x="934" y="121"/>
                  <a:pt x="933" y="122"/>
                  <a:pt x="932" y="122"/>
                </a:cubicBezTo>
                <a:cubicBezTo>
                  <a:pt x="932" y="122"/>
                  <a:pt x="932" y="122"/>
                  <a:pt x="932" y="123"/>
                </a:cubicBezTo>
                <a:cubicBezTo>
                  <a:pt x="932" y="123"/>
                  <a:pt x="932" y="123"/>
                  <a:pt x="932" y="124"/>
                </a:cubicBezTo>
                <a:cubicBezTo>
                  <a:pt x="931" y="124"/>
                  <a:pt x="931" y="124"/>
                  <a:pt x="930" y="124"/>
                </a:cubicBezTo>
                <a:cubicBezTo>
                  <a:pt x="930" y="125"/>
                  <a:pt x="930" y="125"/>
                  <a:pt x="930" y="125"/>
                </a:cubicBezTo>
                <a:cubicBezTo>
                  <a:pt x="929" y="126"/>
                  <a:pt x="928" y="125"/>
                  <a:pt x="928" y="126"/>
                </a:cubicBezTo>
                <a:cubicBezTo>
                  <a:pt x="928" y="126"/>
                  <a:pt x="928" y="127"/>
                  <a:pt x="928" y="127"/>
                </a:cubicBezTo>
                <a:cubicBezTo>
                  <a:pt x="927" y="127"/>
                  <a:pt x="928" y="127"/>
                  <a:pt x="928" y="127"/>
                </a:cubicBezTo>
                <a:cubicBezTo>
                  <a:pt x="927" y="127"/>
                  <a:pt x="927" y="127"/>
                  <a:pt x="927" y="127"/>
                </a:cubicBezTo>
                <a:cubicBezTo>
                  <a:pt x="927" y="127"/>
                  <a:pt x="927" y="127"/>
                  <a:pt x="926" y="127"/>
                </a:cubicBezTo>
                <a:cubicBezTo>
                  <a:pt x="925" y="126"/>
                  <a:pt x="924" y="125"/>
                  <a:pt x="924" y="124"/>
                </a:cubicBezTo>
                <a:cubicBezTo>
                  <a:pt x="924" y="124"/>
                  <a:pt x="923" y="124"/>
                  <a:pt x="923" y="125"/>
                </a:cubicBezTo>
                <a:cubicBezTo>
                  <a:pt x="922" y="124"/>
                  <a:pt x="922" y="124"/>
                  <a:pt x="921" y="123"/>
                </a:cubicBezTo>
                <a:cubicBezTo>
                  <a:pt x="920" y="125"/>
                  <a:pt x="920" y="124"/>
                  <a:pt x="919" y="124"/>
                </a:cubicBezTo>
                <a:cubicBezTo>
                  <a:pt x="919" y="125"/>
                  <a:pt x="919" y="126"/>
                  <a:pt x="919" y="126"/>
                </a:cubicBezTo>
                <a:cubicBezTo>
                  <a:pt x="920" y="126"/>
                  <a:pt x="920" y="125"/>
                  <a:pt x="921" y="126"/>
                </a:cubicBezTo>
                <a:cubicBezTo>
                  <a:pt x="922" y="127"/>
                  <a:pt x="922" y="128"/>
                  <a:pt x="922" y="129"/>
                </a:cubicBezTo>
                <a:cubicBezTo>
                  <a:pt x="921" y="128"/>
                  <a:pt x="920" y="127"/>
                  <a:pt x="918" y="127"/>
                </a:cubicBezTo>
                <a:cubicBezTo>
                  <a:pt x="918" y="127"/>
                  <a:pt x="918" y="127"/>
                  <a:pt x="918" y="127"/>
                </a:cubicBezTo>
                <a:cubicBezTo>
                  <a:pt x="918" y="128"/>
                  <a:pt x="919" y="128"/>
                  <a:pt x="919" y="128"/>
                </a:cubicBezTo>
                <a:cubicBezTo>
                  <a:pt x="918" y="130"/>
                  <a:pt x="918" y="130"/>
                  <a:pt x="917" y="129"/>
                </a:cubicBezTo>
                <a:cubicBezTo>
                  <a:pt x="917" y="129"/>
                  <a:pt x="917" y="128"/>
                  <a:pt x="917" y="127"/>
                </a:cubicBezTo>
                <a:cubicBezTo>
                  <a:pt x="917" y="127"/>
                  <a:pt x="916" y="128"/>
                  <a:pt x="916" y="128"/>
                </a:cubicBezTo>
                <a:cubicBezTo>
                  <a:pt x="917" y="130"/>
                  <a:pt x="915" y="129"/>
                  <a:pt x="915" y="131"/>
                </a:cubicBezTo>
                <a:cubicBezTo>
                  <a:pt x="914" y="130"/>
                  <a:pt x="915" y="129"/>
                  <a:pt x="915" y="129"/>
                </a:cubicBezTo>
                <a:cubicBezTo>
                  <a:pt x="915" y="128"/>
                  <a:pt x="915" y="128"/>
                  <a:pt x="914" y="127"/>
                </a:cubicBezTo>
                <a:cubicBezTo>
                  <a:pt x="914" y="129"/>
                  <a:pt x="913" y="128"/>
                  <a:pt x="913" y="129"/>
                </a:cubicBezTo>
                <a:cubicBezTo>
                  <a:pt x="913" y="129"/>
                  <a:pt x="913" y="129"/>
                  <a:pt x="913" y="130"/>
                </a:cubicBezTo>
                <a:cubicBezTo>
                  <a:pt x="912" y="130"/>
                  <a:pt x="911" y="131"/>
                  <a:pt x="911" y="131"/>
                </a:cubicBezTo>
                <a:cubicBezTo>
                  <a:pt x="910" y="130"/>
                  <a:pt x="910" y="130"/>
                  <a:pt x="910" y="129"/>
                </a:cubicBezTo>
                <a:cubicBezTo>
                  <a:pt x="910" y="129"/>
                  <a:pt x="910" y="129"/>
                  <a:pt x="910" y="129"/>
                </a:cubicBezTo>
                <a:cubicBezTo>
                  <a:pt x="910" y="129"/>
                  <a:pt x="909" y="129"/>
                  <a:pt x="909" y="129"/>
                </a:cubicBezTo>
                <a:cubicBezTo>
                  <a:pt x="909" y="130"/>
                  <a:pt x="909" y="130"/>
                  <a:pt x="908" y="130"/>
                </a:cubicBezTo>
                <a:cubicBezTo>
                  <a:pt x="908" y="131"/>
                  <a:pt x="908" y="131"/>
                  <a:pt x="908" y="132"/>
                </a:cubicBezTo>
                <a:cubicBezTo>
                  <a:pt x="908" y="132"/>
                  <a:pt x="909" y="132"/>
                  <a:pt x="909" y="132"/>
                </a:cubicBezTo>
                <a:cubicBezTo>
                  <a:pt x="909" y="133"/>
                  <a:pt x="909" y="134"/>
                  <a:pt x="909" y="135"/>
                </a:cubicBezTo>
                <a:cubicBezTo>
                  <a:pt x="909" y="135"/>
                  <a:pt x="909" y="134"/>
                  <a:pt x="909" y="134"/>
                </a:cubicBezTo>
                <a:cubicBezTo>
                  <a:pt x="909" y="133"/>
                  <a:pt x="909" y="134"/>
                  <a:pt x="908" y="133"/>
                </a:cubicBezTo>
                <a:cubicBezTo>
                  <a:pt x="908" y="133"/>
                  <a:pt x="907" y="132"/>
                  <a:pt x="906" y="132"/>
                </a:cubicBezTo>
                <a:cubicBezTo>
                  <a:pt x="907" y="133"/>
                  <a:pt x="907" y="133"/>
                  <a:pt x="908" y="134"/>
                </a:cubicBezTo>
                <a:cubicBezTo>
                  <a:pt x="907" y="134"/>
                  <a:pt x="907" y="134"/>
                  <a:pt x="907" y="135"/>
                </a:cubicBezTo>
                <a:cubicBezTo>
                  <a:pt x="906" y="134"/>
                  <a:pt x="905" y="135"/>
                  <a:pt x="905" y="134"/>
                </a:cubicBezTo>
                <a:cubicBezTo>
                  <a:pt x="905" y="134"/>
                  <a:pt x="905" y="133"/>
                  <a:pt x="905" y="133"/>
                </a:cubicBezTo>
                <a:cubicBezTo>
                  <a:pt x="904" y="133"/>
                  <a:pt x="904" y="134"/>
                  <a:pt x="904" y="135"/>
                </a:cubicBezTo>
                <a:cubicBezTo>
                  <a:pt x="904" y="136"/>
                  <a:pt x="905" y="136"/>
                  <a:pt x="903" y="136"/>
                </a:cubicBezTo>
                <a:cubicBezTo>
                  <a:pt x="903" y="136"/>
                  <a:pt x="902" y="138"/>
                  <a:pt x="902" y="138"/>
                </a:cubicBezTo>
                <a:cubicBezTo>
                  <a:pt x="902" y="139"/>
                  <a:pt x="902" y="139"/>
                  <a:pt x="902" y="140"/>
                </a:cubicBezTo>
                <a:cubicBezTo>
                  <a:pt x="902" y="140"/>
                  <a:pt x="902" y="140"/>
                  <a:pt x="902" y="140"/>
                </a:cubicBezTo>
                <a:cubicBezTo>
                  <a:pt x="902" y="140"/>
                  <a:pt x="902" y="141"/>
                  <a:pt x="902" y="142"/>
                </a:cubicBezTo>
                <a:cubicBezTo>
                  <a:pt x="901" y="142"/>
                  <a:pt x="900" y="142"/>
                  <a:pt x="900" y="142"/>
                </a:cubicBezTo>
                <a:cubicBezTo>
                  <a:pt x="900" y="143"/>
                  <a:pt x="899" y="143"/>
                  <a:pt x="898" y="143"/>
                </a:cubicBezTo>
                <a:cubicBezTo>
                  <a:pt x="898" y="143"/>
                  <a:pt x="898" y="143"/>
                  <a:pt x="897" y="144"/>
                </a:cubicBezTo>
                <a:cubicBezTo>
                  <a:pt x="897" y="144"/>
                  <a:pt x="897" y="143"/>
                  <a:pt x="897" y="144"/>
                </a:cubicBezTo>
                <a:cubicBezTo>
                  <a:pt x="897" y="145"/>
                  <a:pt x="898" y="145"/>
                  <a:pt x="898" y="145"/>
                </a:cubicBezTo>
                <a:cubicBezTo>
                  <a:pt x="899" y="145"/>
                  <a:pt x="900" y="145"/>
                  <a:pt x="900" y="144"/>
                </a:cubicBezTo>
                <a:cubicBezTo>
                  <a:pt x="901" y="143"/>
                  <a:pt x="901" y="144"/>
                  <a:pt x="902" y="144"/>
                </a:cubicBezTo>
                <a:cubicBezTo>
                  <a:pt x="901" y="146"/>
                  <a:pt x="900" y="145"/>
                  <a:pt x="899" y="145"/>
                </a:cubicBezTo>
                <a:cubicBezTo>
                  <a:pt x="898" y="146"/>
                  <a:pt x="898" y="148"/>
                  <a:pt x="898" y="149"/>
                </a:cubicBezTo>
                <a:cubicBezTo>
                  <a:pt x="898" y="149"/>
                  <a:pt x="897" y="146"/>
                  <a:pt x="896" y="146"/>
                </a:cubicBezTo>
                <a:cubicBezTo>
                  <a:pt x="895" y="146"/>
                  <a:pt x="894" y="146"/>
                  <a:pt x="894" y="147"/>
                </a:cubicBezTo>
                <a:cubicBezTo>
                  <a:pt x="894" y="147"/>
                  <a:pt x="894" y="147"/>
                  <a:pt x="895" y="147"/>
                </a:cubicBezTo>
                <a:cubicBezTo>
                  <a:pt x="895" y="147"/>
                  <a:pt x="896" y="147"/>
                  <a:pt x="896" y="148"/>
                </a:cubicBezTo>
                <a:cubicBezTo>
                  <a:pt x="895" y="149"/>
                  <a:pt x="894" y="147"/>
                  <a:pt x="894" y="149"/>
                </a:cubicBezTo>
                <a:cubicBezTo>
                  <a:pt x="895" y="149"/>
                  <a:pt x="896" y="149"/>
                  <a:pt x="896" y="149"/>
                </a:cubicBezTo>
                <a:cubicBezTo>
                  <a:pt x="896" y="149"/>
                  <a:pt x="896" y="150"/>
                  <a:pt x="896" y="151"/>
                </a:cubicBezTo>
                <a:cubicBezTo>
                  <a:pt x="896" y="151"/>
                  <a:pt x="897" y="150"/>
                  <a:pt x="897" y="151"/>
                </a:cubicBezTo>
                <a:cubicBezTo>
                  <a:pt x="897" y="152"/>
                  <a:pt x="896" y="152"/>
                  <a:pt x="896" y="152"/>
                </a:cubicBezTo>
                <a:cubicBezTo>
                  <a:pt x="895" y="152"/>
                  <a:pt x="894" y="152"/>
                  <a:pt x="894" y="152"/>
                </a:cubicBezTo>
                <a:cubicBezTo>
                  <a:pt x="893" y="152"/>
                  <a:pt x="893" y="153"/>
                  <a:pt x="893" y="153"/>
                </a:cubicBezTo>
                <a:cubicBezTo>
                  <a:pt x="893" y="154"/>
                  <a:pt x="893" y="154"/>
                  <a:pt x="894" y="154"/>
                </a:cubicBezTo>
                <a:cubicBezTo>
                  <a:pt x="893" y="155"/>
                  <a:pt x="893" y="154"/>
                  <a:pt x="892" y="155"/>
                </a:cubicBezTo>
                <a:cubicBezTo>
                  <a:pt x="891" y="155"/>
                  <a:pt x="891" y="156"/>
                  <a:pt x="891" y="156"/>
                </a:cubicBezTo>
                <a:cubicBezTo>
                  <a:pt x="890" y="156"/>
                  <a:pt x="890" y="156"/>
                  <a:pt x="890" y="156"/>
                </a:cubicBezTo>
                <a:cubicBezTo>
                  <a:pt x="890" y="157"/>
                  <a:pt x="889" y="156"/>
                  <a:pt x="888" y="156"/>
                </a:cubicBezTo>
                <a:cubicBezTo>
                  <a:pt x="888" y="156"/>
                  <a:pt x="888" y="158"/>
                  <a:pt x="888" y="158"/>
                </a:cubicBezTo>
                <a:cubicBezTo>
                  <a:pt x="889" y="158"/>
                  <a:pt x="888" y="158"/>
                  <a:pt x="887" y="158"/>
                </a:cubicBezTo>
                <a:cubicBezTo>
                  <a:pt x="887" y="158"/>
                  <a:pt x="887" y="159"/>
                  <a:pt x="887" y="159"/>
                </a:cubicBezTo>
                <a:cubicBezTo>
                  <a:pt x="886" y="159"/>
                  <a:pt x="886" y="159"/>
                  <a:pt x="885" y="159"/>
                </a:cubicBezTo>
                <a:cubicBezTo>
                  <a:pt x="885" y="159"/>
                  <a:pt x="885" y="160"/>
                  <a:pt x="885" y="160"/>
                </a:cubicBezTo>
                <a:cubicBezTo>
                  <a:pt x="885" y="161"/>
                  <a:pt x="886" y="160"/>
                  <a:pt x="886" y="160"/>
                </a:cubicBezTo>
                <a:cubicBezTo>
                  <a:pt x="886" y="162"/>
                  <a:pt x="885" y="160"/>
                  <a:pt x="885" y="161"/>
                </a:cubicBezTo>
                <a:cubicBezTo>
                  <a:pt x="884" y="162"/>
                  <a:pt x="885" y="162"/>
                  <a:pt x="885" y="162"/>
                </a:cubicBezTo>
                <a:cubicBezTo>
                  <a:pt x="885" y="163"/>
                  <a:pt x="885" y="163"/>
                  <a:pt x="885" y="164"/>
                </a:cubicBezTo>
                <a:cubicBezTo>
                  <a:pt x="884" y="164"/>
                  <a:pt x="884" y="165"/>
                  <a:pt x="883" y="165"/>
                </a:cubicBezTo>
                <a:cubicBezTo>
                  <a:pt x="883" y="165"/>
                  <a:pt x="883" y="165"/>
                  <a:pt x="882" y="165"/>
                </a:cubicBezTo>
                <a:cubicBezTo>
                  <a:pt x="881" y="165"/>
                  <a:pt x="881" y="165"/>
                  <a:pt x="881" y="166"/>
                </a:cubicBezTo>
                <a:cubicBezTo>
                  <a:pt x="881" y="167"/>
                  <a:pt x="879" y="167"/>
                  <a:pt x="879" y="167"/>
                </a:cubicBezTo>
                <a:cubicBezTo>
                  <a:pt x="878" y="168"/>
                  <a:pt x="878" y="168"/>
                  <a:pt x="878" y="169"/>
                </a:cubicBezTo>
                <a:cubicBezTo>
                  <a:pt x="879" y="170"/>
                  <a:pt x="878" y="170"/>
                  <a:pt x="878" y="171"/>
                </a:cubicBezTo>
                <a:cubicBezTo>
                  <a:pt x="877" y="171"/>
                  <a:pt x="876" y="170"/>
                  <a:pt x="876" y="170"/>
                </a:cubicBezTo>
                <a:cubicBezTo>
                  <a:pt x="875" y="170"/>
                  <a:pt x="875" y="170"/>
                  <a:pt x="874" y="171"/>
                </a:cubicBezTo>
                <a:cubicBezTo>
                  <a:pt x="874" y="171"/>
                  <a:pt x="875" y="172"/>
                  <a:pt x="874" y="172"/>
                </a:cubicBezTo>
                <a:cubicBezTo>
                  <a:pt x="873" y="172"/>
                  <a:pt x="873" y="172"/>
                  <a:pt x="873" y="173"/>
                </a:cubicBezTo>
                <a:cubicBezTo>
                  <a:pt x="872" y="173"/>
                  <a:pt x="872" y="173"/>
                  <a:pt x="871" y="173"/>
                </a:cubicBezTo>
                <a:cubicBezTo>
                  <a:pt x="871" y="173"/>
                  <a:pt x="871" y="173"/>
                  <a:pt x="871" y="174"/>
                </a:cubicBezTo>
                <a:cubicBezTo>
                  <a:pt x="871" y="175"/>
                  <a:pt x="870" y="175"/>
                  <a:pt x="869" y="176"/>
                </a:cubicBezTo>
                <a:cubicBezTo>
                  <a:pt x="869" y="176"/>
                  <a:pt x="868" y="178"/>
                  <a:pt x="867" y="178"/>
                </a:cubicBezTo>
                <a:cubicBezTo>
                  <a:pt x="867" y="178"/>
                  <a:pt x="866" y="178"/>
                  <a:pt x="866" y="179"/>
                </a:cubicBezTo>
                <a:cubicBezTo>
                  <a:pt x="866" y="179"/>
                  <a:pt x="867" y="179"/>
                  <a:pt x="867" y="179"/>
                </a:cubicBezTo>
                <a:cubicBezTo>
                  <a:pt x="867" y="180"/>
                  <a:pt x="866" y="179"/>
                  <a:pt x="866" y="180"/>
                </a:cubicBezTo>
                <a:cubicBezTo>
                  <a:pt x="867" y="181"/>
                  <a:pt x="868" y="180"/>
                  <a:pt x="868" y="180"/>
                </a:cubicBezTo>
                <a:cubicBezTo>
                  <a:pt x="869" y="180"/>
                  <a:pt x="869" y="179"/>
                  <a:pt x="869" y="179"/>
                </a:cubicBezTo>
                <a:cubicBezTo>
                  <a:pt x="870" y="179"/>
                  <a:pt x="869" y="180"/>
                  <a:pt x="870" y="179"/>
                </a:cubicBezTo>
                <a:cubicBezTo>
                  <a:pt x="870" y="179"/>
                  <a:pt x="871" y="178"/>
                  <a:pt x="871" y="178"/>
                </a:cubicBezTo>
                <a:cubicBezTo>
                  <a:pt x="871" y="178"/>
                  <a:pt x="871" y="178"/>
                  <a:pt x="871" y="178"/>
                </a:cubicBezTo>
                <a:cubicBezTo>
                  <a:pt x="872" y="178"/>
                  <a:pt x="872" y="177"/>
                  <a:pt x="873" y="177"/>
                </a:cubicBezTo>
                <a:cubicBezTo>
                  <a:pt x="873" y="178"/>
                  <a:pt x="872" y="178"/>
                  <a:pt x="872" y="179"/>
                </a:cubicBezTo>
                <a:cubicBezTo>
                  <a:pt x="872" y="179"/>
                  <a:pt x="870" y="180"/>
                  <a:pt x="870" y="180"/>
                </a:cubicBezTo>
                <a:cubicBezTo>
                  <a:pt x="869" y="180"/>
                  <a:pt x="869" y="181"/>
                  <a:pt x="869" y="182"/>
                </a:cubicBezTo>
                <a:cubicBezTo>
                  <a:pt x="869" y="183"/>
                  <a:pt x="868" y="182"/>
                  <a:pt x="867" y="182"/>
                </a:cubicBezTo>
                <a:cubicBezTo>
                  <a:pt x="865" y="182"/>
                  <a:pt x="865" y="182"/>
                  <a:pt x="865" y="181"/>
                </a:cubicBezTo>
                <a:cubicBezTo>
                  <a:pt x="865" y="180"/>
                  <a:pt x="865" y="180"/>
                  <a:pt x="864" y="180"/>
                </a:cubicBezTo>
                <a:cubicBezTo>
                  <a:pt x="864" y="180"/>
                  <a:pt x="865" y="179"/>
                  <a:pt x="864" y="179"/>
                </a:cubicBezTo>
                <a:cubicBezTo>
                  <a:pt x="864" y="180"/>
                  <a:pt x="863" y="180"/>
                  <a:pt x="863" y="181"/>
                </a:cubicBezTo>
                <a:cubicBezTo>
                  <a:pt x="863" y="181"/>
                  <a:pt x="860" y="180"/>
                  <a:pt x="860" y="180"/>
                </a:cubicBezTo>
                <a:cubicBezTo>
                  <a:pt x="860" y="181"/>
                  <a:pt x="860" y="182"/>
                  <a:pt x="861" y="182"/>
                </a:cubicBezTo>
                <a:cubicBezTo>
                  <a:pt x="860" y="183"/>
                  <a:pt x="859" y="183"/>
                  <a:pt x="858" y="184"/>
                </a:cubicBezTo>
                <a:cubicBezTo>
                  <a:pt x="858" y="184"/>
                  <a:pt x="858" y="185"/>
                  <a:pt x="859" y="185"/>
                </a:cubicBezTo>
                <a:cubicBezTo>
                  <a:pt x="860" y="185"/>
                  <a:pt x="860" y="185"/>
                  <a:pt x="860" y="186"/>
                </a:cubicBezTo>
                <a:cubicBezTo>
                  <a:pt x="859" y="185"/>
                  <a:pt x="858" y="184"/>
                  <a:pt x="857" y="184"/>
                </a:cubicBezTo>
                <a:cubicBezTo>
                  <a:pt x="857" y="185"/>
                  <a:pt x="857" y="185"/>
                  <a:pt x="857" y="186"/>
                </a:cubicBezTo>
                <a:cubicBezTo>
                  <a:pt x="856" y="185"/>
                  <a:pt x="856" y="185"/>
                  <a:pt x="855" y="185"/>
                </a:cubicBezTo>
                <a:cubicBezTo>
                  <a:pt x="854" y="186"/>
                  <a:pt x="853" y="185"/>
                  <a:pt x="852" y="185"/>
                </a:cubicBezTo>
                <a:cubicBezTo>
                  <a:pt x="852" y="186"/>
                  <a:pt x="852" y="187"/>
                  <a:pt x="853" y="187"/>
                </a:cubicBezTo>
                <a:cubicBezTo>
                  <a:pt x="853" y="187"/>
                  <a:pt x="854" y="187"/>
                  <a:pt x="854" y="187"/>
                </a:cubicBezTo>
                <a:cubicBezTo>
                  <a:pt x="854" y="188"/>
                  <a:pt x="854" y="188"/>
                  <a:pt x="853" y="188"/>
                </a:cubicBezTo>
                <a:cubicBezTo>
                  <a:pt x="853" y="189"/>
                  <a:pt x="853" y="189"/>
                  <a:pt x="852" y="189"/>
                </a:cubicBezTo>
                <a:cubicBezTo>
                  <a:pt x="852" y="189"/>
                  <a:pt x="852" y="189"/>
                  <a:pt x="852" y="190"/>
                </a:cubicBezTo>
                <a:cubicBezTo>
                  <a:pt x="852" y="189"/>
                  <a:pt x="851" y="189"/>
                  <a:pt x="850" y="189"/>
                </a:cubicBezTo>
                <a:cubicBezTo>
                  <a:pt x="849" y="189"/>
                  <a:pt x="849" y="189"/>
                  <a:pt x="849" y="190"/>
                </a:cubicBezTo>
                <a:cubicBezTo>
                  <a:pt x="849" y="190"/>
                  <a:pt x="848" y="191"/>
                  <a:pt x="849" y="191"/>
                </a:cubicBezTo>
                <a:cubicBezTo>
                  <a:pt x="849" y="191"/>
                  <a:pt x="850" y="191"/>
                  <a:pt x="851" y="191"/>
                </a:cubicBezTo>
                <a:cubicBezTo>
                  <a:pt x="851" y="191"/>
                  <a:pt x="851" y="192"/>
                  <a:pt x="852" y="192"/>
                </a:cubicBezTo>
                <a:cubicBezTo>
                  <a:pt x="853" y="193"/>
                  <a:pt x="852" y="192"/>
                  <a:pt x="852" y="193"/>
                </a:cubicBezTo>
                <a:cubicBezTo>
                  <a:pt x="852" y="193"/>
                  <a:pt x="852" y="194"/>
                  <a:pt x="851" y="194"/>
                </a:cubicBezTo>
                <a:cubicBezTo>
                  <a:pt x="851" y="193"/>
                  <a:pt x="851" y="192"/>
                  <a:pt x="851" y="192"/>
                </a:cubicBezTo>
                <a:cubicBezTo>
                  <a:pt x="850" y="192"/>
                  <a:pt x="850" y="192"/>
                  <a:pt x="849" y="193"/>
                </a:cubicBezTo>
                <a:cubicBezTo>
                  <a:pt x="848" y="191"/>
                  <a:pt x="848" y="192"/>
                  <a:pt x="848" y="193"/>
                </a:cubicBezTo>
                <a:cubicBezTo>
                  <a:pt x="848" y="193"/>
                  <a:pt x="846" y="194"/>
                  <a:pt x="846" y="192"/>
                </a:cubicBezTo>
                <a:cubicBezTo>
                  <a:pt x="846" y="193"/>
                  <a:pt x="844" y="193"/>
                  <a:pt x="844" y="193"/>
                </a:cubicBezTo>
                <a:cubicBezTo>
                  <a:pt x="844" y="194"/>
                  <a:pt x="844" y="194"/>
                  <a:pt x="843" y="193"/>
                </a:cubicBezTo>
                <a:cubicBezTo>
                  <a:pt x="843" y="193"/>
                  <a:pt x="843" y="194"/>
                  <a:pt x="843" y="195"/>
                </a:cubicBezTo>
                <a:cubicBezTo>
                  <a:pt x="844" y="195"/>
                  <a:pt x="847" y="195"/>
                  <a:pt x="848" y="196"/>
                </a:cubicBezTo>
                <a:cubicBezTo>
                  <a:pt x="847" y="196"/>
                  <a:pt x="841" y="196"/>
                  <a:pt x="841" y="196"/>
                </a:cubicBezTo>
                <a:cubicBezTo>
                  <a:pt x="841" y="197"/>
                  <a:pt x="841" y="197"/>
                  <a:pt x="841" y="198"/>
                </a:cubicBezTo>
                <a:cubicBezTo>
                  <a:pt x="842" y="198"/>
                  <a:pt x="842" y="198"/>
                  <a:pt x="841" y="198"/>
                </a:cubicBezTo>
                <a:cubicBezTo>
                  <a:pt x="841" y="198"/>
                  <a:pt x="841" y="199"/>
                  <a:pt x="841" y="200"/>
                </a:cubicBezTo>
                <a:cubicBezTo>
                  <a:pt x="842" y="200"/>
                  <a:pt x="843" y="199"/>
                  <a:pt x="844" y="199"/>
                </a:cubicBezTo>
                <a:cubicBezTo>
                  <a:pt x="844" y="199"/>
                  <a:pt x="844" y="200"/>
                  <a:pt x="845" y="200"/>
                </a:cubicBezTo>
                <a:cubicBezTo>
                  <a:pt x="845" y="200"/>
                  <a:pt x="845" y="200"/>
                  <a:pt x="845" y="200"/>
                </a:cubicBezTo>
                <a:cubicBezTo>
                  <a:pt x="846" y="200"/>
                  <a:pt x="846" y="200"/>
                  <a:pt x="847" y="200"/>
                </a:cubicBezTo>
                <a:cubicBezTo>
                  <a:pt x="847" y="200"/>
                  <a:pt x="847" y="199"/>
                  <a:pt x="847" y="199"/>
                </a:cubicBezTo>
                <a:cubicBezTo>
                  <a:pt x="847" y="198"/>
                  <a:pt x="848" y="199"/>
                  <a:pt x="848" y="199"/>
                </a:cubicBezTo>
                <a:cubicBezTo>
                  <a:pt x="849" y="199"/>
                  <a:pt x="849" y="199"/>
                  <a:pt x="849" y="199"/>
                </a:cubicBezTo>
                <a:cubicBezTo>
                  <a:pt x="850" y="199"/>
                  <a:pt x="850" y="199"/>
                  <a:pt x="850" y="200"/>
                </a:cubicBezTo>
                <a:cubicBezTo>
                  <a:pt x="850" y="200"/>
                  <a:pt x="850" y="200"/>
                  <a:pt x="850" y="200"/>
                </a:cubicBezTo>
                <a:cubicBezTo>
                  <a:pt x="851" y="200"/>
                  <a:pt x="850" y="199"/>
                  <a:pt x="851" y="199"/>
                </a:cubicBezTo>
                <a:cubicBezTo>
                  <a:pt x="852" y="199"/>
                  <a:pt x="852" y="199"/>
                  <a:pt x="852" y="200"/>
                </a:cubicBezTo>
                <a:cubicBezTo>
                  <a:pt x="852" y="200"/>
                  <a:pt x="851" y="200"/>
                  <a:pt x="850" y="200"/>
                </a:cubicBezTo>
                <a:cubicBezTo>
                  <a:pt x="850" y="200"/>
                  <a:pt x="849" y="202"/>
                  <a:pt x="849" y="201"/>
                </a:cubicBezTo>
                <a:cubicBezTo>
                  <a:pt x="848" y="201"/>
                  <a:pt x="848" y="200"/>
                  <a:pt x="848" y="200"/>
                </a:cubicBezTo>
                <a:cubicBezTo>
                  <a:pt x="848" y="201"/>
                  <a:pt x="846" y="200"/>
                  <a:pt x="845" y="200"/>
                </a:cubicBezTo>
                <a:cubicBezTo>
                  <a:pt x="844" y="200"/>
                  <a:pt x="842" y="200"/>
                  <a:pt x="842" y="201"/>
                </a:cubicBezTo>
                <a:cubicBezTo>
                  <a:pt x="842" y="201"/>
                  <a:pt x="841" y="201"/>
                  <a:pt x="841" y="201"/>
                </a:cubicBezTo>
                <a:cubicBezTo>
                  <a:pt x="841" y="202"/>
                  <a:pt x="843" y="202"/>
                  <a:pt x="844" y="202"/>
                </a:cubicBezTo>
                <a:cubicBezTo>
                  <a:pt x="843" y="202"/>
                  <a:pt x="843" y="204"/>
                  <a:pt x="843" y="204"/>
                </a:cubicBezTo>
                <a:cubicBezTo>
                  <a:pt x="843" y="204"/>
                  <a:pt x="842" y="204"/>
                  <a:pt x="842" y="204"/>
                </a:cubicBezTo>
                <a:cubicBezTo>
                  <a:pt x="842" y="205"/>
                  <a:pt x="842" y="205"/>
                  <a:pt x="841" y="205"/>
                </a:cubicBezTo>
                <a:cubicBezTo>
                  <a:pt x="841" y="205"/>
                  <a:pt x="842" y="206"/>
                  <a:pt x="843" y="205"/>
                </a:cubicBezTo>
                <a:cubicBezTo>
                  <a:pt x="844" y="205"/>
                  <a:pt x="844" y="205"/>
                  <a:pt x="845" y="206"/>
                </a:cubicBezTo>
                <a:cubicBezTo>
                  <a:pt x="844" y="206"/>
                  <a:pt x="844" y="206"/>
                  <a:pt x="843" y="207"/>
                </a:cubicBezTo>
                <a:cubicBezTo>
                  <a:pt x="844" y="207"/>
                  <a:pt x="845" y="207"/>
                  <a:pt x="845" y="207"/>
                </a:cubicBezTo>
                <a:cubicBezTo>
                  <a:pt x="845" y="208"/>
                  <a:pt x="845" y="208"/>
                  <a:pt x="847" y="208"/>
                </a:cubicBezTo>
                <a:cubicBezTo>
                  <a:pt x="847" y="207"/>
                  <a:pt x="847" y="206"/>
                  <a:pt x="849" y="206"/>
                </a:cubicBezTo>
                <a:cubicBezTo>
                  <a:pt x="849" y="206"/>
                  <a:pt x="849" y="205"/>
                  <a:pt x="850" y="205"/>
                </a:cubicBezTo>
                <a:cubicBezTo>
                  <a:pt x="850" y="205"/>
                  <a:pt x="850" y="205"/>
                  <a:pt x="851" y="205"/>
                </a:cubicBezTo>
                <a:cubicBezTo>
                  <a:pt x="851" y="205"/>
                  <a:pt x="851" y="205"/>
                  <a:pt x="851" y="205"/>
                </a:cubicBezTo>
                <a:cubicBezTo>
                  <a:pt x="851" y="206"/>
                  <a:pt x="850" y="206"/>
                  <a:pt x="849" y="206"/>
                </a:cubicBezTo>
                <a:cubicBezTo>
                  <a:pt x="848" y="206"/>
                  <a:pt x="848" y="207"/>
                  <a:pt x="848" y="208"/>
                </a:cubicBezTo>
                <a:cubicBezTo>
                  <a:pt x="848" y="209"/>
                  <a:pt x="847" y="209"/>
                  <a:pt x="847" y="209"/>
                </a:cubicBezTo>
                <a:cubicBezTo>
                  <a:pt x="847" y="210"/>
                  <a:pt x="847" y="210"/>
                  <a:pt x="847" y="211"/>
                </a:cubicBezTo>
                <a:cubicBezTo>
                  <a:pt x="847" y="211"/>
                  <a:pt x="846" y="211"/>
                  <a:pt x="846" y="211"/>
                </a:cubicBezTo>
                <a:cubicBezTo>
                  <a:pt x="846" y="211"/>
                  <a:pt x="846" y="211"/>
                  <a:pt x="846" y="212"/>
                </a:cubicBezTo>
                <a:cubicBezTo>
                  <a:pt x="845" y="212"/>
                  <a:pt x="844" y="212"/>
                  <a:pt x="843" y="212"/>
                </a:cubicBezTo>
                <a:cubicBezTo>
                  <a:pt x="843" y="212"/>
                  <a:pt x="843" y="212"/>
                  <a:pt x="842" y="213"/>
                </a:cubicBezTo>
                <a:cubicBezTo>
                  <a:pt x="842" y="214"/>
                  <a:pt x="844" y="213"/>
                  <a:pt x="844" y="214"/>
                </a:cubicBezTo>
                <a:cubicBezTo>
                  <a:pt x="844" y="216"/>
                  <a:pt x="844" y="215"/>
                  <a:pt x="845" y="215"/>
                </a:cubicBezTo>
                <a:cubicBezTo>
                  <a:pt x="845" y="215"/>
                  <a:pt x="845" y="213"/>
                  <a:pt x="845" y="213"/>
                </a:cubicBezTo>
                <a:cubicBezTo>
                  <a:pt x="846" y="213"/>
                  <a:pt x="847" y="215"/>
                  <a:pt x="847" y="213"/>
                </a:cubicBezTo>
                <a:cubicBezTo>
                  <a:pt x="847" y="213"/>
                  <a:pt x="848" y="213"/>
                  <a:pt x="848" y="213"/>
                </a:cubicBezTo>
                <a:cubicBezTo>
                  <a:pt x="848" y="213"/>
                  <a:pt x="848" y="214"/>
                  <a:pt x="847" y="214"/>
                </a:cubicBezTo>
                <a:cubicBezTo>
                  <a:pt x="847" y="215"/>
                  <a:pt x="847" y="215"/>
                  <a:pt x="848" y="216"/>
                </a:cubicBezTo>
                <a:cubicBezTo>
                  <a:pt x="847" y="216"/>
                  <a:pt x="847" y="217"/>
                  <a:pt x="847" y="218"/>
                </a:cubicBezTo>
                <a:cubicBezTo>
                  <a:pt x="846" y="218"/>
                  <a:pt x="846" y="218"/>
                  <a:pt x="845" y="218"/>
                </a:cubicBezTo>
                <a:cubicBezTo>
                  <a:pt x="845" y="220"/>
                  <a:pt x="845" y="220"/>
                  <a:pt x="846" y="221"/>
                </a:cubicBezTo>
                <a:cubicBezTo>
                  <a:pt x="847" y="222"/>
                  <a:pt x="847" y="222"/>
                  <a:pt x="847" y="223"/>
                </a:cubicBezTo>
                <a:cubicBezTo>
                  <a:pt x="848" y="223"/>
                  <a:pt x="849" y="223"/>
                  <a:pt x="850" y="223"/>
                </a:cubicBezTo>
                <a:cubicBezTo>
                  <a:pt x="850" y="222"/>
                  <a:pt x="850" y="222"/>
                  <a:pt x="851" y="222"/>
                </a:cubicBezTo>
                <a:cubicBezTo>
                  <a:pt x="851" y="223"/>
                  <a:pt x="851" y="223"/>
                  <a:pt x="851" y="224"/>
                </a:cubicBezTo>
                <a:cubicBezTo>
                  <a:pt x="852" y="224"/>
                  <a:pt x="852" y="224"/>
                  <a:pt x="853" y="224"/>
                </a:cubicBezTo>
                <a:cubicBezTo>
                  <a:pt x="854" y="224"/>
                  <a:pt x="854" y="224"/>
                  <a:pt x="855" y="223"/>
                </a:cubicBezTo>
                <a:cubicBezTo>
                  <a:pt x="855" y="223"/>
                  <a:pt x="856" y="223"/>
                  <a:pt x="856" y="223"/>
                </a:cubicBezTo>
                <a:cubicBezTo>
                  <a:pt x="856" y="222"/>
                  <a:pt x="856" y="223"/>
                  <a:pt x="857" y="223"/>
                </a:cubicBezTo>
                <a:cubicBezTo>
                  <a:pt x="857" y="223"/>
                  <a:pt x="857" y="223"/>
                  <a:pt x="857" y="223"/>
                </a:cubicBezTo>
                <a:cubicBezTo>
                  <a:pt x="858" y="222"/>
                  <a:pt x="858" y="222"/>
                  <a:pt x="859" y="222"/>
                </a:cubicBezTo>
                <a:cubicBezTo>
                  <a:pt x="859" y="221"/>
                  <a:pt x="859" y="221"/>
                  <a:pt x="859" y="221"/>
                </a:cubicBezTo>
                <a:cubicBezTo>
                  <a:pt x="859" y="221"/>
                  <a:pt x="859" y="221"/>
                  <a:pt x="860" y="221"/>
                </a:cubicBezTo>
                <a:cubicBezTo>
                  <a:pt x="860" y="221"/>
                  <a:pt x="860" y="221"/>
                  <a:pt x="860" y="221"/>
                </a:cubicBezTo>
                <a:cubicBezTo>
                  <a:pt x="860" y="220"/>
                  <a:pt x="861" y="221"/>
                  <a:pt x="861" y="221"/>
                </a:cubicBezTo>
                <a:cubicBezTo>
                  <a:pt x="862" y="221"/>
                  <a:pt x="862" y="219"/>
                  <a:pt x="862" y="219"/>
                </a:cubicBezTo>
                <a:cubicBezTo>
                  <a:pt x="863" y="219"/>
                  <a:pt x="863" y="219"/>
                  <a:pt x="863" y="218"/>
                </a:cubicBezTo>
                <a:cubicBezTo>
                  <a:pt x="864" y="218"/>
                  <a:pt x="864" y="218"/>
                  <a:pt x="865" y="218"/>
                </a:cubicBezTo>
                <a:cubicBezTo>
                  <a:pt x="866" y="218"/>
                  <a:pt x="865" y="218"/>
                  <a:pt x="866" y="218"/>
                </a:cubicBezTo>
                <a:cubicBezTo>
                  <a:pt x="866" y="218"/>
                  <a:pt x="867" y="217"/>
                  <a:pt x="867" y="217"/>
                </a:cubicBezTo>
                <a:cubicBezTo>
                  <a:pt x="868" y="217"/>
                  <a:pt x="868" y="217"/>
                  <a:pt x="869" y="217"/>
                </a:cubicBezTo>
                <a:cubicBezTo>
                  <a:pt x="869" y="217"/>
                  <a:pt x="869" y="217"/>
                  <a:pt x="869" y="216"/>
                </a:cubicBezTo>
                <a:cubicBezTo>
                  <a:pt x="869" y="216"/>
                  <a:pt x="870" y="216"/>
                  <a:pt x="870" y="216"/>
                </a:cubicBezTo>
                <a:cubicBezTo>
                  <a:pt x="870" y="216"/>
                  <a:pt x="870" y="216"/>
                  <a:pt x="870" y="216"/>
                </a:cubicBezTo>
                <a:cubicBezTo>
                  <a:pt x="871" y="215"/>
                  <a:pt x="871" y="215"/>
                  <a:pt x="871" y="215"/>
                </a:cubicBezTo>
                <a:cubicBezTo>
                  <a:pt x="871" y="217"/>
                  <a:pt x="871" y="218"/>
                  <a:pt x="871" y="219"/>
                </a:cubicBezTo>
                <a:cubicBezTo>
                  <a:pt x="871" y="220"/>
                  <a:pt x="871" y="220"/>
                  <a:pt x="872" y="220"/>
                </a:cubicBezTo>
                <a:cubicBezTo>
                  <a:pt x="872" y="220"/>
                  <a:pt x="872" y="220"/>
                  <a:pt x="873" y="221"/>
                </a:cubicBezTo>
                <a:cubicBezTo>
                  <a:pt x="873" y="221"/>
                  <a:pt x="873" y="222"/>
                  <a:pt x="874" y="222"/>
                </a:cubicBezTo>
                <a:cubicBezTo>
                  <a:pt x="874" y="223"/>
                  <a:pt x="873" y="223"/>
                  <a:pt x="873" y="223"/>
                </a:cubicBezTo>
                <a:cubicBezTo>
                  <a:pt x="873" y="224"/>
                  <a:pt x="873" y="224"/>
                  <a:pt x="873" y="224"/>
                </a:cubicBezTo>
                <a:cubicBezTo>
                  <a:pt x="872" y="225"/>
                  <a:pt x="873" y="225"/>
                  <a:pt x="873" y="226"/>
                </a:cubicBezTo>
                <a:cubicBezTo>
                  <a:pt x="874" y="226"/>
                  <a:pt x="873" y="227"/>
                  <a:pt x="874" y="227"/>
                </a:cubicBezTo>
                <a:cubicBezTo>
                  <a:pt x="875" y="227"/>
                  <a:pt x="875" y="227"/>
                  <a:pt x="875" y="228"/>
                </a:cubicBezTo>
                <a:cubicBezTo>
                  <a:pt x="875" y="228"/>
                  <a:pt x="876" y="229"/>
                  <a:pt x="876" y="230"/>
                </a:cubicBezTo>
                <a:cubicBezTo>
                  <a:pt x="877" y="230"/>
                  <a:pt x="877" y="231"/>
                  <a:pt x="878" y="231"/>
                </a:cubicBezTo>
                <a:cubicBezTo>
                  <a:pt x="878" y="232"/>
                  <a:pt x="878" y="232"/>
                  <a:pt x="878" y="232"/>
                </a:cubicBezTo>
                <a:cubicBezTo>
                  <a:pt x="878" y="233"/>
                  <a:pt x="879" y="233"/>
                  <a:pt x="880" y="233"/>
                </a:cubicBezTo>
                <a:cubicBezTo>
                  <a:pt x="880" y="234"/>
                  <a:pt x="879" y="234"/>
                  <a:pt x="879" y="234"/>
                </a:cubicBezTo>
                <a:cubicBezTo>
                  <a:pt x="878" y="234"/>
                  <a:pt x="878" y="235"/>
                  <a:pt x="879" y="236"/>
                </a:cubicBezTo>
                <a:cubicBezTo>
                  <a:pt x="877" y="237"/>
                  <a:pt x="878" y="237"/>
                  <a:pt x="878" y="238"/>
                </a:cubicBezTo>
                <a:cubicBezTo>
                  <a:pt x="878" y="239"/>
                  <a:pt x="877" y="239"/>
                  <a:pt x="878" y="239"/>
                </a:cubicBezTo>
                <a:cubicBezTo>
                  <a:pt x="879" y="239"/>
                  <a:pt x="878" y="241"/>
                  <a:pt x="878" y="242"/>
                </a:cubicBezTo>
                <a:cubicBezTo>
                  <a:pt x="878" y="242"/>
                  <a:pt x="880" y="242"/>
                  <a:pt x="880" y="242"/>
                </a:cubicBezTo>
                <a:cubicBezTo>
                  <a:pt x="880" y="242"/>
                  <a:pt x="882" y="242"/>
                  <a:pt x="883" y="242"/>
                </a:cubicBezTo>
                <a:cubicBezTo>
                  <a:pt x="883" y="242"/>
                  <a:pt x="885" y="241"/>
                  <a:pt x="885" y="241"/>
                </a:cubicBezTo>
                <a:cubicBezTo>
                  <a:pt x="886" y="240"/>
                  <a:pt x="885" y="240"/>
                  <a:pt x="885" y="239"/>
                </a:cubicBezTo>
                <a:cubicBezTo>
                  <a:pt x="885" y="239"/>
                  <a:pt x="886" y="237"/>
                  <a:pt x="886" y="237"/>
                </a:cubicBezTo>
                <a:cubicBezTo>
                  <a:pt x="886" y="237"/>
                  <a:pt x="887" y="237"/>
                  <a:pt x="887" y="237"/>
                </a:cubicBezTo>
                <a:cubicBezTo>
                  <a:pt x="887" y="235"/>
                  <a:pt x="888" y="236"/>
                  <a:pt x="889" y="235"/>
                </a:cubicBezTo>
                <a:cubicBezTo>
                  <a:pt x="889" y="236"/>
                  <a:pt x="892" y="236"/>
                  <a:pt x="892" y="236"/>
                </a:cubicBezTo>
                <a:cubicBezTo>
                  <a:pt x="893" y="236"/>
                  <a:pt x="893" y="236"/>
                  <a:pt x="894" y="235"/>
                </a:cubicBezTo>
                <a:cubicBezTo>
                  <a:pt x="894" y="235"/>
                  <a:pt x="895" y="234"/>
                  <a:pt x="894" y="234"/>
                </a:cubicBezTo>
                <a:cubicBezTo>
                  <a:pt x="895" y="234"/>
                  <a:pt x="895" y="234"/>
                  <a:pt x="895" y="235"/>
                </a:cubicBezTo>
                <a:cubicBezTo>
                  <a:pt x="895" y="235"/>
                  <a:pt x="895" y="235"/>
                  <a:pt x="895" y="235"/>
                </a:cubicBezTo>
                <a:cubicBezTo>
                  <a:pt x="896" y="236"/>
                  <a:pt x="896" y="235"/>
                  <a:pt x="896" y="235"/>
                </a:cubicBezTo>
                <a:cubicBezTo>
                  <a:pt x="897" y="234"/>
                  <a:pt x="897" y="233"/>
                  <a:pt x="897" y="231"/>
                </a:cubicBezTo>
                <a:cubicBezTo>
                  <a:pt x="896" y="232"/>
                  <a:pt x="896" y="233"/>
                  <a:pt x="895" y="233"/>
                </a:cubicBezTo>
                <a:cubicBezTo>
                  <a:pt x="895" y="233"/>
                  <a:pt x="895" y="231"/>
                  <a:pt x="896" y="231"/>
                </a:cubicBezTo>
                <a:cubicBezTo>
                  <a:pt x="896" y="231"/>
                  <a:pt x="896" y="230"/>
                  <a:pt x="896" y="230"/>
                </a:cubicBezTo>
                <a:cubicBezTo>
                  <a:pt x="896" y="229"/>
                  <a:pt x="896" y="227"/>
                  <a:pt x="897" y="227"/>
                </a:cubicBezTo>
                <a:cubicBezTo>
                  <a:pt x="897" y="226"/>
                  <a:pt x="896" y="226"/>
                  <a:pt x="897" y="225"/>
                </a:cubicBezTo>
                <a:cubicBezTo>
                  <a:pt x="897" y="225"/>
                  <a:pt x="897" y="224"/>
                  <a:pt x="897" y="224"/>
                </a:cubicBezTo>
                <a:cubicBezTo>
                  <a:pt x="897" y="222"/>
                  <a:pt x="898" y="221"/>
                  <a:pt x="897" y="219"/>
                </a:cubicBezTo>
                <a:cubicBezTo>
                  <a:pt x="897" y="219"/>
                  <a:pt x="898" y="219"/>
                  <a:pt x="898" y="219"/>
                </a:cubicBezTo>
                <a:cubicBezTo>
                  <a:pt x="898" y="219"/>
                  <a:pt x="898" y="218"/>
                  <a:pt x="897" y="218"/>
                </a:cubicBezTo>
                <a:cubicBezTo>
                  <a:pt x="897" y="218"/>
                  <a:pt x="896" y="218"/>
                  <a:pt x="896" y="217"/>
                </a:cubicBezTo>
                <a:cubicBezTo>
                  <a:pt x="897" y="217"/>
                  <a:pt x="898" y="218"/>
                  <a:pt x="899" y="218"/>
                </a:cubicBezTo>
                <a:cubicBezTo>
                  <a:pt x="899" y="218"/>
                  <a:pt x="899" y="217"/>
                  <a:pt x="900" y="217"/>
                </a:cubicBezTo>
                <a:cubicBezTo>
                  <a:pt x="900" y="217"/>
                  <a:pt x="900" y="217"/>
                  <a:pt x="901" y="217"/>
                </a:cubicBezTo>
                <a:cubicBezTo>
                  <a:pt x="901" y="217"/>
                  <a:pt x="902" y="216"/>
                  <a:pt x="902" y="216"/>
                </a:cubicBezTo>
                <a:cubicBezTo>
                  <a:pt x="902" y="217"/>
                  <a:pt x="902" y="218"/>
                  <a:pt x="903" y="217"/>
                </a:cubicBezTo>
                <a:cubicBezTo>
                  <a:pt x="903" y="216"/>
                  <a:pt x="904" y="216"/>
                  <a:pt x="905" y="216"/>
                </a:cubicBezTo>
                <a:cubicBezTo>
                  <a:pt x="905" y="216"/>
                  <a:pt x="906" y="215"/>
                  <a:pt x="906" y="215"/>
                </a:cubicBezTo>
                <a:cubicBezTo>
                  <a:pt x="906" y="214"/>
                  <a:pt x="906" y="214"/>
                  <a:pt x="908" y="214"/>
                </a:cubicBezTo>
                <a:cubicBezTo>
                  <a:pt x="907" y="213"/>
                  <a:pt x="907" y="213"/>
                  <a:pt x="906" y="213"/>
                </a:cubicBezTo>
                <a:cubicBezTo>
                  <a:pt x="904" y="213"/>
                  <a:pt x="907" y="212"/>
                  <a:pt x="908" y="211"/>
                </a:cubicBezTo>
                <a:cubicBezTo>
                  <a:pt x="908" y="211"/>
                  <a:pt x="909" y="210"/>
                  <a:pt x="908" y="209"/>
                </a:cubicBezTo>
                <a:cubicBezTo>
                  <a:pt x="908" y="209"/>
                  <a:pt x="908" y="209"/>
                  <a:pt x="908" y="208"/>
                </a:cubicBezTo>
                <a:cubicBezTo>
                  <a:pt x="908" y="207"/>
                  <a:pt x="908" y="207"/>
                  <a:pt x="907" y="207"/>
                </a:cubicBezTo>
                <a:cubicBezTo>
                  <a:pt x="906" y="207"/>
                  <a:pt x="905" y="206"/>
                  <a:pt x="906" y="205"/>
                </a:cubicBezTo>
                <a:cubicBezTo>
                  <a:pt x="906" y="205"/>
                  <a:pt x="905" y="205"/>
                  <a:pt x="905" y="205"/>
                </a:cubicBezTo>
                <a:cubicBezTo>
                  <a:pt x="905" y="205"/>
                  <a:pt x="904" y="203"/>
                  <a:pt x="903" y="203"/>
                </a:cubicBezTo>
                <a:cubicBezTo>
                  <a:pt x="903" y="204"/>
                  <a:pt x="903" y="204"/>
                  <a:pt x="902" y="204"/>
                </a:cubicBezTo>
                <a:cubicBezTo>
                  <a:pt x="900" y="204"/>
                  <a:pt x="900" y="204"/>
                  <a:pt x="900" y="202"/>
                </a:cubicBezTo>
                <a:cubicBezTo>
                  <a:pt x="901" y="202"/>
                  <a:pt x="900" y="201"/>
                  <a:pt x="901" y="201"/>
                </a:cubicBezTo>
                <a:cubicBezTo>
                  <a:pt x="900" y="200"/>
                  <a:pt x="900" y="200"/>
                  <a:pt x="900" y="199"/>
                </a:cubicBezTo>
                <a:cubicBezTo>
                  <a:pt x="900" y="198"/>
                  <a:pt x="899" y="199"/>
                  <a:pt x="900" y="198"/>
                </a:cubicBezTo>
                <a:cubicBezTo>
                  <a:pt x="900" y="197"/>
                  <a:pt x="900" y="197"/>
                  <a:pt x="900" y="197"/>
                </a:cubicBezTo>
                <a:cubicBezTo>
                  <a:pt x="900" y="197"/>
                  <a:pt x="900" y="197"/>
                  <a:pt x="900" y="196"/>
                </a:cubicBezTo>
                <a:cubicBezTo>
                  <a:pt x="900" y="196"/>
                  <a:pt x="899" y="195"/>
                  <a:pt x="900" y="195"/>
                </a:cubicBezTo>
                <a:cubicBezTo>
                  <a:pt x="901" y="195"/>
                  <a:pt x="900" y="194"/>
                  <a:pt x="900" y="193"/>
                </a:cubicBezTo>
                <a:cubicBezTo>
                  <a:pt x="900" y="193"/>
                  <a:pt x="901" y="192"/>
                  <a:pt x="901" y="192"/>
                </a:cubicBezTo>
                <a:cubicBezTo>
                  <a:pt x="902" y="192"/>
                  <a:pt x="900" y="189"/>
                  <a:pt x="900" y="188"/>
                </a:cubicBezTo>
                <a:cubicBezTo>
                  <a:pt x="900" y="187"/>
                  <a:pt x="902" y="189"/>
                  <a:pt x="902" y="188"/>
                </a:cubicBezTo>
                <a:cubicBezTo>
                  <a:pt x="902" y="187"/>
                  <a:pt x="903" y="187"/>
                  <a:pt x="903" y="187"/>
                </a:cubicBezTo>
                <a:cubicBezTo>
                  <a:pt x="904" y="187"/>
                  <a:pt x="904" y="186"/>
                  <a:pt x="904" y="185"/>
                </a:cubicBezTo>
                <a:cubicBezTo>
                  <a:pt x="904" y="185"/>
                  <a:pt x="904" y="185"/>
                  <a:pt x="904" y="185"/>
                </a:cubicBezTo>
                <a:cubicBezTo>
                  <a:pt x="904" y="185"/>
                  <a:pt x="906" y="184"/>
                  <a:pt x="906" y="184"/>
                </a:cubicBezTo>
                <a:cubicBezTo>
                  <a:pt x="907" y="184"/>
                  <a:pt x="906" y="183"/>
                  <a:pt x="907" y="183"/>
                </a:cubicBezTo>
                <a:cubicBezTo>
                  <a:pt x="907" y="183"/>
                  <a:pt x="906" y="182"/>
                  <a:pt x="906" y="182"/>
                </a:cubicBezTo>
                <a:cubicBezTo>
                  <a:pt x="907" y="182"/>
                  <a:pt x="907" y="181"/>
                  <a:pt x="907" y="181"/>
                </a:cubicBezTo>
                <a:cubicBezTo>
                  <a:pt x="908" y="180"/>
                  <a:pt x="908" y="181"/>
                  <a:pt x="909" y="181"/>
                </a:cubicBezTo>
                <a:cubicBezTo>
                  <a:pt x="909" y="180"/>
                  <a:pt x="911" y="181"/>
                  <a:pt x="911" y="180"/>
                </a:cubicBezTo>
                <a:cubicBezTo>
                  <a:pt x="911" y="180"/>
                  <a:pt x="911" y="180"/>
                  <a:pt x="912" y="179"/>
                </a:cubicBezTo>
                <a:cubicBezTo>
                  <a:pt x="913" y="178"/>
                  <a:pt x="913" y="178"/>
                  <a:pt x="914" y="178"/>
                </a:cubicBezTo>
                <a:cubicBezTo>
                  <a:pt x="914" y="179"/>
                  <a:pt x="915" y="179"/>
                  <a:pt x="915" y="178"/>
                </a:cubicBezTo>
                <a:cubicBezTo>
                  <a:pt x="916" y="178"/>
                  <a:pt x="916" y="178"/>
                  <a:pt x="916" y="177"/>
                </a:cubicBezTo>
                <a:cubicBezTo>
                  <a:pt x="917" y="177"/>
                  <a:pt x="917" y="176"/>
                  <a:pt x="917" y="175"/>
                </a:cubicBezTo>
                <a:cubicBezTo>
                  <a:pt x="918" y="175"/>
                  <a:pt x="918" y="175"/>
                  <a:pt x="918" y="175"/>
                </a:cubicBezTo>
                <a:cubicBezTo>
                  <a:pt x="919" y="174"/>
                  <a:pt x="919" y="174"/>
                  <a:pt x="919" y="173"/>
                </a:cubicBezTo>
                <a:cubicBezTo>
                  <a:pt x="919" y="173"/>
                  <a:pt x="919" y="173"/>
                  <a:pt x="918" y="173"/>
                </a:cubicBezTo>
                <a:cubicBezTo>
                  <a:pt x="918" y="172"/>
                  <a:pt x="919" y="172"/>
                  <a:pt x="918" y="171"/>
                </a:cubicBezTo>
                <a:cubicBezTo>
                  <a:pt x="919" y="170"/>
                  <a:pt x="917" y="169"/>
                  <a:pt x="918" y="168"/>
                </a:cubicBezTo>
                <a:cubicBezTo>
                  <a:pt x="919" y="168"/>
                  <a:pt x="919" y="167"/>
                  <a:pt x="920" y="167"/>
                </a:cubicBezTo>
                <a:cubicBezTo>
                  <a:pt x="920" y="167"/>
                  <a:pt x="919" y="166"/>
                  <a:pt x="919" y="166"/>
                </a:cubicBezTo>
                <a:cubicBezTo>
                  <a:pt x="920" y="166"/>
                  <a:pt x="920" y="166"/>
                  <a:pt x="920" y="165"/>
                </a:cubicBezTo>
                <a:cubicBezTo>
                  <a:pt x="920" y="165"/>
                  <a:pt x="920" y="165"/>
                  <a:pt x="920" y="164"/>
                </a:cubicBezTo>
                <a:cubicBezTo>
                  <a:pt x="920" y="164"/>
                  <a:pt x="921" y="164"/>
                  <a:pt x="921" y="164"/>
                </a:cubicBezTo>
                <a:cubicBezTo>
                  <a:pt x="921" y="164"/>
                  <a:pt x="921" y="165"/>
                  <a:pt x="922" y="164"/>
                </a:cubicBezTo>
                <a:cubicBezTo>
                  <a:pt x="922" y="164"/>
                  <a:pt x="923" y="163"/>
                  <a:pt x="924" y="163"/>
                </a:cubicBezTo>
                <a:cubicBezTo>
                  <a:pt x="924" y="163"/>
                  <a:pt x="923" y="162"/>
                  <a:pt x="923" y="162"/>
                </a:cubicBezTo>
                <a:cubicBezTo>
                  <a:pt x="924" y="162"/>
                  <a:pt x="924" y="161"/>
                  <a:pt x="924" y="160"/>
                </a:cubicBezTo>
                <a:cubicBezTo>
                  <a:pt x="924" y="161"/>
                  <a:pt x="925" y="161"/>
                  <a:pt x="925" y="161"/>
                </a:cubicBezTo>
                <a:cubicBezTo>
                  <a:pt x="926" y="162"/>
                  <a:pt x="925" y="161"/>
                  <a:pt x="926" y="161"/>
                </a:cubicBezTo>
                <a:cubicBezTo>
                  <a:pt x="926" y="161"/>
                  <a:pt x="927" y="161"/>
                  <a:pt x="927" y="162"/>
                </a:cubicBezTo>
                <a:cubicBezTo>
                  <a:pt x="927" y="162"/>
                  <a:pt x="927" y="162"/>
                  <a:pt x="927" y="162"/>
                </a:cubicBezTo>
                <a:cubicBezTo>
                  <a:pt x="928" y="161"/>
                  <a:pt x="928" y="161"/>
                  <a:pt x="929" y="161"/>
                </a:cubicBezTo>
                <a:cubicBezTo>
                  <a:pt x="930" y="161"/>
                  <a:pt x="932" y="162"/>
                  <a:pt x="933" y="161"/>
                </a:cubicBezTo>
                <a:cubicBezTo>
                  <a:pt x="934" y="161"/>
                  <a:pt x="935" y="162"/>
                  <a:pt x="935" y="163"/>
                </a:cubicBezTo>
                <a:cubicBezTo>
                  <a:pt x="935" y="163"/>
                  <a:pt x="936" y="162"/>
                  <a:pt x="936" y="163"/>
                </a:cubicBezTo>
                <a:cubicBezTo>
                  <a:pt x="937" y="164"/>
                  <a:pt x="936" y="163"/>
                  <a:pt x="937" y="163"/>
                </a:cubicBezTo>
                <a:cubicBezTo>
                  <a:pt x="937" y="164"/>
                  <a:pt x="936" y="164"/>
                  <a:pt x="936" y="165"/>
                </a:cubicBezTo>
                <a:cubicBezTo>
                  <a:pt x="936" y="165"/>
                  <a:pt x="936" y="165"/>
                  <a:pt x="937" y="165"/>
                </a:cubicBezTo>
                <a:cubicBezTo>
                  <a:pt x="937" y="166"/>
                  <a:pt x="936" y="166"/>
                  <a:pt x="937" y="167"/>
                </a:cubicBezTo>
                <a:cubicBezTo>
                  <a:pt x="937" y="167"/>
                  <a:pt x="937" y="168"/>
                  <a:pt x="937" y="168"/>
                </a:cubicBezTo>
                <a:cubicBezTo>
                  <a:pt x="937" y="169"/>
                  <a:pt x="936" y="168"/>
                  <a:pt x="937" y="169"/>
                </a:cubicBezTo>
                <a:cubicBezTo>
                  <a:pt x="936" y="169"/>
                  <a:pt x="936" y="170"/>
                  <a:pt x="936" y="169"/>
                </a:cubicBezTo>
                <a:cubicBezTo>
                  <a:pt x="934" y="169"/>
                  <a:pt x="934" y="170"/>
                  <a:pt x="933" y="172"/>
                </a:cubicBezTo>
                <a:cubicBezTo>
                  <a:pt x="933" y="173"/>
                  <a:pt x="933" y="173"/>
                  <a:pt x="933" y="174"/>
                </a:cubicBezTo>
                <a:cubicBezTo>
                  <a:pt x="932" y="174"/>
                  <a:pt x="932" y="174"/>
                  <a:pt x="932" y="175"/>
                </a:cubicBezTo>
                <a:cubicBezTo>
                  <a:pt x="932" y="175"/>
                  <a:pt x="931" y="175"/>
                  <a:pt x="931" y="176"/>
                </a:cubicBezTo>
                <a:cubicBezTo>
                  <a:pt x="931" y="176"/>
                  <a:pt x="930" y="176"/>
                  <a:pt x="930" y="176"/>
                </a:cubicBezTo>
                <a:cubicBezTo>
                  <a:pt x="930" y="177"/>
                  <a:pt x="930" y="177"/>
                  <a:pt x="930" y="177"/>
                </a:cubicBezTo>
                <a:cubicBezTo>
                  <a:pt x="930" y="177"/>
                  <a:pt x="930" y="177"/>
                  <a:pt x="930" y="178"/>
                </a:cubicBezTo>
                <a:cubicBezTo>
                  <a:pt x="930" y="178"/>
                  <a:pt x="929" y="178"/>
                  <a:pt x="929" y="178"/>
                </a:cubicBezTo>
                <a:cubicBezTo>
                  <a:pt x="928" y="179"/>
                  <a:pt x="929" y="179"/>
                  <a:pt x="928" y="179"/>
                </a:cubicBezTo>
                <a:cubicBezTo>
                  <a:pt x="927" y="179"/>
                  <a:pt x="927" y="179"/>
                  <a:pt x="926" y="180"/>
                </a:cubicBezTo>
                <a:cubicBezTo>
                  <a:pt x="926" y="180"/>
                  <a:pt x="925" y="181"/>
                  <a:pt x="925" y="181"/>
                </a:cubicBezTo>
                <a:cubicBezTo>
                  <a:pt x="925" y="182"/>
                  <a:pt x="925" y="182"/>
                  <a:pt x="924" y="182"/>
                </a:cubicBezTo>
                <a:cubicBezTo>
                  <a:pt x="923" y="182"/>
                  <a:pt x="922" y="183"/>
                  <a:pt x="922" y="184"/>
                </a:cubicBezTo>
                <a:cubicBezTo>
                  <a:pt x="922" y="184"/>
                  <a:pt x="922" y="185"/>
                  <a:pt x="921" y="185"/>
                </a:cubicBezTo>
                <a:cubicBezTo>
                  <a:pt x="920" y="186"/>
                  <a:pt x="920" y="186"/>
                  <a:pt x="920" y="187"/>
                </a:cubicBezTo>
                <a:cubicBezTo>
                  <a:pt x="920" y="187"/>
                  <a:pt x="920" y="188"/>
                  <a:pt x="921" y="188"/>
                </a:cubicBezTo>
                <a:cubicBezTo>
                  <a:pt x="922" y="188"/>
                  <a:pt x="921" y="189"/>
                  <a:pt x="921" y="190"/>
                </a:cubicBezTo>
                <a:cubicBezTo>
                  <a:pt x="922" y="190"/>
                  <a:pt x="922" y="190"/>
                  <a:pt x="922" y="191"/>
                </a:cubicBezTo>
                <a:cubicBezTo>
                  <a:pt x="922" y="191"/>
                  <a:pt x="922" y="192"/>
                  <a:pt x="922" y="192"/>
                </a:cubicBezTo>
                <a:cubicBezTo>
                  <a:pt x="922" y="192"/>
                  <a:pt x="922" y="192"/>
                  <a:pt x="923" y="192"/>
                </a:cubicBezTo>
                <a:cubicBezTo>
                  <a:pt x="923" y="193"/>
                  <a:pt x="922" y="194"/>
                  <a:pt x="921" y="194"/>
                </a:cubicBezTo>
                <a:cubicBezTo>
                  <a:pt x="922" y="195"/>
                  <a:pt x="922" y="195"/>
                  <a:pt x="922" y="196"/>
                </a:cubicBezTo>
                <a:cubicBezTo>
                  <a:pt x="921" y="196"/>
                  <a:pt x="922" y="197"/>
                  <a:pt x="921" y="198"/>
                </a:cubicBezTo>
                <a:cubicBezTo>
                  <a:pt x="921" y="197"/>
                  <a:pt x="921" y="198"/>
                  <a:pt x="921" y="198"/>
                </a:cubicBezTo>
                <a:cubicBezTo>
                  <a:pt x="922" y="198"/>
                  <a:pt x="922" y="198"/>
                  <a:pt x="922" y="199"/>
                </a:cubicBezTo>
                <a:cubicBezTo>
                  <a:pt x="922" y="200"/>
                  <a:pt x="922" y="199"/>
                  <a:pt x="923" y="199"/>
                </a:cubicBezTo>
                <a:cubicBezTo>
                  <a:pt x="923" y="200"/>
                  <a:pt x="923" y="201"/>
                  <a:pt x="924" y="202"/>
                </a:cubicBezTo>
                <a:cubicBezTo>
                  <a:pt x="924" y="202"/>
                  <a:pt x="924" y="202"/>
                  <a:pt x="925" y="202"/>
                </a:cubicBezTo>
                <a:cubicBezTo>
                  <a:pt x="925" y="201"/>
                  <a:pt x="924" y="201"/>
                  <a:pt x="924" y="200"/>
                </a:cubicBezTo>
                <a:cubicBezTo>
                  <a:pt x="925" y="201"/>
                  <a:pt x="926" y="201"/>
                  <a:pt x="927" y="201"/>
                </a:cubicBezTo>
                <a:cubicBezTo>
                  <a:pt x="928" y="202"/>
                  <a:pt x="927" y="203"/>
                  <a:pt x="927" y="203"/>
                </a:cubicBezTo>
                <a:cubicBezTo>
                  <a:pt x="928" y="203"/>
                  <a:pt x="929" y="203"/>
                  <a:pt x="929" y="203"/>
                </a:cubicBezTo>
                <a:cubicBezTo>
                  <a:pt x="929" y="203"/>
                  <a:pt x="930" y="204"/>
                  <a:pt x="929" y="204"/>
                </a:cubicBezTo>
                <a:cubicBezTo>
                  <a:pt x="927" y="204"/>
                  <a:pt x="926" y="204"/>
                  <a:pt x="926" y="205"/>
                </a:cubicBezTo>
                <a:cubicBezTo>
                  <a:pt x="926" y="205"/>
                  <a:pt x="926" y="205"/>
                  <a:pt x="926" y="206"/>
                </a:cubicBezTo>
                <a:cubicBezTo>
                  <a:pt x="925" y="206"/>
                  <a:pt x="926" y="207"/>
                  <a:pt x="926" y="207"/>
                </a:cubicBezTo>
                <a:cubicBezTo>
                  <a:pt x="927" y="207"/>
                  <a:pt x="927" y="207"/>
                  <a:pt x="928" y="207"/>
                </a:cubicBezTo>
                <a:cubicBezTo>
                  <a:pt x="928" y="207"/>
                  <a:pt x="927" y="206"/>
                  <a:pt x="928" y="206"/>
                </a:cubicBezTo>
                <a:cubicBezTo>
                  <a:pt x="928" y="206"/>
                  <a:pt x="928" y="205"/>
                  <a:pt x="928" y="205"/>
                </a:cubicBezTo>
                <a:cubicBezTo>
                  <a:pt x="928" y="205"/>
                  <a:pt x="929" y="205"/>
                  <a:pt x="929" y="205"/>
                </a:cubicBezTo>
                <a:cubicBezTo>
                  <a:pt x="929" y="205"/>
                  <a:pt x="929" y="205"/>
                  <a:pt x="929" y="205"/>
                </a:cubicBezTo>
                <a:cubicBezTo>
                  <a:pt x="930" y="206"/>
                  <a:pt x="930" y="206"/>
                  <a:pt x="930" y="207"/>
                </a:cubicBezTo>
                <a:cubicBezTo>
                  <a:pt x="931" y="207"/>
                  <a:pt x="931" y="207"/>
                  <a:pt x="931" y="208"/>
                </a:cubicBezTo>
                <a:cubicBezTo>
                  <a:pt x="931" y="208"/>
                  <a:pt x="932" y="208"/>
                  <a:pt x="933" y="208"/>
                </a:cubicBezTo>
                <a:cubicBezTo>
                  <a:pt x="933" y="208"/>
                  <a:pt x="933" y="207"/>
                  <a:pt x="933" y="207"/>
                </a:cubicBezTo>
                <a:cubicBezTo>
                  <a:pt x="935" y="207"/>
                  <a:pt x="935" y="208"/>
                  <a:pt x="935" y="206"/>
                </a:cubicBezTo>
                <a:cubicBezTo>
                  <a:pt x="936" y="206"/>
                  <a:pt x="936" y="206"/>
                  <a:pt x="937" y="205"/>
                </a:cubicBezTo>
                <a:cubicBezTo>
                  <a:pt x="937" y="204"/>
                  <a:pt x="938" y="204"/>
                  <a:pt x="939" y="204"/>
                </a:cubicBezTo>
                <a:cubicBezTo>
                  <a:pt x="941" y="204"/>
                  <a:pt x="941" y="204"/>
                  <a:pt x="941" y="203"/>
                </a:cubicBezTo>
                <a:cubicBezTo>
                  <a:pt x="942" y="203"/>
                  <a:pt x="942" y="203"/>
                  <a:pt x="943" y="202"/>
                </a:cubicBezTo>
                <a:cubicBezTo>
                  <a:pt x="943" y="202"/>
                  <a:pt x="943" y="202"/>
                  <a:pt x="943" y="202"/>
                </a:cubicBezTo>
                <a:cubicBezTo>
                  <a:pt x="943" y="203"/>
                  <a:pt x="945" y="203"/>
                  <a:pt x="945" y="203"/>
                </a:cubicBezTo>
                <a:cubicBezTo>
                  <a:pt x="945" y="202"/>
                  <a:pt x="946" y="202"/>
                  <a:pt x="947" y="201"/>
                </a:cubicBezTo>
                <a:cubicBezTo>
                  <a:pt x="947" y="201"/>
                  <a:pt x="947" y="202"/>
                  <a:pt x="947" y="202"/>
                </a:cubicBezTo>
                <a:cubicBezTo>
                  <a:pt x="949" y="202"/>
                  <a:pt x="950" y="201"/>
                  <a:pt x="952" y="200"/>
                </a:cubicBezTo>
                <a:cubicBezTo>
                  <a:pt x="952" y="201"/>
                  <a:pt x="952" y="201"/>
                  <a:pt x="951" y="201"/>
                </a:cubicBezTo>
                <a:cubicBezTo>
                  <a:pt x="952" y="203"/>
                  <a:pt x="954" y="203"/>
                  <a:pt x="955" y="204"/>
                </a:cubicBezTo>
                <a:cubicBezTo>
                  <a:pt x="956" y="205"/>
                  <a:pt x="956" y="205"/>
                  <a:pt x="957" y="205"/>
                </a:cubicBezTo>
                <a:cubicBezTo>
                  <a:pt x="958" y="205"/>
                  <a:pt x="958" y="205"/>
                  <a:pt x="959" y="205"/>
                </a:cubicBezTo>
                <a:cubicBezTo>
                  <a:pt x="959" y="205"/>
                  <a:pt x="959" y="205"/>
                  <a:pt x="959" y="205"/>
                </a:cubicBezTo>
                <a:cubicBezTo>
                  <a:pt x="960" y="205"/>
                  <a:pt x="961" y="206"/>
                  <a:pt x="961" y="207"/>
                </a:cubicBezTo>
                <a:cubicBezTo>
                  <a:pt x="962" y="207"/>
                  <a:pt x="962" y="207"/>
                  <a:pt x="963" y="207"/>
                </a:cubicBezTo>
                <a:cubicBezTo>
                  <a:pt x="962" y="208"/>
                  <a:pt x="962" y="208"/>
                  <a:pt x="961" y="208"/>
                </a:cubicBezTo>
                <a:cubicBezTo>
                  <a:pt x="960" y="208"/>
                  <a:pt x="959" y="208"/>
                  <a:pt x="958" y="207"/>
                </a:cubicBezTo>
                <a:cubicBezTo>
                  <a:pt x="958" y="208"/>
                  <a:pt x="957" y="208"/>
                  <a:pt x="957" y="208"/>
                </a:cubicBezTo>
                <a:cubicBezTo>
                  <a:pt x="957" y="209"/>
                  <a:pt x="956" y="209"/>
                  <a:pt x="956" y="209"/>
                </a:cubicBezTo>
                <a:cubicBezTo>
                  <a:pt x="955" y="209"/>
                  <a:pt x="954" y="209"/>
                  <a:pt x="953" y="209"/>
                </a:cubicBezTo>
                <a:cubicBezTo>
                  <a:pt x="953" y="209"/>
                  <a:pt x="953" y="209"/>
                  <a:pt x="953" y="209"/>
                </a:cubicBezTo>
                <a:cubicBezTo>
                  <a:pt x="952" y="209"/>
                  <a:pt x="952" y="209"/>
                  <a:pt x="952" y="208"/>
                </a:cubicBezTo>
                <a:cubicBezTo>
                  <a:pt x="952" y="209"/>
                  <a:pt x="951" y="210"/>
                  <a:pt x="951" y="212"/>
                </a:cubicBezTo>
                <a:cubicBezTo>
                  <a:pt x="950" y="212"/>
                  <a:pt x="949" y="211"/>
                  <a:pt x="948" y="211"/>
                </a:cubicBezTo>
                <a:cubicBezTo>
                  <a:pt x="947" y="211"/>
                  <a:pt x="948" y="211"/>
                  <a:pt x="948" y="210"/>
                </a:cubicBezTo>
                <a:cubicBezTo>
                  <a:pt x="947" y="210"/>
                  <a:pt x="947" y="210"/>
                  <a:pt x="947" y="210"/>
                </a:cubicBezTo>
                <a:cubicBezTo>
                  <a:pt x="947" y="210"/>
                  <a:pt x="946" y="210"/>
                  <a:pt x="946" y="210"/>
                </a:cubicBezTo>
                <a:cubicBezTo>
                  <a:pt x="946" y="211"/>
                  <a:pt x="945" y="210"/>
                  <a:pt x="945" y="210"/>
                </a:cubicBezTo>
                <a:cubicBezTo>
                  <a:pt x="945" y="211"/>
                  <a:pt x="945" y="211"/>
                  <a:pt x="945" y="211"/>
                </a:cubicBezTo>
                <a:cubicBezTo>
                  <a:pt x="945" y="212"/>
                  <a:pt x="944" y="212"/>
                  <a:pt x="944" y="212"/>
                </a:cubicBezTo>
                <a:cubicBezTo>
                  <a:pt x="944" y="212"/>
                  <a:pt x="943" y="212"/>
                  <a:pt x="942" y="212"/>
                </a:cubicBezTo>
                <a:cubicBezTo>
                  <a:pt x="942" y="212"/>
                  <a:pt x="941" y="212"/>
                  <a:pt x="941" y="212"/>
                </a:cubicBezTo>
                <a:cubicBezTo>
                  <a:pt x="941" y="211"/>
                  <a:pt x="940" y="212"/>
                  <a:pt x="940" y="211"/>
                </a:cubicBezTo>
                <a:cubicBezTo>
                  <a:pt x="939" y="211"/>
                  <a:pt x="939" y="211"/>
                  <a:pt x="939" y="212"/>
                </a:cubicBezTo>
                <a:cubicBezTo>
                  <a:pt x="939" y="212"/>
                  <a:pt x="939" y="212"/>
                  <a:pt x="938" y="212"/>
                </a:cubicBezTo>
                <a:cubicBezTo>
                  <a:pt x="938" y="212"/>
                  <a:pt x="937" y="212"/>
                  <a:pt x="937" y="212"/>
                </a:cubicBezTo>
                <a:cubicBezTo>
                  <a:pt x="937" y="212"/>
                  <a:pt x="936" y="212"/>
                  <a:pt x="936" y="212"/>
                </a:cubicBezTo>
                <a:cubicBezTo>
                  <a:pt x="936" y="212"/>
                  <a:pt x="936" y="213"/>
                  <a:pt x="935" y="213"/>
                </a:cubicBezTo>
                <a:cubicBezTo>
                  <a:pt x="935" y="213"/>
                  <a:pt x="935" y="213"/>
                  <a:pt x="935" y="213"/>
                </a:cubicBezTo>
                <a:cubicBezTo>
                  <a:pt x="934" y="213"/>
                  <a:pt x="934" y="213"/>
                  <a:pt x="933" y="213"/>
                </a:cubicBezTo>
                <a:cubicBezTo>
                  <a:pt x="933" y="213"/>
                  <a:pt x="933" y="213"/>
                  <a:pt x="933" y="213"/>
                </a:cubicBezTo>
                <a:cubicBezTo>
                  <a:pt x="932" y="214"/>
                  <a:pt x="932" y="214"/>
                  <a:pt x="931" y="213"/>
                </a:cubicBezTo>
                <a:cubicBezTo>
                  <a:pt x="931" y="214"/>
                  <a:pt x="931" y="214"/>
                  <a:pt x="930" y="214"/>
                </a:cubicBezTo>
                <a:cubicBezTo>
                  <a:pt x="930" y="215"/>
                  <a:pt x="931" y="216"/>
                  <a:pt x="931" y="216"/>
                </a:cubicBezTo>
                <a:cubicBezTo>
                  <a:pt x="930" y="216"/>
                  <a:pt x="931" y="217"/>
                  <a:pt x="930" y="217"/>
                </a:cubicBezTo>
                <a:cubicBezTo>
                  <a:pt x="930" y="218"/>
                  <a:pt x="930" y="219"/>
                  <a:pt x="930" y="219"/>
                </a:cubicBezTo>
                <a:cubicBezTo>
                  <a:pt x="930" y="220"/>
                  <a:pt x="930" y="220"/>
                  <a:pt x="931" y="221"/>
                </a:cubicBezTo>
                <a:cubicBezTo>
                  <a:pt x="931" y="220"/>
                  <a:pt x="932" y="220"/>
                  <a:pt x="932" y="220"/>
                </a:cubicBezTo>
                <a:cubicBezTo>
                  <a:pt x="932" y="221"/>
                  <a:pt x="932" y="222"/>
                  <a:pt x="932" y="224"/>
                </a:cubicBezTo>
                <a:cubicBezTo>
                  <a:pt x="932" y="224"/>
                  <a:pt x="931" y="223"/>
                  <a:pt x="931" y="224"/>
                </a:cubicBezTo>
                <a:cubicBezTo>
                  <a:pt x="931" y="225"/>
                  <a:pt x="931" y="225"/>
                  <a:pt x="931" y="226"/>
                </a:cubicBezTo>
                <a:cubicBezTo>
                  <a:pt x="931" y="227"/>
                  <a:pt x="932" y="227"/>
                  <a:pt x="932" y="229"/>
                </a:cubicBezTo>
                <a:cubicBezTo>
                  <a:pt x="932" y="230"/>
                  <a:pt x="931" y="230"/>
                  <a:pt x="930" y="230"/>
                </a:cubicBezTo>
                <a:cubicBezTo>
                  <a:pt x="929" y="230"/>
                  <a:pt x="926" y="231"/>
                  <a:pt x="926" y="230"/>
                </a:cubicBezTo>
                <a:cubicBezTo>
                  <a:pt x="926" y="229"/>
                  <a:pt x="925" y="227"/>
                  <a:pt x="924" y="227"/>
                </a:cubicBezTo>
                <a:cubicBezTo>
                  <a:pt x="924" y="226"/>
                  <a:pt x="924" y="226"/>
                  <a:pt x="924" y="225"/>
                </a:cubicBezTo>
                <a:cubicBezTo>
                  <a:pt x="923" y="225"/>
                  <a:pt x="923" y="225"/>
                  <a:pt x="922" y="226"/>
                </a:cubicBezTo>
                <a:cubicBezTo>
                  <a:pt x="921" y="226"/>
                  <a:pt x="921" y="226"/>
                  <a:pt x="920" y="227"/>
                </a:cubicBezTo>
                <a:cubicBezTo>
                  <a:pt x="920" y="227"/>
                  <a:pt x="920" y="227"/>
                  <a:pt x="920" y="227"/>
                </a:cubicBezTo>
                <a:cubicBezTo>
                  <a:pt x="920" y="228"/>
                  <a:pt x="920" y="227"/>
                  <a:pt x="920" y="228"/>
                </a:cubicBezTo>
                <a:cubicBezTo>
                  <a:pt x="920" y="228"/>
                  <a:pt x="920" y="228"/>
                  <a:pt x="920" y="228"/>
                </a:cubicBezTo>
                <a:cubicBezTo>
                  <a:pt x="919" y="229"/>
                  <a:pt x="919" y="229"/>
                  <a:pt x="919" y="229"/>
                </a:cubicBezTo>
                <a:cubicBezTo>
                  <a:pt x="919" y="229"/>
                  <a:pt x="918" y="230"/>
                  <a:pt x="918" y="230"/>
                </a:cubicBezTo>
                <a:cubicBezTo>
                  <a:pt x="918" y="231"/>
                  <a:pt x="918" y="231"/>
                  <a:pt x="918" y="232"/>
                </a:cubicBezTo>
                <a:cubicBezTo>
                  <a:pt x="918" y="232"/>
                  <a:pt x="918" y="232"/>
                  <a:pt x="917" y="232"/>
                </a:cubicBezTo>
                <a:cubicBezTo>
                  <a:pt x="917" y="232"/>
                  <a:pt x="917" y="233"/>
                  <a:pt x="917" y="234"/>
                </a:cubicBezTo>
                <a:cubicBezTo>
                  <a:pt x="917" y="234"/>
                  <a:pt x="917" y="233"/>
                  <a:pt x="917" y="234"/>
                </a:cubicBezTo>
                <a:cubicBezTo>
                  <a:pt x="917" y="235"/>
                  <a:pt x="917" y="236"/>
                  <a:pt x="917" y="236"/>
                </a:cubicBezTo>
                <a:cubicBezTo>
                  <a:pt x="916" y="237"/>
                  <a:pt x="916" y="239"/>
                  <a:pt x="916" y="240"/>
                </a:cubicBezTo>
                <a:cubicBezTo>
                  <a:pt x="916" y="240"/>
                  <a:pt x="917" y="240"/>
                  <a:pt x="917" y="240"/>
                </a:cubicBezTo>
                <a:cubicBezTo>
                  <a:pt x="917" y="241"/>
                  <a:pt x="917" y="241"/>
                  <a:pt x="917" y="241"/>
                </a:cubicBezTo>
                <a:cubicBezTo>
                  <a:pt x="916" y="241"/>
                  <a:pt x="917" y="241"/>
                  <a:pt x="917" y="242"/>
                </a:cubicBezTo>
                <a:cubicBezTo>
                  <a:pt x="917" y="242"/>
                  <a:pt x="917" y="243"/>
                  <a:pt x="916" y="243"/>
                </a:cubicBezTo>
                <a:cubicBezTo>
                  <a:pt x="917" y="244"/>
                  <a:pt x="915" y="245"/>
                  <a:pt x="914" y="245"/>
                </a:cubicBezTo>
                <a:cubicBezTo>
                  <a:pt x="915" y="244"/>
                  <a:pt x="915" y="244"/>
                  <a:pt x="915" y="242"/>
                </a:cubicBezTo>
                <a:cubicBezTo>
                  <a:pt x="914" y="243"/>
                  <a:pt x="913" y="243"/>
                  <a:pt x="913" y="244"/>
                </a:cubicBezTo>
                <a:cubicBezTo>
                  <a:pt x="912" y="244"/>
                  <a:pt x="912" y="244"/>
                  <a:pt x="912" y="244"/>
                </a:cubicBezTo>
                <a:cubicBezTo>
                  <a:pt x="912" y="245"/>
                  <a:pt x="911" y="246"/>
                  <a:pt x="911" y="246"/>
                </a:cubicBezTo>
                <a:cubicBezTo>
                  <a:pt x="912" y="246"/>
                  <a:pt x="912" y="246"/>
                  <a:pt x="912" y="247"/>
                </a:cubicBezTo>
                <a:cubicBezTo>
                  <a:pt x="912" y="247"/>
                  <a:pt x="912" y="247"/>
                  <a:pt x="911" y="247"/>
                </a:cubicBezTo>
                <a:cubicBezTo>
                  <a:pt x="911" y="248"/>
                  <a:pt x="911" y="248"/>
                  <a:pt x="911" y="249"/>
                </a:cubicBezTo>
                <a:cubicBezTo>
                  <a:pt x="910" y="249"/>
                  <a:pt x="910" y="250"/>
                  <a:pt x="910" y="251"/>
                </a:cubicBezTo>
                <a:cubicBezTo>
                  <a:pt x="909" y="251"/>
                  <a:pt x="909" y="250"/>
                  <a:pt x="909" y="250"/>
                </a:cubicBezTo>
                <a:cubicBezTo>
                  <a:pt x="909" y="250"/>
                  <a:pt x="909" y="250"/>
                  <a:pt x="909" y="249"/>
                </a:cubicBezTo>
                <a:cubicBezTo>
                  <a:pt x="908" y="249"/>
                  <a:pt x="908" y="250"/>
                  <a:pt x="907" y="250"/>
                </a:cubicBezTo>
                <a:cubicBezTo>
                  <a:pt x="906" y="250"/>
                  <a:pt x="906" y="251"/>
                  <a:pt x="905" y="251"/>
                </a:cubicBezTo>
                <a:cubicBezTo>
                  <a:pt x="904" y="251"/>
                  <a:pt x="905" y="250"/>
                  <a:pt x="904" y="249"/>
                </a:cubicBezTo>
                <a:cubicBezTo>
                  <a:pt x="905" y="249"/>
                  <a:pt x="905" y="250"/>
                  <a:pt x="906" y="249"/>
                </a:cubicBezTo>
                <a:cubicBezTo>
                  <a:pt x="906" y="249"/>
                  <a:pt x="907" y="249"/>
                  <a:pt x="905" y="248"/>
                </a:cubicBezTo>
                <a:cubicBezTo>
                  <a:pt x="905" y="248"/>
                  <a:pt x="904" y="248"/>
                  <a:pt x="904" y="248"/>
                </a:cubicBezTo>
                <a:cubicBezTo>
                  <a:pt x="904" y="247"/>
                  <a:pt x="903" y="248"/>
                  <a:pt x="904" y="248"/>
                </a:cubicBezTo>
                <a:cubicBezTo>
                  <a:pt x="903" y="248"/>
                  <a:pt x="902" y="248"/>
                  <a:pt x="901" y="248"/>
                </a:cubicBezTo>
                <a:cubicBezTo>
                  <a:pt x="901" y="248"/>
                  <a:pt x="901" y="249"/>
                  <a:pt x="901" y="249"/>
                </a:cubicBezTo>
                <a:cubicBezTo>
                  <a:pt x="900" y="249"/>
                  <a:pt x="900" y="249"/>
                  <a:pt x="900" y="249"/>
                </a:cubicBezTo>
                <a:cubicBezTo>
                  <a:pt x="899" y="249"/>
                  <a:pt x="899" y="249"/>
                  <a:pt x="899" y="249"/>
                </a:cubicBezTo>
                <a:cubicBezTo>
                  <a:pt x="898" y="249"/>
                  <a:pt x="899" y="250"/>
                  <a:pt x="898" y="250"/>
                </a:cubicBezTo>
                <a:cubicBezTo>
                  <a:pt x="898" y="250"/>
                  <a:pt x="898" y="250"/>
                  <a:pt x="898" y="250"/>
                </a:cubicBezTo>
                <a:cubicBezTo>
                  <a:pt x="897" y="250"/>
                  <a:pt x="896" y="250"/>
                  <a:pt x="896" y="250"/>
                </a:cubicBezTo>
                <a:cubicBezTo>
                  <a:pt x="896" y="250"/>
                  <a:pt x="895" y="251"/>
                  <a:pt x="895" y="251"/>
                </a:cubicBezTo>
                <a:cubicBezTo>
                  <a:pt x="894" y="251"/>
                  <a:pt x="894" y="251"/>
                  <a:pt x="894" y="252"/>
                </a:cubicBezTo>
                <a:cubicBezTo>
                  <a:pt x="893" y="252"/>
                  <a:pt x="893" y="251"/>
                  <a:pt x="892" y="251"/>
                </a:cubicBezTo>
                <a:cubicBezTo>
                  <a:pt x="892" y="252"/>
                  <a:pt x="891" y="252"/>
                  <a:pt x="891" y="252"/>
                </a:cubicBezTo>
                <a:cubicBezTo>
                  <a:pt x="889" y="252"/>
                  <a:pt x="887" y="253"/>
                  <a:pt x="885" y="253"/>
                </a:cubicBezTo>
                <a:cubicBezTo>
                  <a:pt x="885" y="253"/>
                  <a:pt x="884" y="252"/>
                  <a:pt x="884" y="252"/>
                </a:cubicBezTo>
                <a:cubicBezTo>
                  <a:pt x="883" y="252"/>
                  <a:pt x="883" y="252"/>
                  <a:pt x="883" y="252"/>
                </a:cubicBezTo>
                <a:cubicBezTo>
                  <a:pt x="882" y="252"/>
                  <a:pt x="882" y="252"/>
                  <a:pt x="882" y="251"/>
                </a:cubicBezTo>
                <a:cubicBezTo>
                  <a:pt x="881" y="251"/>
                  <a:pt x="881" y="252"/>
                  <a:pt x="881" y="252"/>
                </a:cubicBezTo>
                <a:cubicBezTo>
                  <a:pt x="881" y="251"/>
                  <a:pt x="877" y="251"/>
                  <a:pt x="878" y="250"/>
                </a:cubicBezTo>
                <a:cubicBezTo>
                  <a:pt x="876" y="250"/>
                  <a:pt x="874" y="251"/>
                  <a:pt x="874" y="253"/>
                </a:cubicBezTo>
                <a:cubicBezTo>
                  <a:pt x="874" y="253"/>
                  <a:pt x="874" y="252"/>
                  <a:pt x="874" y="252"/>
                </a:cubicBezTo>
                <a:cubicBezTo>
                  <a:pt x="874" y="253"/>
                  <a:pt x="872" y="253"/>
                  <a:pt x="872" y="253"/>
                </a:cubicBezTo>
                <a:cubicBezTo>
                  <a:pt x="872" y="254"/>
                  <a:pt x="872" y="254"/>
                  <a:pt x="872" y="254"/>
                </a:cubicBezTo>
                <a:cubicBezTo>
                  <a:pt x="872" y="254"/>
                  <a:pt x="870" y="253"/>
                  <a:pt x="870" y="253"/>
                </a:cubicBezTo>
                <a:cubicBezTo>
                  <a:pt x="870" y="252"/>
                  <a:pt x="870" y="252"/>
                  <a:pt x="869" y="252"/>
                </a:cubicBezTo>
                <a:cubicBezTo>
                  <a:pt x="868" y="252"/>
                  <a:pt x="867" y="252"/>
                  <a:pt x="867" y="252"/>
                </a:cubicBezTo>
                <a:cubicBezTo>
                  <a:pt x="867" y="252"/>
                  <a:pt x="866" y="252"/>
                  <a:pt x="866" y="252"/>
                </a:cubicBezTo>
                <a:cubicBezTo>
                  <a:pt x="866" y="251"/>
                  <a:pt x="866" y="251"/>
                  <a:pt x="866" y="250"/>
                </a:cubicBezTo>
                <a:cubicBezTo>
                  <a:pt x="866" y="250"/>
                  <a:pt x="866" y="250"/>
                  <a:pt x="866" y="250"/>
                </a:cubicBezTo>
                <a:cubicBezTo>
                  <a:pt x="866" y="249"/>
                  <a:pt x="865" y="250"/>
                  <a:pt x="865" y="249"/>
                </a:cubicBezTo>
                <a:cubicBezTo>
                  <a:pt x="865" y="248"/>
                  <a:pt x="865" y="248"/>
                  <a:pt x="864" y="248"/>
                </a:cubicBezTo>
                <a:cubicBezTo>
                  <a:pt x="863" y="248"/>
                  <a:pt x="864" y="247"/>
                  <a:pt x="864" y="247"/>
                </a:cubicBezTo>
                <a:cubicBezTo>
                  <a:pt x="865" y="247"/>
                  <a:pt x="865" y="246"/>
                  <a:pt x="866" y="245"/>
                </a:cubicBezTo>
                <a:cubicBezTo>
                  <a:pt x="866" y="245"/>
                  <a:pt x="865" y="245"/>
                  <a:pt x="865" y="245"/>
                </a:cubicBezTo>
                <a:cubicBezTo>
                  <a:pt x="865" y="246"/>
                  <a:pt x="864" y="246"/>
                  <a:pt x="863" y="246"/>
                </a:cubicBezTo>
                <a:cubicBezTo>
                  <a:pt x="863" y="246"/>
                  <a:pt x="863" y="244"/>
                  <a:pt x="864" y="244"/>
                </a:cubicBezTo>
                <a:cubicBezTo>
                  <a:pt x="864" y="244"/>
                  <a:pt x="864" y="243"/>
                  <a:pt x="864" y="243"/>
                </a:cubicBezTo>
                <a:cubicBezTo>
                  <a:pt x="864" y="243"/>
                  <a:pt x="864" y="243"/>
                  <a:pt x="864" y="242"/>
                </a:cubicBezTo>
                <a:cubicBezTo>
                  <a:pt x="864" y="241"/>
                  <a:pt x="865" y="242"/>
                  <a:pt x="865" y="241"/>
                </a:cubicBezTo>
                <a:cubicBezTo>
                  <a:pt x="865" y="241"/>
                  <a:pt x="865" y="240"/>
                  <a:pt x="865" y="240"/>
                </a:cubicBezTo>
                <a:cubicBezTo>
                  <a:pt x="866" y="240"/>
                  <a:pt x="866" y="240"/>
                  <a:pt x="866" y="239"/>
                </a:cubicBezTo>
                <a:cubicBezTo>
                  <a:pt x="866" y="238"/>
                  <a:pt x="867" y="237"/>
                  <a:pt x="867" y="236"/>
                </a:cubicBezTo>
                <a:cubicBezTo>
                  <a:pt x="867" y="236"/>
                  <a:pt x="868" y="237"/>
                  <a:pt x="868" y="237"/>
                </a:cubicBezTo>
                <a:cubicBezTo>
                  <a:pt x="869" y="237"/>
                  <a:pt x="869" y="236"/>
                  <a:pt x="870" y="235"/>
                </a:cubicBezTo>
                <a:cubicBezTo>
                  <a:pt x="869" y="235"/>
                  <a:pt x="868" y="235"/>
                  <a:pt x="868" y="235"/>
                </a:cubicBezTo>
                <a:cubicBezTo>
                  <a:pt x="867" y="234"/>
                  <a:pt x="867" y="234"/>
                  <a:pt x="867" y="233"/>
                </a:cubicBezTo>
                <a:cubicBezTo>
                  <a:pt x="867" y="232"/>
                  <a:pt x="867" y="231"/>
                  <a:pt x="867" y="230"/>
                </a:cubicBezTo>
                <a:cubicBezTo>
                  <a:pt x="866" y="230"/>
                  <a:pt x="866" y="230"/>
                  <a:pt x="865" y="230"/>
                </a:cubicBezTo>
                <a:cubicBezTo>
                  <a:pt x="865" y="230"/>
                  <a:pt x="864" y="230"/>
                  <a:pt x="864" y="230"/>
                </a:cubicBezTo>
                <a:cubicBezTo>
                  <a:pt x="865" y="229"/>
                  <a:pt x="866" y="229"/>
                  <a:pt x="867" y="229"/>
                </a:cubicBezTo>
                <a:cubicBezTo>
                  <a:pt x="866" y="229"/>
                  <a:pt x="867" y="228"/>
                  <a:pt x="867" y="228"/>
                </a:cubicBezTo>
                <a:cubicBezTo>
                  <a:pt x="868" y="228"/>
                  <a:pt x="868" y="228"/>
                  <a:pt x="868" y="227"/>
                </a:cubicBezTo>
                <a:cubicBezTo>
                  <a:pt x="868" y="225"/>
                  <a:pt x="868" y="225"/>
                  <a:pt x="868" y="224"/>
                </a:cubicBezTo>
                <a:cubicBezTo>
                  <a:pt x="868" y="224"/>
                  <a:pt x="867" y="225"/>
                  <a:pt x="867" y="225"/>
                </a:cubicBezTo>
                <a:cubicBezTo>
                  <a:pt x="867" y="225"/>
                  <a:pt x="864" y="225"/>
                  <a:pt x="864" y="226"/>
                </a:cubicBezTo>
                <a:cubicBezTo>
                  <a:pt x="864" y="226"/>
                  <a:pt x="864" y="227"/>
                  <a:pt x="863" y="228"/>
                </a:cubicBezTo>
                <a:cubicBezTo>
                  <a:pt x="863" y="229"/>
                  <a:pt x="861" y="228"/>
                  <a:pt x="860" y="228"/>
                </a:cubicBezTo>
                <a:cubicBezTo>
                  <a:pt x="860" y="228"/>
                  <a:pt x="860" y="228"/>
                  <a:pt x="859" y="228"/>
                </a:cubicBezTo>
                <a:cubicBezTo>
                  <a:pt x="859" y="228"/>
                  <a:pt x="858" y="229"/>
                  <a:pt x="858" y="229"/>
                </a:cubicBezTo>
                <a:cubicBezTo>
                  <a:pt x="858" y="229"/>
                  <a:pt x="857" y="230"/>
                  <a:pt x="857" y="230"/>
                </a:cubicBezTo>
                <a:cubicBezTo>
                  <a:pt x="856" y="231"/>
                  <a:pt x="856" y="231"/>
                  <a:pt x="856" y="232"/>
                </a:cubicBezTo>
                <a:cubicBezTo>
                  <a:pt x="856" y="232"/>
                  <a:pt x="857" y="232"/>
                  <a:pt x="857" y="232"/>
                </a:cubicBezTo>
                <a:cubicBezTo>
                  <a:pt x="858" y="232"/>
                  <a:pt x="858" y="232"/>
                  <a:pt x="858" y="231"/>
                </a:cubicBezTo>
                <a:cubicBezTo>
                  <a:pt x="859" y="230"/>
                  <a:pt x="860" y="230"/>
                  <a:pt x="860" y="230"/>
                </a:cubicBezTo>
                <a:cubicBezTo>
                  <a:pt x="861" y="230"/>
                  <a:pt x="862" y="230"/>
                  <a:pt x="863" y="230"/>
                </a:cubicBezTo>
                <a:cubicBezTo>
                  <a:pt x="863" y="230"/>
                  <a:pt x="862" y="231"/>
                  <a:pt x="862" y="231"/>
                </a:cubicBezTo>
                <a:cubicBezTo>
                  <a:pt x="863" y="232"/>
                  <a:pt x="863" y="232"/>
                  <a:pt x="863" y="232"/>
                </a:cubicBezTo>
                <a:cubicBezTo>
                  <a:pt x="863" y="233"/>
                  <a:pt x="863" y="234"/>
                  <a:pt x="863" y="233"/>
                </a:cubicBezTo>
                <a:cubicBezTo>
                  <a:pt x="863" y="233"/>
                  <a:pt x="862" y="232"/>
                  <a:pt x="862" y="232"/>
                </a:cubicBezTo>
                <a:cubicBezTo>
                  <a:pt x="861" y="232"/>
                  <a:pt x="861" y="232"/>
                  <a:pt x="860" y="233"/>
                </a:cubicBezTo>
                <a:cubicBezTo>
                  <a:pt x="860" y="233"/>
                  <a:pt x="860" y="233"/>
                  <a:pt x="860" y="234"/>
                </a:cubicBezTo>
                <a:cubicBezTo>
                  <a:pt x="859" y="235"/>
                  <a:pt x="859" y="234"/>
                  <a:pt x="858" y="234"/>
                </a:cubicBezTo>
                <a:cubicBezTo>
                  <a:pt x="857" y="234"/>
                  <a:pt x="857" y="234"/>
                  <a:pt x="856" y="234"/>
                </a:cubicBezTo>
                <a:cubicBezTo>
                  <a:pt x="856" y="234"/>
                  <a:pt x="856" y="235"/>
                  <a:pt x="856" y="235"/>
                </a:cubicBezTo>
                <a:cubicBezTo>
                  <a:pt x="856" y="236"/>
                  <a:pt x="855" y="238"/>
                  <a:pt x="856" y="238"/>
                </a:cubicBezTo>
                <a:cubicBezTo>
                  <a:pt x="857" y="238"/>
                  <a:pt x="857" y="239"/>
                  <a:pt x="857" y="239"/>
                </a:cubicBezTo>
                <a:cubicBezTo>
                  <a:pt x="857" y="240"/>
                  <a:pt x="856" y="240"/>
                  <a:pt x="856" y="241"/>
                </a:cubicBezTo>
                <a:cubicBezTo>
                  <a:pt x="856" y="242"/>
                  <a:pt x="857" y="242"/>
                  <a:pt x="857" y="243"/>
                </a:cubicBezTo>
                <a:cubicBezTo>
                  <a:pt x="858" y="244"/>
                  <a:pt x="858" y="244"/>
                  <a:pt x="858" y="244"/>
                </a:cubicBezTo>
                <a:cubicBezTo>
                  <a:pt x="859" y="244"/>
                  <a:pt x="859" y="245"/>
                  <a:pt x="859" y="245"/>
                </a:cubicBezTo>
                <a:cubicBezTo>
                  <a:pt x="859" y="246"/>
                  <a:pt x="858" y="246"/>
                  <a:pt x="858" y="248"/>
                </a:cubicBezTo>
                <a:cubicBezTo>
                  <a:pt x="860" y="247"/>
                  <a:pt x="860" y="250"/>
                  <a:pt x="860" y="251"/>
                </a:cubicBezTo>
                <a:cubicBezTo>
                  <a:pt x="860" y="251"/>
                  <a:pt x="860" y="251"/>
                  <a:pt x="860" y="251"/>
                </a:cubicBezTo>
                <a:cubicBezTo>
                  <a:pt x="859" y="251"/>
                  <a:pt x="859" y="253"/>
                  <a:pt x="859" y="253"/>
                </a:cubicBezTo>
                <a:cubicBezTo>
                  <a:pt x="860" y="254"/>
                  <a:pt x="861" y="254"/>
                  <a:pt x="861" y="255"/>
                </a:cubicBezTo>
                <a:cubicBezTo>
                  <a:pt x="860" y="255"/>
                  <a:pt x="859" y="255"/>
                  <a:pt x="859" y="255"/>
                </a:cubicBezTo>
                <a:cubicBezTo>
                  <a:pt x="859" y="256"/>
                  <a:pt x="859" y="257"/>
                  <a:pt x="858" y="257"/>
                </a:cubicBezTo>
                <a:cubicBezTo>
                  <a:pt x="858" y="257"/>
                  <a:pt x="857" y="258"/>
                  <a:pt x="857" y="258"/>
                </a:cubicBezTo>
                <a:cubicBezTo>
                  <a:pt x="857" y="258"/>
                  <a:pt x="857" y="258"/>
                  <a:pt x="857" y="257"/>
                </a:cubicBezTo>
                <a:cubicBezTo>
                  <a:pt x="856" y="256"/>
                  <a:pt x="854" y="257"/>
                  <a:pt x="853" y="258"/>
                </a:cubicBezTo>
                <a:cubicBezTo>
                  <a:pt x="851" y="259"/>
                  <a:pt x="854" y="260"/>
                  <a:pt x="854" y="261"/>
                </a:cubicBezTo>
                <a:cubicBezTo>
                  <a:pt x="853" y="261"/>
                  <a:pt x="852" y="260"/>
                  <a:pt x="852" y="259"/>
                </a:cubicBezTo>
                <a:cubicBezTo>
                  <a:pt x="852" y="258"/>
                  <a:pt x="851" y="258"/>
                  <a:pt x="850" y="258"/>
                </a:cubicBezTo>
                <a:cubicBezTo>
                  <a:pt x="850" y="258"/>
                  <a:pt x="847" y="259"/>
                  <a:pt x="847" y="258"/>
                </a:cubicBezTo>
                <a:cubicBezTo>
                  <a:pt x="847" y="258"/>
                  <a:pt x="846" y="258"/>
                  <a:pt x="845" y="258"/>
                </a:cubicBezTo>
                <a:cubicBezTo>
                  <a:pt x="845" y="258"/>
                  <a:pt x="844" y="258"/>
                  <a:pt x="844" y="259"/>
                </a:cubicBezTo>
                <a:cubicBezTo>
                  <a:pt x="844" y="260"/>
                  <a:pt x="844" y="259"/>
                  <a:pt x="844" y="259"/>
                </a:cubicBezTo>
                <a:cubicBezTo>
                  <a:pt x="844" y="260"/>
                  <a:pt x="843" y="260"/>
                  <a:pt x="843" y="260"/>
                </a:cubicBezTo>
                <a:cubicBezTo>
                  <a:pt x="842" y="261"/>
                  <a:pt x="841" y="260"/>
                  <a:pt x="840" y="261"/>
                </a:cubicBezTo>
                <a:cubicBezTo>
                  <a:pt x="840" y="262"/>
                  <a:pt x="840" y="261"/>
                  <a:pt x="840" y="262"/>
                </a:cubicBezTo>
                <a:cubicBezTo>
                  <a:pt x="840" y="262"/>
                  <a:pt x="839" y="263"/>
                  <a:pt x="839" y="263"/>
                </a:cubicBezTo>
                <a:cubicBezTo>
                  <a:pt x="839" y="265"/>
                  <a:pt x="838" y="266"/>
                  <a:pt x="839" y="267"/>
                </a:cubicBezTo>
                <a:cubicBezTo>
                  <a:pt x="839" y="267"/>
                  <a:pt x="837" y="268"/>
                  <a:pt x="837" y="268"/>
                </a:cubicBezTo>
                <a:cubicBezTo>
                  <a:pt x="837" y="269"/>
                  <a:pt x="838" y="269"/>
                  <a:pt x="838" y="269"/>
                </a:cubicBezTo>
                <a:cubicBezTo>
                  <a:pt x="838" y="270"/>
                  <a:pt x="837" y="270"/>
                  <a:pt x="837" y="270"/>
                </a:cubicBezTo>
                <a:cubicBezTo>
                  <a:pt x="837" y="270"/>
                  <a:pt x="836" y="270"/>
                  <a:pt x="836" y="270"/>
                </a:cubicBezTo>
                <a:cubicBezTo>
                  <a:pt x="835" y="270"/>
                  <a:pt x="835" y="271"/>
                  <a:pt x="834" y="270"/>
                </a:cubicBezTo>
                <a:cubicBezTo>
                  <a:pt x="834" y="270"/>
                  <a:pt x="834" y="269"/>
                  <a:pt x="833" y="270"/>
                </a:cubicBezTo>
                <a:cubicBezTo>
                  <a:pt x="832" y="270"/>
                  <a:pt x="833" y="270"/>
                  <a:pt x="832" y="270"/>
                </a:cubicBezTo>
                <a:cubicBezTo>
                  <a:pt x="831" y="270"/>
                  <a:pt x="831" y="270"/>
                  <a:pt x="830" y="270"/>
                </a:cubicBezTo>
                <a:cubicBezTo>
                  <a:pt x="830" y="270"/>
                  <a:pt x="830" y="271"/>
                  <a:pt x="830" y="271"/>
                </a:cubicBezTo>
                <a:cubicBezTo>
                  <a:pt x="830" y="271"/>
                  <a:pt x="830" y="271"/>
                  <a:pt x="829" y="271"/>
                </a:cubicBezTo>
                <a:cubicBezTo>
                  <a:pt x="829" y="271"/>
                  <a:pt x="829" y="271"/>
                  <a:pt x="829" y="271"/>
                </a:cubicBezTo>
                <a:cubicBezTo>
                  <a:pt x="828" y="271"/>
                  <a:pt x="828" y="271"/>
                  <a:pt x="827" y="272"/>
                </a:cubicBezTo>
                <a:cubicBezTo>
                  <a:pt x="826" y="272"/>
                  <a:pt x="825" y="272"/>
                  <a:pt x="825" y="272"/>
                </a:cubicBezTo>
                <a:cubicBezTo>
                  <a:pt x="825" y="272"/>
                  <a:pt x="825" y="272"/>
                  <a:pt x="825" y="272"/>
                </a:cubicBezTo>
                <a:cubicBezTo>
                  <a:pt x="824" y="273"/>
                  <a:pt x="824" y="273"/>
                  <a:pt x="823" y="273"/>
                </a:cubicBezTo>
                <a:cubicBezTo>
                  <a:pt x="824" y="274"/>
                  <a:pt x="824" y="276"/>
                  <a:pt x="823" y="277"/>
                </a:cubicBezTo>
                <a:cubicBezTo>
                  <a:pt x="823" y="278"/>
                  <a:pt x="824" y="278"/>
                  <a:pt x="824" y="278"/>
                </a:cubicBezTo>
                <a:cubicBezTo>
                  <a:pt x="824" y="278"/>
                  <a:pt x="824" y="278"/>
                  <a:pt x="824" y="279"/>
                </a:cubicBezTo>
                <a:cubicBezTo>
                  <a:pt x="823" y="278"/>
                  <a:pt x="821" y="279"/>
                  <a:pt x="821" y="279"/>
                </a:cubicBezTo>
                <a:cubicBezTo>
                  <a:pt x="819" y="280"/>
                  <a:pt x="818" y="280"/>
                  <a:pt x="818" y="282"/>
                </a:cubicBezTo>
                <a:cubicBezTo>
                  <a:pt x="818" y="282"/>
                  <a:pt x="818" y="282"/>
                  <a:pt x="817" y="282"/>
                </a:cubicBezTo>
                <a:cubicBezTo>
                  <a:pt x="816" y="282"/>
                  <a:pt x="816" y="283"/>
                  <a:pt x="815" y="283"/>
                </a:cubicBezTo>
                <a:cubicBezTo>
                  <a:pt x="815" y="283"/>
                  <a:pt x="814" y="283"/>
                  <a:pt x="813" y="283"/>
                </a:cubicBezTo>
                <a:cubicBezTo>
                  <a:pt x="812" y="283"/>
                  <a:pt x="812" y="283"/>
                  <a:pt x="811" y="284"/>
                </a:cubicBezTo>
                <a:cubicBezTo>
                  <a:pt x="811" y="283"/>
                  <a:pt x="811" y="282"/>
                  <a:pt x="811" y="281"/>
                </a:cubicBezTo>
                <a:cubicBezTo>
                  <a:pt x="810" y="281"/>
                  <a:pt x="809" y="281"/>
                  <a:pt x="808" y="281"/>
                </a:cubicBezTo>
                <a:cubicBezTo>
                  <a:pt x="808" y="282"/>
                  <a:pt x="808" y="282"/>
                  <a:pt x="808" y="283"/>
                </a:cubicBezTo>
                <a:cubicBezTo>
                  <a:pt x="808" y="284"/>
                  <a:pt x="809" y="283"/>
                  <a:pt x="809" y="284"/>
                </a:cubicBezTo>
                <a:cubicBezTo>
                  <a:pt x="809" y="284"/>
                  <a:pt x="809" y="284"/>
                  <a:pt x="809" y="284"/>
                </a:cubicBezTo>
                <a:cubicBezTo>
                  <a:pt x="809" y="284"/>
                  <a:pt x="809" y="284"/>
                  <a:pt x="809" y="284"/>
                </a:cubicBezTo>
                <a:cubicBezTo>
                  <a:pt x="810" y="285"/>
                  <a:pt x="809" y="287"/>
                  <a:pt x="810" y="287"/>
                </a:cubicBezTo>
                <a:cubicBezTo>
                  <a:pt x="810" y="288"/>
                  <a:pt x="811" y="289"/>
                  <a:pt x="810" y="289"/>
                </a:cubicBezTo>
                <a:cubicBezTo>
                  <a:pt x="809" y="289"/>
                  <a:pt x="809" y="289"/>
                  <a:pt x="808" y="289"/>
                </a:cubicBezTo>
                <a:cubicBezTo>
                  <a:pt x="808" y="289"/>
                  <a:pt x="808" y="289"/>
                  <a:pt x="807" y="289"/>
                </a:cubicBezTo>
                <a:cubicBezTo>
                  <a:pt x="808" y="289"/>
                  <a:pt x="807" y="287"/>
                  <a:pt x="807" y="288"/>
                </a:cubicBezTo>
                <a:cubicBezTo>
                  <a:pt x="807" y="289"/>
                  <a:pt x="806" y="288"/>
                  <a:pt x="806" y="288"/>
                </a:cubicBezTo>
                <a:cubicBezTo>
                  <a:pt x="806" y="288"/>
                  <a:pt x="806" y="289"/>
                  <a:pt x="806" y="289"/>
                </a:cubicBezTo>
                <a:cubicBezTo>
                  <a:pt x="805" y="289"/>
                  <a:pt x="804" y="289"/>
                  <a:pt x="804" y="289"/>
                </a:cubicBezTo>
                <a:cubicBezTo>
                  <a:pt x="804" y="289"/>
                  <a:pt x="803" y="290"/>
                  <a:pt x="803" y="290"/>
                </a:cubicBezTo>
                <a:cubicBezTo>
                  <a:pt x="802" y="290"/>
                  <a:pt x="802" y="289"/>
                  <a:pt x="801" y="289"/>
                </a:cubicBezTo>
                <a:cubicBezTo>
                  <a:pt x="801" y="288"/>
                  <a:pt x="800" y="288"/>
                  <a:pt x="799" y="288"/>
                </a:cubicBezTo>
                <a:cubicBezTo>
                  <a:pt x="799" y="288"/>
                  <a:pt x="798" y="288"/>
                  <a:pt x="798" y="289"/>
                </a:cubicBezTo>
                <a:cubicBezTo>
                  <a:pt x="797" y="289"/>
                  <a:pt x="794" y="289"/>
                  <a:pt x="794" y="290"/>
                </a:cubicBezTo>
                <a:cubicBezTo>
                  <a:pt x="795" y="291"/>
                  <a:pt x="795" y="291"/>
                  <a:pt x="796" y="291"/>
                </a:cubicBezTo>
                <a:cubicBezTo>
                  <a:pt x="796" y="292"/>
                  <a:pt x="796" y="292"/>
                  <a:pt x="796" y="292"/>
                </a:cubicBezTo>
                <a:cubicBezTo>
                  <a:pt x="795" y="292"/>
                  <a:pt x="795" y="292"/>
                  <a:pt x="794" y="292"/>
                </a:cubicBezTo>
                <a:cubicBezTo>
                  <a:pt x="794" y="293"/>
                  <a:pt x="795" y="293"/>
                  <a:pt x="793" y="294"/>
                </a:cubicBezTo>
                <a:cubicBezTo>
                  <a:pt x="794" y="295"/>
                  <a:pt x="795" y="294"/>
                  <a:pt x="796" y="294"/>
                </a:cubicBezTo>
                <a:cubicBezTo>
                  <a:pt x="797" y="294"/>
                  <a:pt x="797" y="293"/>
                  <a:pt x="798" y="294"/>
                </a:cubicBezTo>
                <a:cubicBezTo>
                  <a:pt x="798" y="295"/>
                  <a:pt x="798" y="295"/>
                  <a:pt x="799" y="295"/>
                </a:cubicBezTo>
                <a:cubicBezTo>
                  <a:pt x="799" y="295"/>
                  <a:pt x="799" y="295"/>
                  <a:pt x="799" y="296"/>
                </a:cubicBezTo>
                <a:cubicBezTo>
                  <a:pt x="800" y="296"/>
                  <a:pt x="800" y="296"/>
                  <a:pt x="800" y="296"/>
                </a:cubicBezTo>
                <a:cubicBezTo>
                  <a:pt x="801" y="297"/>
                  <a:pt x="801" y="299"/>
                  <a:pt x="801" y="297"/>
                </a:cubicBezTo>
                <a:cubicBezTo>
                  <a:pt x="802" y="296"/>
                  <a:pt x="801" y="296"/>
                  <a:pt x="802" y="296"/>
                </a:cubicBezTo>
                <a:cubicBezTo>
                  <a:pt x="803" y="296"/>
                  <a:pt x="802" y="296"/>
                  <a:pt x="803" y="296"/>
                </a:cubicBezTo>
                <a:cubicBezTo>
                  <a:pt x="803" y="296"/>
                  <a:pt x="803" y="296"/>
                  <a:pt x="804" y="296"/>
                </a:cubicBezTo>
                <a:cubicBezTo>
                  <a:pt x="803" y="297"/>
                  <a:pt x="802" y="297"/>
                  <a:pt x="802" y="298"/>
                </a:cubicBezTo>
                <a:cubicBezTo>
                  <a:pt x="802" y="298"/>
                  <a:pt x="804" y="298"/>
                  <a:pt x="804" y="298"/>
                </a:cubicBezTo>
                <a:cubicBezTo>
                  <a:pt x="804" y="298"/>
                  <a:pt x="804" y="299"/>
                  <a:pt x="804" y="299"/>
                </a:cubicBezTo>
                <a:cubicBezTo>
                  <a:pt x="804" y="299"/>
                  <a:pt x="804" y="299"/>
                  <a:pt x="804" y="299"/>
                </a:cubicBezTo>
                <a:cubicBezTo>
                  <a:pt x="805" y="299"/>
                  <a:pt x="805" y="299"/>
                  <a:pt x="806" y="299"/>
                </a:cubicBezTo>
                <a:cubicBezTo>
                  <a:pt x="806" y="300"/>
                  <a:pt x="806" y="300"/>
                  <a:pt x="805" y="300"/>
                </a:cubicBezTo>
                <a:cubicBezTo>
                  <a:pt x="806" y="301"/>
                  <a:pt x="806" y="301"/>
                  <a:pt x="806" y="301"/>
                </a:cubicBezTo>
                <a:cubicBezTo>
                  <a:pt x="806" y="303"/>
                  <a:pt x="806" y="303"/>
                  <a:pt x="807" y="303"/>
                </a:cubicBezTo>
                <a:cubicBezTo>
                  <a:pt x="807" y="303"/>
                  <a:pt x="807" y="304"/>
                  <a:pt x="807" y="304"/>
                </a:cubicBezTo>
                <a:cubicBezTo>
                  <a:pt x="808" y="304"/>
                  <a:pt x="808" y="304"/>
                  <a:pt x="808" y="305"/>
                </a:cubicBezTo>
                <a:cubicBezTo>
                  <a:pt x="809" y="306"/>
                  <a:pt x="810" y="306"/>
                  <a:pt x="811" y="306"/>
                </a:cubicBezTo>
                <a:cubicBezTo>
                  <a:pt x="811" y="307"/>
                  <a:pt x="811" y="307"/>
                  <a:pt x="812" y="307"/>
                </a:cubicBezTo>
                <a:cubicBezTo>
                  <a:pt x="812" y="308"/>
                  <a:pt x="812" y="309"/>
                  <a:pt x="812" y="309"/>
                </a:cubicBezTo>
                <a:cubicBezTo>
                  <a:pt x="812" y="310"/>
                  <a:pt x="812" y="310"/>
                  <a:pt x="812" y="311"/>
                </a:cubicBezTo>
                <a:cubicBezTo>
                  <a:pt x="813" y="311"/>
                  <a:pt x="813" y="312"/>
                  <a:pt x="812" y="312"/>
                </a:cubicBezTo>
                <a:cubicBezTo>
                  <a:pt x="812" y="312"/>
                  <a:pt x="812" y="313"/>
                  <a:pt x="812" y="313"/>
                </a:cubicBezTo>
                <a:cubicBezTo>
                  <a:pt x="812" y="314"/>
                  <a:pt x="812" y="314"/>
                  <a:pt x="812" y="315"/>
                </a:cubicBezTo>
                <a:cubicBezTo>
                  <a:pt x="812" y="316"/>
                  <a:pt x="813" y="315"/>
                  <a:pt x="813" y="316"/>
                </a:cubicBezTo>
                <a:cubicBezTo>
                  <a:pt x="813" y="316"/>
                  <a:pt x="812" y="319"/>
                  <a:pt x="812" y="319"/>
                </a:cubicBezTo>
                <a:cubicBezTo>
                  <a:pt x="812" y="319"/>
                  <a:pt x="812" y="320"/>
                  <a:pt x="812" y="321"/>
                </a:cubicBezTo>
                <a:cubicBezTo>
                  <a:pt x="812" y="322"/>
                  <a:pt x="810" y="324"/>
                  <a:pt x="809" y="324"/>
                </a:cubicBezTo>
                <a:cubicBezTo>
                  <a:pt x="808" y="324"/>
                  <a:pt x="806" y="324"/>
                  <a:pt x="805" y="324"/>
                </a:cubicBezTo>
                <a:cubicBezTo>
                  <a:pt x="805" y="324"/>
                  <a:pt x="804" y="323"/>
                  <a:pt x="804" y="323"/>
                </a:cubicBezTo>
                <a:cubicBezTo>
                  <a:pt x="804" y="323"/>
                  <a:pt x="801" y="323"/>
                  <a:pt x="801" y="322"/>
                </a:cubicBezTo>
                <a:cubicBezTo>
                  <a:pt x="800" y="322"/>
                  <a:pt x="800" y="323"/>
                  <a:pt x="799" y="323"/>
                </a:cubicBezTo>
                <a:cubicBezTo>
                  <a:pt x="799" y="323"/>
                  <a:pt x="799" y="322"/>
                  <a:pt x="798" y="322"/>
                </a:cubicBezTo>
                <a:cubicBezTo>
                  <a:pt x="798" y="322"/>
                  <a:pt x="797" y="322"/>
                  <a:pt x="797" y="322"/>
                </a:cubicBezTo>
                <a:cubicBezTo>
                  <a:pt x="796" y="322"/>
                  <a:pt x="796" y="323"/>
                  <a:pt x="796" y="323"/>
                </a:cubicBezTo>
                <a:cubicBezTo>
                  <a:pt x="795" y="323"/>
                  <a:pt x="795" y="322"/>
                  <a:pt x="794" y="322"/>
                </a:cubicBezTo>
                <a:cubicBezTo>
                  <a:pt x="794" y="322"/>
                  <a:pt x="794" y="322"/>
                  <a:pt x="793" y="322"/>
                </a:cubicBezTo>
                <a:cubicBezTo>
                  <a:pt x="793" y="322"/>
                  <a:pt x="792" y="322"/>
                  <a:pt x="792" y="322"/>
                </a:cubicBezTo>
                <a:cubicBezTo>
                  <a:pt x="791" y="322"/>
                  <a:pt x="790" y="322"/>
                  <a:pt x="788" y="322"/>
                </a:cubicBezTo>
                <a:cubicBezTo>
                  <a:pt x="788" y="322"/>
                  <a:pt x="785" y="322"/>
                  <a:pt x="785" y="322"/>
                </a:cubicBezTo>
                <a:cubicBezTo>
                  <a:pt x="784" y="322"/>
                  <a:pt x="784" y="321"/>
                  <a:pt x="784" y="321"/>
                </a:cubicBezTo>
                <a:cubicBezTo>
                  <a:pt x="783" y="321"/>
                  <a:pt x="782" y="321"/>
                  <a:pt x="782" y="321"/>
                </a:cubicBezTo>
                <a:cubicBezTo>
                  <a:pt x="780" y="321"/>
                  <a:pt x="780" y="322"/>
                  <a:pt x="779" y="322"/>
                </a:cubicBezTo>
                <a:cubicBezTo>
                  <a:pt x="778" y="322"/>
                  <a:pt x="778" y="323"/>
                  <a:pt x="778" y="323"/>
                </a:cubicBezTo>
                <a:cubicBezTo>
                  <a:pt x="778" y="323"/>
                  <a:pt x="777" y="323"/>
                  <a:pt x="776" y="323"/>
                </a:cubicBezTo>
                <a:cubicBezTo>
                  <a:pt x="776" y="323"/>
                  <a:pt x="776" y="323"/>
                  <a:pt x="776" y="323"/>
                </a:cubicBezTo>
                <a:cubicBezTo>
                  <a:pt x="776" y="322"/>
                  <a:pt x="773" y="324"/>
                  <a:pt x="773" y="325"/>
                </a:cubicBezTo>
                <a:cubicBezTo>
                  <a:pt x="772" y="325"/>
                  <a:pt x="772" y="324"/>
                  <a:pt x="772" y="325"/>
                </a:cubicBezTo>
                <a:cubicBezTo>
                  <a:pt x="772" y="326"/>
                  <a:pt x="773" y="326"/>
                  <a:pt x="773" y="326"/>
                </a:cubicBezTo>
                <a:cubicBezTo>
                  <a:pt x="773" y="326"/>
                  <a:pt x="773" y="327"/>
                  <a:pt x="774" y="327"/>
                </a:cubicBezTo>
                <a:cubicBezTo>
                  <a:pt x="774" y="327"/>
                  <a:pt x="773" y="327"/>
                  <a:pt x="773" y="328"/>
                </a:cubicBezTo>
                <a:cubicBezTo>
                  <a:pt x="775" y="328"/>
                  <a:pt x="774" y="328"/>
                  <a:pt x="775" y="329"/>
                </a:cubicBezTo>
                <a:cubicBezTo>
                  <a:pt x="775" y="330"/>
                  <a:pt x="775" y="330"/>
                  <a:pt x="776" y="330"/>
                </a:cubicBezTo>
                <a:cubicBezTo>
                  <a:pt x="775" y="331"/>
                  <a:pt x="774" y="331"/>
                  <a:pt x="774" y="332"/>
                </a:cubicBezTo>
                <a:cubicBezTo>
                  <a:pt x="775" y="332"/>
                  <a:pt x="775" y="333"/>
                  <a:pt x="775" y="334"/>
                </a:cubicBezTo>
                <a:cubicBezTo>
                  <a:pt x="775" y="335"/>
                  <a:pt x="775" y="335"/>
                  <a:pt x="775" y="336"/>
                </a:cubicBezTo>
                <a:cubicBezTo>
                  <a:pt x="776" y="337"/>
                  <a:pt x="776" y="336"/>
                  <a:pt x="776" y="337"/>
                </a:cubicBezTo>
                <a:cubicBezTo>
                  <a:pt x="776" y="337"/>
                  <a:pt x="776" y="337"/>
                  <a:pt x="776" y="338"/>
                </a:cubicBezTo>
                <a:cubicBezTo>
                  <a:pt x="776" y="338"/>
                  <a:pt x="776" y="338"/>
                  <a:pt x="776" y="339"/>
                </a:cubicBezTo>
                <a:cubicBezTo>
                  <a:pt x="776" y="339"/>
                  <a:pt x="776" y="339"/>
                  <a:pt x="776" y="339"/>
                </a:cubicBezTo>
                <a:cubicBezTo>
                  <a:pt x="775" y="339"/>
                  <a:pt x="776" y="340"/>
                  <a:pt x="776" y="340"/>
                </a:cubicBezTo>
                <a:cubicBezTo>
                  <a:pt x="776" y="341"/>
                  <a:pt x="776" y="341"/>
                  <a:pt x="776" y="341"/>
                </a:cubicBezTo>
                <a:cubicBezTo>
                  <a:pt x="776" y="341"/>
                  <a:pt x="775" y="341"/>
                  <a:pt x="775" y="341"/>
                </a:cubicBezTo>
                <a:cubicBezTo>
                  <a:pt x="775" y="341"/>
                  <a:pt x="775" y="342"/>
                  <a:pt x="775" y="342"/>
                </a:cubicBezTo>
                <a:cubicBezTo>
                  <a:pt x="775" y="342"/>
                  <a:pt x="774" y="343"/>
                  <a:pt x="774" y="343"/>
                </a:cubicBezTo>
                <a:cubicBezTo>
                  <a:pt x="774" y="343"/>
                  <a:pt x="774" y="343"/>
                  <a:pt x="775" y="344"/>
                </a:cubicBezTo>
                <a:cubicBezTo>
                  <a:pt x="775" y="346"/>
                  <a:pt x="774" y="344"/>
                  <a:pt x="774" y="344"/>
                </a:cubicBezTo>
                <a:cubicBezTo>
                  <a:pt x="774" y="345"/>
                  <a:pt x="773" y="346"/>
                  <a:pt x="773" y="347"/>
                </a:cubicBezTo>
                <a:cubicBezTo>
                  <a:pt x="773" y="347"/>
                  <a:pt x="773" y="347"/>
                  <a:pt x="772" y="348"/>
                </a:cubicBezTo>
                <a:cubicBezTo>
                  <a:pt x="772" y="348"/>
                  <a:pt x="773" y="349"/>
                  <a:pt x="772" y="349"/>
                </a:cubicBezTo>
                <a:cubicBezTo>
                  <a:pt x="772" y="350"/>
                  <a:pt x="772" y="350"/>
                  <a:pt x="772" y="351"/>
                </a:cubicBezTo>
                <a:cubicBezTo>
                  <a:pt x="772" y="352"/>
                  <a:pt x="772" y="351"/>
                  <a:pt x="772" y="352"/>
                </a:cubicBezTo>
                <a:cubicBezTo>
                  <a:pt x="772" y="352"/>
                  <a:pt x="772" y="353"/>
                  <a:pt x="773" y="352"/>
                </a:cubicBezTo>
                <a:cubicBezTo>
                  <a:pt x="773" y="351"/>
                  <a:pt x="774" y="351"/>
                  <a:pt x="774" y="351"/>
                </a:cubicBezTo>
                <a:cubicBezTo>
                  <a:pt x="774" y="352"/>
                  <a:pt x="774" y="352"/>
                  <a:pt x="773" y="352"/>
                </a:cubicBezTo>
                <a:cubicBezTo>
                  <a:pt x="773" y="353"/>
                  <a:pt x="773" y="353"/>
                  <a:pt x="773" y="353"/>
                </a:cubicBezTo>
                <a:cubicBezTo>
                  <a:pt x="773" y="354"/>
                  <a:pt x="773" y="354"/>
                  <a:pt x="774" y="354"/>
                </a:cubicBezTo>
                <a:cubicBezTo>
                  <a:pt x="774" y="354"/>
                  <a:pt x="774" y="357"/>
                  <a:pt x="774" y="358"/>
                </a:cubicBezTo>
                <a:cubicBezTo>
                  <a:pt x="774" y="357"/>
                  <a:pt x="773" y="361"/>
                  <a:pt x="773" y="362"/>
                </a:cubicBezTo>
                <a:cubicBezTo>
                  <a:pt x="774" y="362"/>
                  <a:pt x="775" y="361"/>
                  <a:pt x="776" y="362"/>
                </a:cubicBezTo>
                <a:cubicBezTo>
                  <a:pt x="776" y="362"/>
                  <a:pt x="776" y="362"/>
                  <a:pt x="777" y="362"/>
                </a:cubicBezTo>
                <a:cubicBezTo>
                  <a:pt x="777" y="362"/>
                  <a:pt x="778" y="362"/>
                  <a:pt x="778" y="363"/>
                </a:cubicBezTo>
                <a:cubicBezTo>
                  <a:pt x="779" y="363"/>
                  <a:pt x="779" y="363"/>
                  <a:pt x="780" y="363"/>
                </a:cubicBezTo>
                <a:cubicBezTo>
                  <a:pt x="781" y="362"/>
                  <a:pt x="781" y="362"/>
                  <a:pt x="782" y="362"/>
                </a:cubicBezTo>
                <a:cubicBezTo>
                  <a:pt x="783" y="362"/>
                  <a:pt x="783" y="362"/>
                  <a:pt x="783" y="362"/>
                </a:cubicBezTo>
                <a:cubicBezTo>
                  <a:pt x="784" y="362"/>
                  <a:pt x="784" y="362"/>
                  <a:pt x="785" y="362"/>
                </a:cubicBezTo>
                <a:cubicBezTo>
                  <a:pt x="785" y="363"/>
                  <a:pt x="785" y="363"/>
                  <a:pt x="786" y="363"/>
                </a:cubicBezTo>
                <a:cubicBezTo>
                  <a:pt x="785" y="363"/>
                  <a:pt x="787" y="364"/>
                  <a:pt x="786" y="364"/>
                </a:cubicBezTo>
                <a:cubicBezTo>
                  <a:pt x="787" y="364"/>
                  <a:pt x="787" y="365"/>
                  <a:pt x="787" y="365"/>
                </a:cubicBezTo>
                <a:cubicBezTo>
                  <a:pt x="787" y="367"/>
                  <a:pt x="787" y="365"/>
                  <a:pt x="787" y="366"/>
                </a:cubicBezTo>
                <a:cubicBezTo>
                  <a:pt x="788" y="366"/>
                  <a:pt x="788" y="367"/>
                  <a:pt x="789" y="367"/>
                </a:cubicBezTo>
                <a:cubicBezTo>
                  <a:pt x="789" y="368"/>
                  <a:pt x="789" y="368"/>
                  <a:pt x="790" y="368"/>
                </a:cubicBezTo>
                <a:cubicBezTo>
                  <a:pt x="791" y="368"/>
                  <a:pt x="791" y="368"/>
                  <a:pt x="791" y="367"/>
                </a:cubicBezTo>
                <a:cubicBezTo>
                  <a:pt x="792" y="367"/>
                  <a:pt x="793" y="367"/>
                  <a:pt x="793" y="366"/>
                </a:cubicBezTo>
                <a:cubicBezTo>
                  <a:pt x="793" y="366"/>
                  <a:pt x="793" y="366"/>
                  <a:pt x="794" y="366"/>
                </a:cubicBezTo>
                <a:cubicBezTo>
                  <a:pt x="795" y="366"/>
                  <a:pt x="795" y="366"/>
                  <a:pt x="796" y="365"/>
                </a:cubicBezTo>
                <a:cubicBezTo>
                  <a:pt x="796" y="364"/>
                  <a:pt x="797" y="364"/>
                  <a:pt x="798" y="365"/>
                </a:cubicBezTo>
                <a:cubicBezTo>
                  <a:pt x="798" y="365"/>
                  <a:pt x="797" y="366"/>
                  <a:pt x="798" y="365"/>
                </a:cubicBezTo>
                <a:cubicBezTo>
                  <a:pt x="799" y="365"/>
                  <a:pt x="799" y="365"/>
                  <a:pt x="799" y="365"/>
                </a:cubicBezTo>
                <a:cubicBezTo>
                  <a:pt x="799" y="366"/>
                  <a:pt x="801" y="365"/>
                  <a:pt x="801" y="366"/>
                </a:cubicBezTo>
                <a:cubicBezTo>
                  <a:pt x="801" y="365"/>
                  <a:pt x="802" y="365"/>
                  <a:pt x="802" y="365"/>
                </a:cubicBezTo>
                <a:cubicBezTo>
                  <a:pt x="802" y="365"/>
                  <a:pt x="802" y="365"/>
                  <a:pt x="803" y="365"/>
                </a:cubicBezTo>
                <a:cubicBezTo>
                  <a:pt x="803" y="365"/>
                  <a:pt x="804" y="365"/>
                  <a:pt x="804" y="365"/>
                </a:cubicBezTo>
                <a:cubicBezTo>
                  <a:pt x="805" y="365"/>
                  <a:pt x="805" y="364"/>
                  <a:pt x="805" y="364"/>
                </a:cubicBezTo>
                <a:cubicBezTo>
                  <a:pt x="806" y="364"/>
                  <a:pt x="806" y="364"/>
                  <a:pt x="806" y="363"/>
                </a:cubicBezTo>
                <a:cubicBezTo>
                  <a:pt x="806" y="362"/>
                  <a:pt x="807" y="362"/>
                  <a:pt x="807" y="361"/>
                </a:cubicBezTo>
                <a:cubicBezTo>
                  <a:pt x="808" y="361"/>
                  <a:pt x="808" y="361"/>
                  <a:pt x="808" y="361"/>
                </a:cubicBezTo>
                <a:cubicBezTo>
                  <a:pt x="809" y="360"/>
                  <a:pt x="809" y="360"/>
                  <a:pt x="810" y="360"/>
                </a:cubicBezTo>
                <a:cubicBezTo>
                  <a:pt x="810" y="359"/>
                  <a:pt x="811" y="359"/>
                  <a:pt x="811" y="359"/>
                </a:cubicBezTo>
                <a:cubicBezTo>
                  <a:pt x="812" y="359"/>
                  <a:pt x="813" y="358"/>
                  <a:pt x="813" y="358"/>
                </a:cubicBezTo>
                <a:cubicBezTo>
                  <a:pt x="813" y="357"/>
                  <a:pt x="813" y="357"/>
                  <a:pt x="813" y="356"/>
                </a:cubicBezTo>
                <a:cubicBezTo>
                  <a:pt x="813" y="355"/>
                  <a:pt x="814" y="355"/>
                  <a:pt x="815" y="354"/>
                </a:cubicBezTo>
                <a:cubicBezTo>
                  <a:pt x="815" y="354"/>
                  <a:pt x="815" y="354"/>
                  <a:pt x="815" y="354"/>
                </a:cubicBezTo>
                <a:cubicBezTo>
                  <a:pt x="815" y="354"/>
                  <a:pt x="815" y="353"/>
                  <a:pt x="816" y="353"/>
                </a:cubicBezTo>
                <a:cubicBezTo>
                  <a:pt x="816" y="353"/>
                  <a:pt x="816" y="352"/>
                  <a:pt x="817" y="352"/>
                </a:cubicBezTo>
                <a:cubicBezTo>
                  <a:pt x="818" y="351"/>
                  <a:pt x="818" y="351"/>
                  <a:pt x="818" y="350"/>
                </a:cubicBezTo>
                <a:cubicBezTo>
                  <a:pt x="818" y="350"/>
                  <a:pt x="817" y="350"/>
                  <a:pt x="817" y="349"/>
                </a:cubicBezTo>
                <a:cubicBezTo>
                  <a:pt x="816" y="348"/>
                  <a:pt x="816" y="347"/>
                  <a:pt x="816" y="347"/>
                </a:cubicBezTo>
                <a:cubicBezTo>
                  <a:pt x="816" y="346"/>
                  <a:pt x="817" y="346"/>
                  <a:pt x="817" y="346"/>
                </a:cubicBezTo>
                <a:cubicBezTo>
                  <a:pt x="817" y="345"/>
                  <a:pt x="818" y="346"/>
                  <a:pt x="818" y="345"/>
                </a:cubicBezTo>
                <a:cubicBezTo>
                  <a:pt x="818" y="344"/>
                  <a:pt x="818" y="344"/>
                  <a:pt x="819" y="344"/>
                </a:cubicBezTo>
                <a:cubicBezTo>
                  <a:pt x="819" y="344"/>
                  <a:pt x="819" y="343"/>
                  <a:pt x="819" y="343"/>
                </a:cubicBezTo>
                <a:cubicBezTo>
                  <a:pt x="819" y="343"/>
                  <a:pt x="819" y="343"/>
                  <a:pt x="819" y="343"/>
                </a:cubicBezTo>
                <a:cubicBezTo>
                  <a:pt x="819" y="343"/>
                  <a:pt x="819" y="343"/>
                  <a:pt x="819" y="343"/>
                </a:cubicBezTo>
                <a:cubicBezTo>
                  <a:pt x="819" y="342"/>
                  <a:pt x="820" y="342"/>
                  <a:pt x="820" y="342"/>
                </a:cubicBezTo>
                <a:cubicBezTo>
                  <a:pt x="821" y="341"/>
                  <a:pt x="820" y="340"/>
                  <a:pt x="822" y="340"/>
                </a:cubicBezTo>
                <a:cubicBezTo>
                  <a:pt x="822" y="339"/>
                  <a:pt x="824" y="337"/>
                  <a:pt x="824" y="337"/>
                </a:cubicBezTo>
                <a:cubicBezTo>
                  <a:pt x="825" y="337"/>
                  <a:pt x="825" y="336"/>
                  <a:pt x="825" y="336"/>
                </a:cubicBezTo>
                <a:cubicBezTo>
                  <a:pt x="826" y="336"/>
                  <a:pt x="826" y="336"/>
                  <a:pt x="826" y="336"/>
                </a:cubicBezTo>
                <a:cubicBezTo>
                  <a:pt x="827" y="336"/>
                  <a:pt x="826" y="336"/>
                  <a:pt x="826" y="336"/>
                </a:cubicBezTo>
                <a:cubicBezTo>
                  <a:pt x="827" y="336"/>
                  <a:pt x="827" y="336"/>
                  <a:pt x="828" y="336"/>
                </a:cubicBezTo>
                <a:cubicBezTo>
                  <a:pt x="828" y="336"/>
                  <a:pt x="828" y="336"/>
                  <a:pt x="828" y="336"/>
                </a:cubicBezTo>
                <a:cubicBezTo>
                  <a:pt x="828" y="335"/>
                  <a:pt x="828" y="335"/>
                  <a:pt x="829" y="335"/>
                </a:cubicBezTo>
                <a:cubicBezTo>
                  <a:pt x="830" y="335"/>
                  <a:pt x="831" y="334"/>
                  <a:pt x="831" y="333"/>
                </a:cubicBezTo>
                <a:cubicBezTo>
                  <a:pt x="832" y="333"/>
                  <a:pt x="832" y="332"/>
                  <a:pt x="833" y="332"/>
                </a:cubicBezTo>
                <a:cubicBezTo>
                  <a:pt x="832" y="332"/>
                  <a:pt x="833" y="329"/>
                  <a:pt x="832" y="329"/>
                </a:cubicBezTo>
                <a:cubicBezTo>
                  <a:pt x="832" y="328"/>
                  <a:pt x="832" y="327"/>
                  <a:pt x="832" y="327"/>
                </a:cubicBezTo>
                <a:cubicBezTo>
                  <a:pt x="832" y="326"/>
                  <a:pt x="832" y="326"/>
                  <a:pt x="832" y="325"/>
                </a:cubicBezTo>
                <a:cubicBezTo>
                  <a:pt x="833" y="325"/>
                  <a:pt x="833" y="325"/>
                  <a:pt x="833" y="325"/>
                </a:cubicBezTo>
                <a:cubicBezTo>
                  <a:pt x="834" y="325"/>
                  <a:pt x="834" y="325"/>
                  <a:pt x="834" y="324"/>
                </a:cubicBezTo>
                <a:cubicBezTo>
                  <a:pt x="834" y="324"/>
                  <a:pt x="835" y="324"/>
                  <a:pt x="835" y="324"/>
                </a:cubicBezTo>
                <a:cubicBezTo>
                  <a:pt x="836" y="324"/>
                  <a:pt x="835" y="323"/>
                  <a:pt x="836" y="323"/>
                </a:cubicBezTo>
                <a:cubicBezTo>
                  <a:pt x="837" y="323"/>
                  <a:pt x="840" y="322"/>
                  <a:pt x="840" y="324"/>
                </a:cubicBezTo>
                <a:cubicBezTo>
                  <a:pt x="841" y="323"/>
                  <a:pt x="841" y="323"/>
                  <a:pt x="841" y="323"/>
                </a:cubicBezTo>
                <a:cubicBezTo>
                  <a:pt x="842" y="323"/>
                  <a:pt x="842" y="324"/>
                  <a:pt x="842" y="324"/>
                </a:cubicBezTo>
                <a:cubicBezTo>
                  <a:pt x="843" y="324"/>
                  <a:pt x="843" y="324"/>
                  <a:pt x="843" y="324"/>
                </a:cubicBezTo>
                <a:cubicBezTo>
                  <a:pt x="843" y="324"/>
                  <a:pt x="843" y="324"/>
                  <a:pt x="843" y="324"/>
                </a:cubicBezTo>
                <a:cubicBezTo>
                  <a:pt x="845" y="325"/>
                  <a:pt x="845" y="326"/>
                  <a:pt x="846" y="325"/>
                </a:cubicBezTo>
                <a:cubicBezTo>
                  <a:pt x="847" y="325"/>
                  <a:pt x="848" y="325"/>
                  <a:pt x="848" y="325"/>
                </a:cubicBezTo>
                <a:cubicBezTo>
                  <a:pt x="848" y="324"/>
                  <a:pt x="849" y="324"/>
                  <a:pt x="849" y="324"/>
                </a:cubicBezTo>
                <a:cubicBezTo>
                  <a:pt x="849" y="323"/>
                  <a:pt x="850" y="323"/>
                  <a:pt x="850" y="323"/>
                </a:cubicBezTo>
                <a:cubicBezTo>
                  <a:pt x="851" y="323"/>
                  <a:pt x="850" y="322"/>
                  <a:pt x="851" y="322"/>
                </a:cubicBezTo>
                <a:cubicBezTo>
                  <a:pt x="851" y="322"/>
                  <a:pt x="852" y="322"/>
                  <a:pt x="852" y="322"/>
                </a:cubicBezTo>
                <a:cubicBezTo>
                  <a:pt x="852" y="322"/>
                  <a:pt x="852" y="322"/>
                  <a:pt x="853" y="322"/>
                </a:cubicBezTo>
                <a:cubicBezTo>
                  <a:pt x="853" y="322"/>
                  <a:pt x="853" y="321"/>
                  <a:pt x="853" y="321"/>
                </a:cubicBezTo>
                <a:cubicBezTo>
                  <a:pt x="853" y="321"/>
                  <a:pt x="854" y="321"/>
                  <a:pt x="855" y="321"/>
                </a:cubicBezTo>
                <a:cubicBezTo>
                  <a:pt x="855" y="320"/>
                  <a:pt x="855" y="320"/>
                  <a:pt x="856" y="319"/>
                </a:cubicBezTo>
                <a:cubicBezTo>
                  <a:pt x="857" y="319"/>
                  <a:pt x="856" y="318"/>
                  <a:pt x="856" y="318"/>
                </a:cubicBezTo>
                <a:cubicBezTo>
                  <a:pt x="856" y="318"/>
                  <a:pt x="856" y="318"/>
                  <a:pt x="857" y="318"/>
                </a:cubicBezTo>
                <a:cubicBezTo>
                  <a:pt x="857" y="318"/>
                  <a:pt x="857" y="318"/>
                  <a:pt x="857" y="317"/>
                </a:cubicBezTo>
                <a:cubicBezTo>
                  <a:pt x="858" y="317"/>
                  <a:pt x="859" y="317"/>
                  <a:pt x="860" y="317"/>
                </a:cubicBezTo>
                <a:cubicBezTo>
                  <a:pt x="860" y="317"/>
                  <a:pt x="860" y="318"/>
                  <a:pt x="860" y="318"/>
                </a:cubicBezTo>
                <a:cubicBezTo>
                  <a:pt x="861" y="318"/>
                  <a:pt x="862" y="318"/>
                  <a:pt x="862" y="318"/>
                </a:cubicBezTo>
                <a:cubicBezTo>
                  <a:pt x="862" y="319"/>
                  <a:pt x="862" y="319"/>
                  <a:pt x="863" y="319"/>
                </a:cubicBezTo>
                <a:cubicBezTo>
                  <a:pt x="863" y="319"/>
                  <a:pt x="863" y="319"/>
                  <a:pt x="863" y="319"/>
                </a:cubicBezTo>
                <a:cubicBezTo>
                  <a:pt x="863" y="320"/>
                  <a:pt x="866" y="320"/>
                  <a:pt x="866" y="322"/>
                </a:cubicBezTo>
                <a:cubicBezTo>
                  <a:pt x="866" y="322"/>
                  <a:pt x="865" y="323"/>
                  <a:pt x="866" y="323"/>
                </a:cubicBezTo>
                <a:cubicBezTo>
                  <a:pt x="866" y="323"/>
                  <a:pt x="866" y="323"/>
                  <a:pt x="867" y="324"/>
                </a:cubicBezTo>
                <a:cubicBezTo>
                  <a:pt x="867" y="324"/>
                  <a:pt x="867" y="324"/>
                  <a:pt x="867" y="324"/>
                </a:cubicBezTo>
                <a:cubicBezTo>
                  <a:pt x="867" y="325"/>
                  <a:pt x="867" y="324"/>
                  <a:pt x="867" y="325"/>
                </a:cubicBezTo>
                <a:cubicBezTo>
                  <a:pt x="867" y="326"/>
                  <a:pt x="867" y="326"/>
                  <a:pt x="868" y="327"/>
                </a:cubicBezTo>
                <a:cubicBezTo>
                  <a:pt x="868" y="327"/>
                  <a:pt x="868" y="328"/>
                  <a:pt x="868" y="328"/>
                </a:cubicBezTo>
                <a:cubicBezTo>
                  <a:pt x="869" y="329"/>
                  <a:pt x="869" y="330"/>
                  <a:pt x="869" y="330"/>
                </a:cubicBezTo>
                <a:cubicBezTo>
                  <a:pt x="870" y="331"/>
                  <a:pt x="870" y="332"/>
                  <a:pt x="871" y="332"/>
                </a:cubicBezTo>
                <a:cubicBezTo>
                  <a:pt x="872" y="332"/>
                  <a:pt x="872" y="333"/>
                  <a:pt x="873" y="333"/>
                </a:cubicBezTo>
                <a:cubicBezTo>
                  <a:pt x="873" y="333"/>
                  <a:pt x="874" y="334"/>
                  <a:pt x="874" y="334"/>
                </a:cubicBezTo>
                <a:cubicBezTo>
                  <a:pt x="874" y="335"/>
                  <a:pt x="874" y="336"/>
                  <a:pt x="875" y="336"/>
                </a:cubicBezTo>
                <a:cubicBezTo>
                  <a:pt x="876" y="337"/>
                  <a:pt x="877" y="337"/>
                  <a:pt x="878" y="337"/>
                </a:cubicBezTo>
                <a:cubicBezTo>
                  <a:pt x="878" y="338"/>
                  <a:pt x="878" y="338"/>
                  <a:pt x="879" y="338"/>
                </a:cubicBezTo>
                <a:cubicBezTo>
                  <a:pt x="879" y="338"/>
                  <a:pt x="879" y="338"/>
                  <a:pt x="879" y="339"/>
                </a:cubicBezTo>
                <a:cubicBezTo>
                  <a:pt x="880" y="338"/>
                  <a:pt x="880" y="338"/>
                  <a:pt x="881" y="338"/>
                </a:cubicBezTo>
                <a:cubicBezTo>
                  <a:pt x="882" y="338"/>
                  <a:pt x="881" y="339"/>
                  <a:pt x="882" y="339"/>
                </a:cubicBezTo>
                <a:cubicBezTo>
                  <a:pt x="882" y="340"/>
                  <a:pt x="884" y="341"/>
                  <a:pt x="884" y="341"/>
                </a:cubicBezTo>
                <a:cubicBezTo>
                  <a:pt x="884" y="342"/>
                  <a:pt x="884" y="342"/>
                  <a:pt x="885" y="342"/>
                </a:cubicBezTo>
                <a:cubicBezTo>
                  <a:pt x="886" y="342"/>
                  <a:pt x="887" y="343"/>
                  <a:pt x="887" y="343"/>
                </a:cubicBezTo>
                <a:cubicBezTo>
                  <a:pt x="887" y="345"/>
                  <a:pt x="888" y="345"/>
                  <a:pt x="889" y="346"/>
                </a:cubicBezTo>
                <a:cubicBezTo>
                  <a:pt x="890" y="346"/>
                  <a:pt x="890" y="346"/>
                  <a:pt x="891" y="347"/>
                </a:cubicBezTo>
                <a:cubicBezTo>
                  <a:pt x="891" y="347"/>
                  <a:pt x="891" y="349"/>
                  <a:pt x="892" y="349"/>
                </a:cubicBezTo>
                <a:cubicBezTo>
                  <a:pt x="892" y="350"/>
                  <a:pt x="891" y="351"/>
                  <a:pt x="892" y="351"/>
                </a:cubicBezTo>
                <a:cubicBezTo>
                  <a:pt x="892" y="351"/>
                  <a:pt x="892" y="351"/>
                  <a:pt x="892" y="351"/>
                </a:cubicBezTo>
                <a:cubicBezTo>
                  <a:pt x="892" y="352"/>
                  <a:pt x="892" y="352"/>
                  <a:pt x="892" y="353"/>
                </a:cubicBezTo>
                <a:cubicBezTo>
                  <a:pt x="892" y="354"/>
                  <a:pt x="891" y="353"/>
                  <a:pt x="891" y="354"/>
                </a:cubicBezTo>
                <a:cubicBezTo>
                  <a:pt x="891" y="355"/>
                  <a:pt x="891" y="355"/>
                  <a:pt x="891" y="356"/>
                </a:cubicBezTo>
                <a:cubicBezTo>
                  <a:pt x="891" y="356"/>
                  <a:pt x="891" y="356"/>
                  <a:pt x="891" y="356"/>
                </a:cubicBezTo>
                <a:cubicBezTo>
                  <a:pt x="890" y="357"/>
                  <a:pt x="890" y="357"/>
                  <a:pt x="890" y="358"/>
                </a:cubicBezTo>
                <a:cubicBezTo>
                  <a:pt x="890" y="359"/>
                  <a:pt x="890" y="359"/>
                  <a:pt x="891" y="359"/>
                </a:cubicBezTo>
                <a:cubicBezTo>
                  <a:pt x="892" y="359"/>
                  <a:pt x="893" y="360"/>
                  <a:pt x="893" y="359"/>
                </a:cubicBezTo>
                <a:cubicBezTo>
                  <a:pt x="893" y="359"/>
                  <a:pt x="892" y="358"/>
                  <a:pt x="893" y="358"/>
                </a:cubicBezTo>
                <a:cubicBezTo>
                  <a:pt x="893" y="358"/>
                  <a:pt x="895" y="356"/>
                  <a:pt x="895" y="356"/>
                </a:cubicBezTo>
                <a:cubicBezTo>
                  <a:pt x="895" y="355"/>
                  <a:pt x="895" y="355"/>
                  <a:pt x="895" y="354"/>
                </a:cubicBezTo>
                <a:cubicBezTo>
                  <a:pt x="896" y="353"/>
                  <a:pt x="896" y="354"/>
                  <a:pt x="896" y="353"/>
                </a:cubicBezTo>
                <a:cubicBezTo>
                  <a:pt x="897" y="353"/>
                  <a:pt x="897" y="352"/>
                  <a:pt x="897" y="351"/>
                </a:cubicBezTo>
                <a:cubicBezTo>
                  <a:pt x="897" y="351"/>
                  <a:pt x="897" y="351"/>
                  <a:pt x="897" y="351"/>
                </a:cubicBezTo>
                <a:cubicBezTo>
                  <a:pt x="897" y="350"/>
                  <a:pt x="895" y="349"/>
                  <a:pt x="895" y="348"/>
                </a:cubicBezTo>
                <a:cubicBezTo>
                  <a:pt x="895" y="347"/>
                  <a:pt x="894" y="347"/>
                  <a:pt x="894" y="347"/>
                </a:cubicBezTo>
                <a:cubicBezTo>
                  <a:pt x="894" y="346"/>
                  <a:pt x="895" y="345"/>
                  <a:pt x="895" y="344"/>
                </a:cubicBezTo>
                <a:cubicBezTo>
                  <a:pt x="896" y="343"/>
                  <a:pt x="896" y="342"/>
                  <a:pt x="897" y="342"/>
                </a:cubicBezTo>
                <a:cubicBezTo>
                  <a:pt x="897" y="342"/>
                  <a:pt x="897" y="342"/>
                  <a:pt x="897" y="343"/>
                </a:cubicBezTo>
                <a:cubicBezTo>
                  <a:pt x="897" y="344"/>
                  <a:pt x="898" y="343"/>
                  <a:pt x="898" y="344"/>
                </a:cubicBezTo>
                <a:cubicBezTo>
                  <a:pt x="899" y="344"/>
                  <a:pt x="900" y="344"/>
                  <a:pt x="901" y="344"/>
                </a:cubicBezTo>
                <a:cubicBezTo>
                  <a:pt x="901" y="345"/>
                  <a:pt x="901" y="346"/>
                  <a:pt x="902" y="346"/>
                </a:cubicBezTo>
                <a:cubicBezTo>
                  <a:pt x="902" y="346"/>
                  <a:pt x="903" y="344"/>
                  <a:pt x="903" y="344"/>
                </a:cubicBezTo>
                <a:cubicBezTo>
                  <a:pt x="902" y="344"/>
                  <a:pt x="902" y="343"/>
                  <a:pt x="902" y="343"/>
                </a:cubicBezTo>
                <a:cubicBezTo>
                  <a:pt x="902" y="342"/>
                  <a:pt x="901" y="342"/>
                  <a:pt x="901" y="342"/>
                </a:cubicBezTo>
                <a:cubicBezTo>
                  <a:pt x="900" y="342"/>
                  <a:pt x="899" y="340"/>
                  <a:pt x="899" y="340"/>
                </a:cubicBezTo>
                <a:cubicBezTo>
                  <a:pt x="898" y="340"/>
                  <a:pt x="898" y="340"/>
                  <a:pt x="898" y="339"/>
                </a:cubicBezTo>
                <a:cubicBezTo>
                  <a:pt x="898" y="339"/>
                  <a:pt x="897" y="339"/>
                  <a:pt x="897" y="339"/>
                </a:cubicBezTo>
                <a:cubicBezTo>
                  <a:pt x="896" y="339"/>
                  <a:pt x="895" y="338"/>
                  <a:pt x="894" y="338"/>
                </a:cubicBezTo>
                <a:cubicBezTo>
                  <a:pt x="894" y="338"/>
                  <a:pt x="893" y="337"/>
                  <a:pt x="892" y="336"/>
                </a:cubicBezTo>
                <a:cubicBezTo>
                  <a:pt x="892" y="336"/>
                  <a:pt x="893" y="335"/>
                  <a:pt x="893" y="334"/>
                </a:cubicBezTo>
                <a:cubicBezTo>
                  <a:pt x="892" y="334"/>
                  <a:pt x="891" y="334"/>
                  <a:pt x="891" y="334"/>
                </a:cubicBezTo>
                <a:cubicBezTo>
                  <a:pt x="890" y="334"/>
                  <a:pt x="890" y="334"/>
                  <a:pt x="890" y="334"/>
                </a:cubicBezTo>
                <a:cubicBezTo>
                  <a:pt x="890" y="333"/>
                  <a:pt x="889" y="334"/>
                  <a:pt x="888" y="334"/>
                </a:cubicBezTo>
                <a:cubicBezTo>
                  <a:pt x="888" y="334"/>
                  <a:pt x="888" y="334"/>
                  <a:pt x="887" y="334"/>
                </a:cubicBezTo>
                <a:cubicBezTo>
                  <a:pt x="887" y="332"/>
                  <a:pt x="887" y="334"/>
                  <a:pt x="886" y="333"/>
                </a:cubicBezTo>
                <a:cubicBezTo>
                  <a:pt x="886" y="333"/>
                  <a:pt x="887" y="333"/>
                  <a:pt x="886" y="332"/>
                </a:cubicBezTo>
                <a:cubicBezTo>
                  <a:pt x="885" y="332"/>
                  <a:pt x="885" y="332"/>
                  <a:pt x="885" y="331"/>
                </a:cubicBezTo>
                <a:cubicBezTo>
                  <a:pt x="885" y="331"/>
                  <a:pt x="883" y="330"/>
                  <a:pt x="883" y="330"/>
                </a:cubicBezTo>
                <a:cubicBezTo>
                  <a:pt x="883" y="329"/>
                  <a:pt x="883" y="329"/>
                  <a:pt x="883" y="329"/>
                </a:cubicBezTo>
                <a:cubicBezTo>
                  <a:pt x="882" y="329"/>
                  <a:pt x="882" y="326"/>
                  <a:pt x="882" y="326"/>
                </a:cubicBezTo>
                <a:cubicBezTo>
                  <a:pt x="882" y="326"/>
                  <a:pt x="881" y="326"/>
                  <a:pt x="881" y="326"/>
                </a:cubicBezTo>
                <a:cubicBezTo>
                  <a:pt x="881" y="325"/>
                  <a:pt x="881" y="325"/>
                  <a:pt x="881" y="324"/>
                </a:cubicBezTo>
                <a:cubicBezTo>
                  <a:pt x="880" y="324"/>
                  <a:pt x="880" y="324"/>
                  <a:pt x="880" y="323"/>
                </a:cubicBezTo>
                <a:cubicBezTo>
                  <a:pt x="880" y="323"/>
                  <a:pt x="879" y="324"/>
                  <a:pt x="879" y="323"/>
                </a:cubicBezTo>
                <a:cubicBezTo>
                  <a:pt x="879" y="323"/>
                  <a:pt x="878" y="322"/>
                  <a:pt x="878" y="322"/>
                </a:cubicBezTo>
                <a:cubicBezTo>
                  <a:pt x="878" y="322"/>
                  <a:pt x="878" y="322"/>
                  <a:pt x="877" y="322"/>
                </a:cubicBezTo>
                <a:cubicBezTo>
                  <a:pt x="877" y="322"/>
                  <a:pt x="877" y="321"/>
                  <a:pt x="877" y="321"/>
                </a:cubicBezTo>
                <a:cubicBezTo>
                  <a:pt x="876" y="321"/>
                  <a:pt x="876" y="321"/>
                  <a:pt x="876" y="321"/>
                </a:cubicBezTo>
                <a:cubicBezTo>
                  <a:pt x="875" y="321"/>
                  <a:pt x="876" y="321"/>
                  <a:pt x="875" y="321"/>
                </a:cubicBezTo>
                <a:cubicBezTo>
                  <a:pt x="875" y="321"/>
                  <a:pt x="875" y="321"/>
                  <a:pt x="874" y="320"/>
                </a:cubicBezTo>
                <a:cubicBezTo>
                  <a:pt x="874" y="319"/>
                  <a:pt x="874" y="319"/>
                  <a:pt x="874" y="319"/>
                </a:cubicBezTo>
                <a:cubicBezTo>
                  <a:pt x="874" y="318"/>
                  <a:pt x="874" y="318"/>
                  <a:pt x="874" y="317"/>
                </a:cubicBezTo>
                <a:cubicBezTo>
                  <a:pt x="874" y="316"/>
                  <a:pt x="874" y="316"/>
                  <a:pt x="875" y="315"/>
                </a:cubicBezTo>
                <a:cubicBezTo>
                  <a:pt x="876" y="314"/>
                  <a:pt x="876" y="313"/>
                  <a:pt x="874" y="312"/>
                </a:cubicBezTo>
                <a:cubicBezTo>
                  <a:pt x="874" y="311"/>
                  <a:pt x="874" y="311"/>
                  <a:pt x="875" y="311"/>
                </a:cubicBezTo>
                <a:cubicBezTo>
                  <a:pt x="875" y="311"/>
                  <a:pt x="875" y="311"/>
                  <a:pt x="876" y="311"/>
                </a:cubicBezTo>
                <a:cubicBezTo>
                  <a:pt x="876" y="311"/>
                  <a:pt x="876" y="311"/>
                  <a:pt x="877" y="311"/>
                </a:cubicBezTo>
                <a:cubicBezTo>
                  <a:pt x="877" y="310"/>
                  <a:pt x="877" y="310"/>
                  <a:pt x="878" y="310"/>
                </a:cubicBezTo>
                <a:cubicBezTo>
                  <a:pt x="879" y="310"/>
                  <a:pt x="879" y="310"/>
                  <a:pt x="879" y="309"/>
                </a:cubicBezTo>
                <a:cubicBezTo>
                  <a:pt x="879" y="309"/>
                  <a:pt x="879" y="309"/>
                  <a:pt x="879" y="309"/>
                </a:cubicBezTo>
                <a:cubicBezTo>
                  <a:pt x="880" y="309"/>
                  <a:pt x="881" y="310"/>
                  <a:pt x="881" y="309"/>
                </a:cubicBezTo>
                <a:cubicBezTo>
                  <a:pt x="881" y="309"/>
                  <a:pt x="881" y="310"/>
                  <a:pt x="881" y="310"/>
                </a:cubicBezTo>
                <a:cubicBezTo>
                  <a:pt x="881" y="310"/>
                  <a:pt x="880" y="311"/>
                  <a:pt x="880" y="312"/>
                </a:cubicBezTo>
                <a:cubicBezTo>
                  <a:pt x="880" y="312"/>
                  <a:pt x="880" y="312"/>
                  <a:pt x="880" y="312"/>
                </a:cubicBezTo>
                <a:cubicBezTo>
                  <a:pt x="880" y="313"/>
                  <a:pt x="880" y="312"/>
                  <a:pt x="881" y="313"/>
                </a:cubicBezTo>
                <a:cubicBezTo>
                  <a:pt x="881" y="314"/>
                  <a:pt x="880" y="316"/>
                  <a:pt x="882" y="316"/>
                </a:cubicBezTo>
                <a:cubicBezTo>
                  <a:pt x="882" y="316"/>
                  <a:pt x="882" y="316"/>
                  <a:pt x="882" y="316"/>
                </a:cubicBezTo>
                <a:cubicBezTo>
                  <a:pt x="882" y="315"/>
                  <a:pt x="882" y="315"/>
                  <a:pt x="883" y="315"/>
                </a:cubicBezTo>
                <a:cubicBezTo>
                  <a:pt x="883" y="315"/>
                  <a:pt x="883" y="315"/>
                  <a:pt x="883" y="315"/>
                </a:cubicBezTo>
                <a:cubicBezTo>
                  <a:pt x="884" y="315"/>
                  <a:pt x="884" y="312"/>
                  <a:pt x="885" y="312"/>
                </a:cubicBezTo>
                <a:cubicBezTo>
                  <a:pt x="887" y="313"/>
                  <a:pt x="886" y="314"/>
                  <a:pt x="886" y="316"/>
                </a:cubicBezTo>
                <a:cubicBezTo>
                  <a:pt x="886" y="317"/>
                  <a:pt x="887" y="317"/>
                  <a:pt x="888" y="318"/>
                </a:cubicBezTo>
                <a:cubicBezTo>
                  <a:pt x="888" y="319"/>
                  <a:pt x="889" y="319"/>
                  <a:pt x="890" y="320"/>
                </a:cubicBezTo>
                <a:cubicBezTo>
                  <a:pt x="889" y="320"/>
                  <a:pt x="888" y="320"/>
                  <a:pt x="888" y="321"/>
                </a:cubicBezTo>
                <a:cubicBezTo>
                  <a:pt x="888" y="321"/>
                  <a:pt x="890" y="322"/>
                  <a:pt x="890" y="322"/>
                </a:cubicBezTo>
                <a:cubicBezTo>
                  <a:pt x="890" y="322"/>
                  <a:pt x="892" y="323"/>
                  <a:pt x="892" y="323"/>
                </a:cubicBezTo>
                <a:cubicBezTo>
                  <a:pt x="892" y="323"/>
                  <a:pt x="892" y="323"/>
                  <a:pt x="892" y="323"/>
                </a:cubicBezTo>
                <a:cubicBezTo>
                  <a:pt x="892" y="324"/>
                  <a:pt x="893" y="324"/>
                  <a:pt x="893" y="324"/>
                </a:cubicBezTo>
                <a:cubicBezTo>
                  <a:pt x="893" y="324"/>
                  <a:pt x="894" y="324"/>
                  <a:pt x="894" y="324"/>
                </a:cubicBezTo>
                <a:cubicBezTo>
                  <a:pt x="894" y="324"/>
                  <a:pt x="895" y="324"/>
                  <a:pt x="895" y="324"/>
                </a:cubicBezTo>
                <a:cubicBezTo>
                  <a:pt x="895" y="324"/>
                  <a:pt x="896" y="325"/>
                  <a:pt x="897" y="326"/>
                </a:cubicBezTo>
                <a:cubicBezTo>
                  <a:pt x="898" y="326"/>
                  <a:pt x="899" y="328"/>
                  <a:pt x="899" y="328"/>
                </a:cubicBezTo>
                <a:cubicBezTo>
                  <a:pt x="900" y="328"/>
                  <a:pt x="900" y="329"/>
                  <a:pt x="901" y="328"/>
                </a:cubicBezTo>
                <a:cubicBezTo>
                  <a:pt x="902" y="328"/>
                  <a:pt x="903" y="329"/>
                  <a:pt x="903" y="330"/>
                </a:cubicBezTo>
                <a:cubicBezTo>
                  <a:pt x="904" y="331"/>
                  <a:pt x="905" y="331"/>
                  <a:pt x="906" y="331"/>
                </a:cubicBezTo>
                <a:cubicBezTo>
                  <a:pt x="906" y="331"/>
                  <a:pt x="906" y="331"/>
                  <a:pt x="906" y="332"/>
                </a:cubicBezTo>
                <a:cubicBezTo>
                  <a:pt x="907" y="332"/>
                  <a:pt x="907" y="332"/>
                  <a:pt x="907" y="332"/>
                </a:cubicBezTo>
                <a:cubicBezTo>
                  <a:pt x="908" y="332"/>
                  <a:pt x="908" y="333"/>
                  <a:pt x="909" y="333"/>
                </a:cubicBezTo>
                <a:cubicBezTo>
                  <a:pt x="910" y="333"/>
                  <a:pt x="910" y="333"/>
                  <a:pt x="910" y="334"/>
                </a:cubicBezTo>
                <a:cubicBezTo>
                  <a:pt x="910" y="334"/>
                  <a:pt x="910" y="335"/>
                  <a:pt x="910" y="335"/>
                </a:cubicBezTo>
                <a:cubicBezTo>
                  <a:pt x="910" y="335"/>
                  <a:pt x="910" y="335"/>
                  <a:pt x="910" y="336"/>
                </a:cubicBezTo>
                <a:cubicBezTo>
                  <a:pt x="910" y="336"/>
                  <a:pt x="909" y="336"/>
                  <a:pt x="909" y="337"/>
                </a:cubicBezTo>
                <a:cubicBezTo>
                  <a:pt x="910" y="337"/>
                  <a:pt x="910" y="337"/>
                  <a:pt x="910" y="337"/>
                </a:cubicBezTo>
                <a:cubicBezTo>
                  <a:pt x="909" y="337"/>
                  <a:pt x="910" y="339"/>
                  <a:pt x="910" y="339"/>
                </a:cubicBezTo>
                <a:cubicBezTo>
                  <a:pt x="910" y="339"/>
                  <a:pt x="909" y="339"/>
                  <a:pt x="909" y="340"/>
                </a:cubicBezTo>
                <a:cubicBezTo>
                  <a:pt x="909" y="340"/>
                  <a:pt x="909" y="341"/>
                  <a:pt x="909" y="342"/>
                </a:cubicBezTo>
                <a:cubicBezTo>
                  <a:pt x="909" y="342"/>
                  <a:pt x="909" y="342"/>
                  <a:pt x="910" y="343"/>
                </a:cubicBezTo>
                <a:cubicBezTo>
                  <a:pt x="910" y="343"/>
                  <a:pt x="910" y="344"/>
                  <a:pt x="910" y="344"/>
                </a:cubicBezTo>
                <a:cubicBezTo>
                  <a:pt x="911" y="345"/>
                  <a:pt x="911" y="344"/>
                  <a:pt x="912" y="345"/>
                </a:cubicBezTo>
                <a:cubicBezTo>
                  <a:pt x="912" y="345"/>
                  <a:pt x="912" y="345"/>
                  <a:pt x="912" y="345"/>
                </a:cubicBezTo>
                <a:cubicBezTo>
                  <a:pt x="912" y="345"/>
                  <a:pt x="912" y="346"/>
                  <a:pt x="913" y="346"/>
                </a:cubicBezTo>
                <a:cubicBezTo>
                  <a:pt x="913" y="346"/>
                  <a:pt x="913" y="347"/>
                  <a:pt x="913" y="347"/>
                </a:cubicBezTo>
                <a:cubicBezTo>
                  <a:pt x="913" y="348"/>
                  <a:pt x="913" y="347"/>
                  <a:pt x="913" y="348"/>
                </a:cubicBezTo>
                <a:cubicBezTo>
                  <a:pt x="913" y="348"/>
                  <a:pt x="914" y="348"/>
                  <a:pt x="914" y="348"/>
                </a:cubicBezTo>
                <a:cubicBezTo>
                  <a:pt x="914" y="349"/>
                  <a:pt x="914" y="349"/>
                  <a:pt x="914" y="349"/>
                </a:cubicBezTo>
                <a:cubicBezTo>
                  <a:pt x="914" y="349"/>
                  <a:pt x="915" y="350"/>
                  <a:pt x="915" y="350"/>
                </a:cubicBezTo>
                <a:cubicBezTo>
                  <a:pt x="915" y="351"/>
                  <a:pt x="915" y="351"/>
                  <a:pt x="916" y="351"/>
                </a:cubicBezTo>
                <a:cubicBezTo>
                  <a:pt x="916" y="352"/>
                  <a:pt x="917" y="352"/>
                  <a:pt x="917" y="352"/>
                </a:cubicBezTo>
                <a:cubicBezTo>
                  <a:pt x="917" y="352"/>
                  <a:pt x="918" y="352"/>
                  <a:pt x="919" y="352"/>
                </a:cubicBezTo>
                <a:cubicBezTo>
                  <a:pt x="919" y="353"/>
                  <a:pt x="919" y="353"/>
                  <a:pt x="918" y="353"/>
                </a:cubicBezTo>
                <a:cubicBezTo>
                  <a:pt x="917" y="353"/>
                  <a:pt x="917" y="355"/>
                  <a:pt x="918" y="355"/>
                </a:cubicBezTo>
                <a:cubicBezTo>
                  <a:pt x="918" y="357"/>
                  <a:pt x="920" y="356"/>
                  <a:pt x="921" y="356"/>
                </a:cubicBezTo>
                <a:cubicBezTo>
                  <a:pt x="922" y="357"/>
                  <a:pt x="923" y="356"/>
                  <a:pt x="924" y="357"/>
                </a:cubicBezTo>
                <a:cubicBezTo>
                  <a:pt x="925" y="358"/>
                  <a:pt x="925" y="358"/>
                  <a:pt x="926" y="358"/>
                </a:cubicBezTo>
                <a:cubicBezTo>
                  <a:pt x="925" y="359"/>
                  <a:pt x="924" y="359"/>
                  <a:pt x="923" y="359"/>
                </a:cubicBezTo>
                <a:cubicBezTo>
                  <a:pt x="923" y="358"/>
                  <a:pt x="923" y="358"/>
                  <a:pt x="923" y="358"/>
                </a:cubicBezTo>
                <a:cubicBezTo>
                  <a:pt x="922" y="357"/>
                  <a:pt x="922" y="358"/>
                  <a:pt x="922" y="358"/>
                </a:cubicBezTo>
                <a:cubicBezTo>
                  <a:pt x="922" y="357"/>
                  <a:pt x="922" y="357"/>
                  <a:pt x="921" y="357"/>
                </a:cubicBezTo>
                <a:cubicBezTo>
                  <a:pt x="921" y="357"/>
                  <a:pt x="920" y="357"/>
                  <a:pt x="920" y="358"/>
                </a:cubicBezTo>
                <a:cubicBezTo>
                  <a:pt x="919" y="357"/>
                  <a:pt x="919" y="358"/>
                  <a:pt x="918" y="359"/>
                </a:cubicBezTo>
                <a:cubicBezTo>
                  <a:pt x="919" y="359"/>
                  <a:pt x="918" y="359"/>
                  <a:pt x="919" y="360"/>
                </a:cubicBezTo>
                <a:cubicBezTo>
                  <a:pt x="919" y="360"/>
                  <a:pt x="919" y="360"/>
                  <a:pt x="920" y="361"/>
                </a:cubicBezTo>
                <a:cubicBezTo>
                  <a:pt x="920" y="362"/>
                  <a:pt x="919" y="362"/>
                  <a:pt x="919" y="363"/>
                </a:cubicBezTo>
                <a:cubicBezTo>
                  <a:pt x="920" y="364"/>
                  <a:pt x="920" y="364"/>
                  <a:pt x="921" y="365"/>
                </a:cubicBezTo>
                <a:cubicBezTo>
                  <a:pt x="921" y="364"/>
                  <a:pt x="921" y="364"/>
                  <a:pt x="921" y="364"/>
                </a:cubicBezTo>
                <a:cubicBezTo>
                  <a:pt x="922" y="364"/>
                  <a:pt x="924" y="364"/>
                  <a:pt x="926" y="365"/>
                </a:cubicBezTo>
                <a:cubicBezTo>
                  <a:pt x="925" y="364"/>
                  <a:pt x="925" y="363"/>
                  <a:pt x="925" y="362"/>
                </a:cubicBezTo>
                <a:cubicBezTo>
                  <a:pt x="926" y="362"/>
                  <a:pt x="927" y="362"/>
                  <a:pt x="928" y="363"/>
                </a:cubicBezTo>
                <a:cubicBezTo>
                  <a:pt x="929" y="363"/>
                  <a:pt x="928" y="362"/>
                  <a:pt x="929" y="362"/>
                </a:cubicBezTo>
                <a:cubicBezTo>
                  <a:pt x="929" y="362"/>
                  <a:pt x="929" y="362"/>
                  <a:pt x="929" y="361"/>
                </a:cubicBezTo>
                <a:cubicBezTo>
                  <a:pt x="928" y="360"/>
                  <a:pt x="928" y="361"/>
                  <a:pt x="928" y="361"/>
                </a:cubicBezTo>
                <a:cubicBezTo>
                  <a:pt x="928" y="360"/>
                  <a:pt x="927" y="360"/>
                  <a:pt x="927" y="360"/>
                </a:cubicBezTo>
                <a:cubicBezTo>
                  <a:pt x="927" y="360"/>
                  <a:pt x="927" y="359"/>
                  <a:pt x="927" y="359"/>
                </a:cubicBezTo>
                <a:cubicBezTo>
                  <a:pt x="928" y="359"/>
                  <a:pt x="928" y="359"/>
                  <a:pt x="929" y="359"/>
                </a:cubicBezTo>
                <a:cubicBezTo>
                  <a:pt x="929" y="359"/>
                  <a:pt x="929" y="359"/>
                  <a:pt x="929" y="359"/>
                </a:cubicBezTo>
                <a:cubicBezTo>
                  <a:pt x="929" y="359"/>
                  <a:pt x="931" y="360"/>
                  <a:pt x="931" y="361"/>
                </a:cubicBezTo>
                <a:cubicBezTo>
                  <a:pt x="931" y="360"/>
                  <a:pt x="932" y="359"/>
                  <a:pt x="932" y="358"/>
                </a:cubicBezTo>
                <a:cubicBezTo>
                  <a:pt x="931" y="358"/>
                  <a:pt x="931" y="357"/>
                  <a:pt x="930" y="357"/>
                </a:cubicBezTo>
                <a:cubicBezTo>
                  <a:pt x="930" y="357"/>
                  <a:pt x="930" y="356"/>
                  <a:pt x="929" y="356"/>
                </a:cubicBezTo>
                <a:cubicBezTo>
                  <a:pt x="928" y="356"/>
                  <a:pt x="928" y="355"/>
                  <a:pt x="928" y="355"/>
                </a:cubicBezTo>
                <a:cubicBezTo>
                  <a:pt x="928" y="354"/>
                  <a:pt x="927" y="355"/>
                  <a:pt x="927" y="354"/>
                </a:cubicBezTo>
                <a:cubicBezTo>
                  <a:pt x="928" y="354"/>
                  <a:pt x="929" y="355"/>
                  <a:pt x="930" y="356"/>
                </a:cubicBezTo>
                <a:cubicBezTo>
                  <a:pt x="930" y="356"/>
                  <a:pt x="931" y="357"/>
                  <a:pt x="931" y="357"/>
                </a:cubicBezTo>
                <a:cubicBezTo>
                  <a:pt x="931" y="357"/>
                  <a:pt x="932" y="357"/>
                  <a:pt x="933" y="357"/>
                </a:cubicBezTo>
                <a:cubicBezTo>
                  <a:pt x="933" y="357"/>
                  <a:pt x="934" y="358"/>
                  <a:pt x="933" y="358"/>
                </a:cubicBezTo>
                <a:cubicBezTo>
                  <a:pt x="934" y="358"/>
                  <a:pt x="934" y="359"/>
                  <a:pt x="935" y="359"/>
                </a:cubicBezTo>
                <a:cubicBezTo>
                  <a:pt x="935" y="359"/>
                  <a:pt x="935" y="359"/>
                  <a:pt x="935" y="359"/>
                </a:cubicBezTo>
                <a:cubicBezTo>
                  <a:pt x="935" y="358"/>
                  <a:pt x="935" y="358"/>
                  <a:pt x="935" y="357"/>
                </a:cubicBezTo>
                <a:cubicBezTo>
                  <a:pt x="935" y="357"/>
                  <a:pt x="934" y="357"/>
                  <a:pt x="934" y="357"/>
                </a:cubicBezTo>
                <a:cubicBezTo>
                  <a:pt x="934" y="356"/>
                  <a:pt x="933" y="356"/>
                  <a:pt x="932" y="355"/>
                </a:cubicBezTo>
                <a:cubicBezTo>
                  <a:pt x="932" y="355"/>
                  <a:pt x="931" y="355"/>
                  <a:pt x="931" y="354"/>
                </a:cubicBezTo>
                <a:cubicBezTo>
                  <a:pt x="930" y="354"/>
                  <a:pt x="930" y="354"/>
                  <a:pt x="930" y="353"/>
                </a:cubicBezTo>
                <a:cubicBezTo>
                  <a:pt x="930" y="353"/>
                  <a:pt x="929" y="353"/>
                  <a:pt x="929" y="352"/>
                </a:cubicBezTo>
                <a:cubicBezTo>
                  <a:pt x="928" y="352"/>
                  <a:pt x="927" y="353"/>
                  <a:pt x="927" y="353"/>
                </a:cubicBezTo>
                <a:cubicBezTo>
                  <a:pt x="927" y="353"/>
                  <a:pt x="927" y="354"/>
                  <a:pt x="927" y="354"/>
                </a:cubicBezTo>
                <a:cubicBezTo>
                  <a:pt x="927" y="354"/>
                  <a:pt x="926" y="353"/>
                  <a:pt x="926" y="353"/>
                </a:cubicBezTo>
                <a:cubicBezTo>
                  <a:pt x="926" y="353"/>
                  <a:pt x="924" y="353"/>
                  <a:pt x="926" y="353"/>
                </a:cubicBezTo>
                <a:cubicBezTo>
                  <a:pt x="926" y="353"/>
                  <a:pt x="926" y="352"/>
                  <a:pt x="927" y="352"/>
                </a:cubicBezTo>
                <a:cubicBezTo>
                  <a:pt x="927" y="352"/>
                  <a:pt x="925" y="350"/>
                  <a:pt x="926" y="350"/>
                </a:cubicBezTo>
                <a:cubicBezTo>
                  <a:pt x="927" y="350"/>
                  <a:pt x="927" y="351"/>
                  <a:pt x="927" y="351"/>
                </a:cubicBezTo>
                <a:cubicBezTo>
                  <a:pt x="928" y="351"/>
                  <a:pt x="928" y="351"/>
                  <a:pt x="928" y="351"/>
                </a:cubicBezTo>
                <a:cubicBezTo>
                  <a:pt x="928" y="349"/>
                  <a:pt x="927" y="349"/>
                  <a:pt x="926" y="348"/>
                </a:cubicBezTo>
                <a:cubicBezTo>
                  <a:pt x="926" y="347"/>
                  <a:pt x="926" y="346"/>
                  <a:pt x="925" y="346"/>
                </a:cubicBezTo>
                <a:cubicBezTo>
                  <a:pt x="925" y="346"/>
                  <a:pt x="925" y="345"/>
                  <a:pt x="924" y="345"/>
                </a:cubicBezTo>
                <a:cubicBezTo>
                  <a:pt x="925" y="344"/>
                  <a:pt x="926" y="344"/>
                  <a:pt x="926" y="343"/>
                </a:cubicBezTo>
                <a:cubicBezTo>
                  <a:pt x="926" y="342"/>
                  <a:pt x="926" y="342"/>
                  <a:pt x="926" y="341"/>
                </a:cubicBezTo>
                <a:cubicBezTo>
                  <a:pt x="927" y="343"/>
                  <a:pt x="928" y="343"/>
                  <a:pt x="928" y="344"/>
                </a:cubicBezTo>
                <a:cubicBezTo>
                  <a:pt x="928" y="344"/>
                  <a:pt x="928" y="345"/>
                  <a:pt x="928" y="345"/>
                </a:cubicBezTo>
                <a:cubicBezTo>
                  <a:pt x="929" y="346"/>
                  <a:pt x="929" y="345"/>
                  <a:pt x="930" y="345"/>
                </a:cubicBezTo>
                <a:cubicBezTo>
                  <a:pt x="929" y="345"/>
                  <a:pt x="929" y="345"/>
                  <a:pt x="929" y="344"/>
                </a:cubicBezTo>
                <a:cubicBezTo>
                  <a:pt x="929" y="344"/>
                  <a:pt x="930" y="344"/>
                  <a:pt x="930" y="344"/>
                </a:cubicBezTo>
                <a:cubicBezTo>
                  <a:pt x="930" y="344"/>
                  <a:pt x="931" y="344"/>
                  <a:pt x="931" y="344"/>
                </a:cubicBezTo>
                <a:cubicBezTo>
                  <a:pt x="931" y="344"/>
                  <a:pt x="931" y="344"/>
                  <a:pt x="931" y="344"/>
                </a:cubicBezTo>
                <a:cubicBezTo>
                  <a:pt x="931" y="344"/>
                  <a:pt x="931" y="343"/>
                  <a:pt x="931" y="343"/>
                </a:cubicBezTo>
                <a:cubicBezTo>
                  <a:pt x="932" y="343"/>
                  <a:pt x="932" y="343"/>
                  <a:pt x="933" y="343"/>
                </a:cubicBezTo>
                <a:cubicBezTo>
                  <a:pt x="932" y="342"/>
                  <a:pt x="930" y="342"/>
                  <a:pt x="930" y="341"/>
                </a:cubicBezTo>
                <a:cubicBezTo>
                  <a:pt x="930" y="340"/>
                  <a:pt x="930" y="340"/>
                  <a:pt x="931" y="340"/>
                </a:cubicBezTo>
                <a:cubicBezTo>
                  <a:pt x="932" y="339"/>
                  <a:pt x="933" y="339"/>
                  <a:pt x="934" y="339"/>
                </a:cubicBezTo>
                <a:cubicBezTo>
                  <a:pt x="934" y="340"/>
                  <a:pt x="937" y="340"/>
                  <a:pt x="937" y="340"/>
                </a:cubicBezTo>
                <a:cubicBezTo>
                  <a:pt x="937" y="340"/>
                  <a:pt x="938" y="340"/>
                  <a:pt x="939" y="340"/>
                </a:cubicBezTo>
                <a:cubicBezTo>
                  <a:pt x="940" y="340"/>
                  <a:pt x="940" y="339"/>
                  <a:pt x="941" y="339"/>
                </a:cubicBezTo>
                <a:cubicBezTo>
                  <a:pt x="941" y="340"/>
                  <a:pt x="941" y="340"/>
                  <a:pt x="942" y="341"/>
                </a:cubicBezTo>
                <a:cubicBezTo>
                  <a:pt x="942" y="341"/>
                  <a:pt x="943" y="341"/>
                  <a:pt x="943" y="341"/>
                </a:cubicBezTo>
                <a:cubicBezTo>
                  <a:pt x="943" y="342"/>
                  <a:pt x="942" y="342"/>
                  <a:pt x="942" y="342"/>
                </a:cubicBezTo>
                <a:cubicBezTo>
                  <a:pt x="942" y="343"/>
                  <a:pt x="942" y="344"/>
                  <a:pt x="942" y="344"/>
                </a:cubicBezTo>
                <a:cubicBezTo>
                  <a:pt x="942" y="344"/>
                  <a:pt x="943" y="344"/>
                  <a:pt x="943" y="344"/>
                </a:cubicBezTo>
                <a:cubicBezTo>
                  <a:pt x="944" y="344"/>
                  <a:pt x="942" y="344"/>
                  <a:pt x="944" y="343"/>
                </a:cubicBezTo>
                <a:cubicBezTo>
                  <a:pt x="944" y="343"/>
                  <a:pt x="944" y="342"/>
                  <a:pt x="945" y="342"/>
                </a:cubicBezTo>
                <a:cubicBezTo>
                  <a:pt x="945" y="342"/>
                  <a:pt x="946" y="342"/>
                  <a:pt x="946" y="342"/>
                </a:cubicBezTo>
                <a:cubicBezTo>
                  <a:pt x="946" y="341"/>
                  <a:pt x="947" y="341"/>
                  <a:pt x="948" y="341"/>
                </a:cubicBezTo>
                <a:cubicBezTo>
                  <a:pt x="948" y="341"/>
                  <a:pt x="949" y="340"/>
                  <a:pt x="949" y="340"/>
                </a:cubicBezTo>
                <a:cubicBezTo>
                  <a:pt x="950" y="340"/>
                  <a:pt x="951" y="340"/>
                  <a:pt x="952" y="340"/>
                </a:cubicBezTo>
                <a:cubicBezTo>
                  <a:pt x="952" y="339"/>
                  <a:pt x="952" y="339"/>
                  <a:pt x="952" y="339"/>
                </a:cubicBezTo>
                <a:cubicBezTo>
                  <a:pt x="952" y="339"/>
                  <a:pt x="953" y="339"/>
                  <a:pt x="953" y="339"/>
                </a:cubicBezTo>
                <a:cubicBezTo>
                  <a:pt x="953" y="339"/>
                  <a:pt x="953" y="339"/>
                  <a:pt x="953" y="339"/>
                </a:cubicBezTo>
                <a:cubicBezTo>
                  <a:pt x="953" y="339"/>
                  <a:pt x="954" y="339"/>
                  <a:pt x="954" y="339"/>
                </a:cubicBezTo>
                <a:cubicBezTo>
                  <a:pt x="955" y="339"/>
                  <a:pt x="956" y="338"/>
                  <a:pt x="955" y="337"/>
                </a:cubicBezTo>
                <a:cubicBezTo>
                  <a:pt x="954" y="337"/>
                  <a:pt x="953" y="336"/>
                  <a:pt x="952" y="336"/>
                </a:cubicBezTo>
                <a:cubicBezTo>
                  <a:pt x="951" y="336"/>
                  <a:pt x="951" y="335"/>
                  <a:pt x="951" y="335"/>
                </a:cubicBezTo>
                <a:cubicBezTo>
                  <a:pt x="951" y="335"/>
                  <a:pt x="951" y="335"/>
                  <a:pt x="950" y="335"/>
                </a:cubicBezTo>
                <a:cubicBezTo>
                  <a:pt x="950" y="335"/>
                  <a:pt x="950" y="334"/>
                  <a:pt x="950" y="334"/>
                </a:cubicBezTo>
                <a:cubicBezTo>
                  <a:pt x="950" y="334"/>
                  <a:pt x="950" y="334"/>
                  <a:pt x="950" y="333"/>
                </a:cubicBezTo>
                <a:cubicBezTo>
                  <a:pt x="950" y="332"/>
                  <a:pt x="949" y="332"/>
                  <a:pt x="948" y="331"/>
                </a:cubicBezTo>
                <a:cubicBezTo>
                  <a:pt x="949" y="330"/>
                  <a:pt x="950" y="330"/>
                  <a:pt x="950" y="329"/>
                </a:cubicBezTo>
                <a:cubicBezTo>
                  <a:pt x="950" y="329"/>
                  <a:pt x="950" y="328"/>
                  <a:pt x="950" y="327"/>
                </a:cubicBezTo>
                <a:cubicBezTo>
                  <a:pt x="951" y="327"/>
                  <a:pt x="951" y="327"/>
                  <a:pt x="951" y="326"/>
                </a:cubicBezTo>
                <a:cubicBezTo>
                  <a:pt x="951" y="326"/>
                  <a:pt x="953" y="325"/>
                  <a:pt x="953" y="325"/>
                </a:cubicBezTo>
                <a:cubicBezTo>
                  <a:pt x="954" y="325"/>
                  <a:pt x="953" y="320"/>
                  <a:pt x="953" y="320"/>
                </a:cubicBezTo>
                <a:cubicBezTo>
                  <a:pt x="955" y="320"/>
                  <a:pt x="954" y="318"/>
                  <a:pt x="955" y="318"/>
                </a:cubicBezTo>
                <a:cubicBezTo>
                  <a:pt x="955" y="318"/>
                  <a:pt x="955" y="317"/>
                  <a:pt x="955" y="317"/>
                </a:cubicBezTo>
                <a:cubicBezTo>
                  <a:pt x="955" y="317"/>
                  <a:pt x="955" y="316"/>
                  <a:pt x="956" y="316"/>
                </a:cubicBezTo>
                <a:cubicBezTo>
                  <a:pt x="956" y="316"/>
                  <a:pt x="956" y="317"/>
                  <a:pt x="957" y="317"/>
                </a:cubicBezTo>
                <a:cubicBezTo>
                  <a:pt x="957" y="316"/>
                  <a:pt x="957" y="316"/>
                  <a:pt x="957" y="316"/>
                </a:cubicBezTo>
                <a:cubicBezTo>
                  <a:pt x="957" y="316"/>
                  <a:pt x="957" y="315"/>
                  <a:pt x="957" y="315"/>
                </a:cubicBezTo>
                <a:cubicBezTo>
                  <a:pt x="958" y="315"/>
                  <a:pt x="957" y="314"/>
                  <a:pt x="958" y="314"/>
                </a:cubicBezTo>
                <a:cubicBezTo>
                  <a:pt x="957" y="313"/>
                  <a:pt x="958" y="313"/>
                  <a:pt x="958" y="312"/>
                </a:cubicBezTo>
                <a:cubicBezTo>
                  <a:pt x="957" y="312"/>
                  <a:pt x="957" y="312"/>
                  <a:pt x="957" y="311"/>
                </a:cubicBezTo>
                <a:cubicBezTo>
                  <a:pt x="957" y="311"/>
                  <a:pt x="958" y="311"/>
                  <a:pt x="958" y="311"/>
                </a:cubicBezTo>
                <a:cubicBezTo>
                  <a:pt x="958" y="311"/>
                  <a:pt x="958" y="312"/>
                  <a:pt x="959" y="312"/>
                </a:cubicBezTo>
                <a:cubicBezTo>
                  <a:pt x="959" y="311"/>
                  <a:pt x="959" y="310"/>
                  <a:pt x="958" y="310"/>
                </a:cubicBezTo>
                <a:cubicBezTo>
                  <a:pt x="959" y="310"/>
                  <a:pt x="960" y="309"/>
                  <a:pt x="960" y="309"/>
                </a:cubicBezTo>
                <a:cubicBezTo>
                  <a:pt x="960" y="309"/>
                  <a:pt x="961" y="308"/>
                  <a:pt x="961" y="308"/>
                </a:cubicBezTo>
                <a:cubicBezTo>
                  <a:pt x="961" y="308"/>
                  <a:pt x="962" y="306"/>
                  <a:pt x="962" y="306"/>
                </a:cubicBezTo>
                <a:cubicBezTo>
                  <a:pt x="963" y="306"/>
                  <a:pt x="963" y="305"/>
                  <a:pt x="964" y="304"/>
                </a:cubicBezTo>
                <a:cubicBezTo>
                  <a:pt x="965" y="304"/>
                  <a:pt x="965" y="304"/>
                  <a:pt x="965" y="304"/>
                </a:cubicBezTo>
                <a:cubicBezTo>
                  <a:pt x="966" y="304"/>
                  <a:pt x="967" y="304"/>
                  <a:pt x="968" y="304"/>
                </a:cubicBezTo>
                <a:cubicBezTo>
                  <a:pt x="968" y="304"/>
                  <a:pt x="969" y="303"/>
                  <a:pt x="969" y="303"/>
                </a:cubicBezTo>
                <a:cubicBezTo>
                  <a:pt x="969" y="303"/>
                  <a:pt x="969" y="304"/>
                  <a:pt x="970" y="304"/>
                </a:cubicBezTo>
                <a:cubicBezTo>
                  <a:pt x="970" y="304"/>
                  <a:pt x="971" y="304"/>
                  <a:pt x="971" y="304"/>
                </a:cubicBezTo>
                <a:cubicBezTo>
                  <a:pt x="971" y="305"/>
                  <a:pt x="971" y="305"/>
                  <a:pt x="970" y="305"/>
                </a:cubicBezTo>
                <a:cubicBezTo>
                  <a:pt x="970" y="305"/>
                  <a:pt x="969" y="305"/>
                  <a:pt x="968" y="305"/>
                </a:cubicBezTo>
                <a:cubicBezTo>
                  <a:pt x="968" y="305"/>
                  <a:pt x="968" y="305"/>
                  <a:pt x="968" y="305"/>
                </a:cubicBezTo>
                <a:cubicBezTo>
                  <a:pt x="967" y="305"/>
                  <a:pt x="968" y="306"/>
                  <a:pt x="968" y="306"/>
                </a:cubicBezTo>
                <a:cubicBezTo>
                  <a:pt x="969" y="306"/>
                  <a:pt x="969" y="306"/>
                  <a:pt x="969" y="307"/>
                </a:cubicBezTo>
                <a:cubicBezTo>
                  <a:pt x="969" y="307"/>
                  <a:pt x="971" y="307"/>
                  <a:pt x="971" y="307"/>
                </a:cubicBezTo>
                <a:cubicBezTo>
                  <a:pt x="972" y="307"/>
                  <a:pt x="972" y="309"/>
                  <a:pt x="973" y="308"/>
                </a:cubicBezTo>
                <a:cubicBezTo>
                  <a:pt x="973" y="307"/>
                  <a:pt x="973" y="307"/>
                  <a:pt x="974" y="307"/>
                </a:cubicBezTo>
                <a:cubicBezTo>
                  <a:pt x="975" y="307"/>
                  <a:pt x="976" y="306"/>
                  <a:pt x="976" y="307"/>
                </a:cubicBezTo>
                <a:cubicBezTo>
                  <a:pt x="977" y="308"/>
                  <a:pt x="978" y="306"/>
                  <a:pt x="978" y="307"/>
                </a:cubicBezTo>
                <a:cubicBezTo>
                  <a:pt x="978" y="308"/>
                  <a:pt x="979" y="309"/>
                  <a:pt x="979" y="309"/>
                </a:cubicBezTo>
                <a:cubicBezTo>
                  <a:pt x="978" y="309"/>
                  <a:pt x="977" y="309"/>
                  <a:pt x="977" y="309"/>
                </a:cubicBezTo>
                <a:cubicBezTo>
                  <a:pt x="976" y="310"/>
                  <a:pt x="975" y="310"/>
                  <a:pt x="974" y="310"/>
                </a:cubicBezTo>
                <a:cubicBezTo>
                  <a:pt x="974" y="311"/>
                  <a:pt x="972" y="311"/>
                  <a:pt x="972" y="313"/>
                </a:cubicBezTo>
                <a:cubicBezTo>
                  <a:pt x="973" y="313"/>
                  <a:pt x="973" y="313"/>
                  <a:pt x="974" y="313"/>
                </a:cubicBezTo>
                <a:cubicBezTo>
                  <a:pt x="974" y="313"/>
                  <a:pt x="974" y="312"/>
                  <a:pt x="974" y="312"/>
                </a:cubicBezTo>
                <a:cubicBezTo>
                  <a:pt x="974" y="312"/>
                  <a:pt x="974" y="313"/>
                  <a:pt x="974" y="313"/>
                </a:cubicBezTo>
                <a:cubicBezTo>
                  <a:pt x="975" y="313"/>
                  <a:pt x="975" y="313"/>
                  <a:pt x="976" y="313"/>
                </a:cubicBezTo>
                <a:cubicBezTo>
                  <a:pt x="977" y="313"/>
                  <a:pt x="977" y="313"/>
                  <a:pt x="977" y="314"/>
                </a:cubicBezTo>
                <a:cubicBezTo>
                  <a:pt x="977" y="315"/>
                  <a:pt x="977" y="316"/>
                  <a:pt x="977" y="317"/>
                </a:cubicBezTo>
                <a:cubicBezTo>
                  <a:pt x="977" y="317"/>
                  <a:pt x="976" y="318"/>
                  <a:pt x="976" y="318"/>
                </a:cubicBezTo>
                <a:cubicBezTo>
                  <a:pt x="977" y="318"/>
                  <a:pt x="977" y="318"/>
                  <a:pt x="977" y="318"/>
                </a:cubicBezTo>
                <a:cubicBezTo>
                  <a:pt x="978" y="318"/>
                  <a:pt x="978" y="318"/>
                  <a:pt x="979" y="318"/>
                </a:cubicBezTo>
                <a:cubicBezTo>
                  <a:pt x="980" y="317"/>
                  <a:pt x="981" y="317"/>
                  <a:pt x="983" y="316"/>
                </a:cubicBezTo>
                <a:cubicBezTo>
                  <a:pt x="983" y="316"/>
                  <a:pt x="982" y="316"/>
                  <a:pt x="983" y="316"/>
                </a:cubicBezTo>
                <a:cubicBezTo>
                  <a:pt x="983" y="316"/>
                  <a:pt x="984" y="316"/>
                  <a:pt x="984" y="316"/>
                </a:cubicBezTo>
                <a:cubicBezTo>
                  <a:pt x="984" y="316"/>
                  <a:pt x="985" y="315"/>
                  <a:pt x="985" y="315"/>
                </a:cubicBezTo>
                <a:cubicBezTo>
                  <a:pt x="986" y="315"/>
                  <a:pt x="987" y="315"/>
                  <a:pt x="987" y="314"/>
                </a:cubicBezTo>
                <a:cubicBezTo>
                  <a:pt x="987" y="314"/>
                  <a:pt x="988" y="315"/>
                  <a:pt x="988" y="315"/>
                </a:cubicBezTo>
                <a:cubicBezTo>
                  <a:pt x="989" y="314"/>
                  <a:pt x="989" y="314"/>
                  <a:pt x="989" y="314"/>
                </a:cubicBezTo>
                <a:cubicBezTo>
                  <a:pt x="991" y="314"/>
                  <a:pt x="991" y="314"/>
                  <a:pt x="991" y="312"/>
                </a:cubicBezTo>
                <a:cubicBezTo>
                  <a:pt x="991" y="312"/>
                  <a:pt x="991" y="312"/>
                  <a:pt x="991" y="312"/>
                </a:cubicBezTo>
                <a:cubicBezTo>
                  <a:pt x="991" y="312"/>
                  <a:pt x="989" y="312"/>
                  <a:pt x="989" y="312"/>
                </a:cubicBezTo>
                <a:cubicBezTo>
                  <a:pt x="988" y="312"/>
                  <a:pt x="988" y="312"/>
                  <a:pt x="987" y="312"/>
                </a:cubicBezTo>
                <a:cubicBezTo>
                  <a:pt x="987" y="312"/>
                  <a:pt x="987" y="312"/>
                  <a:pt x="987" y="312"/>
                </a:cubicBezTo>
                <a:cubicBezTo>
                  <a:pt x="987" y="312"/>
                  <a:pt x="986" y="312"/>
                  <a:pt x="986" y="312"/>
                </a:cubicBezTo>
                <a:cubicBezTo>
                  <a:pt x="985" y="312"/>
                  <a:pt x="984" y="313"/>
                  <a:pt x="984" y="312"/>
                </a:cubicBezTo>
                <a:cubicBezTo>
                  <a:pt x="983" y="311"/>
                  <a:pt x="983" y="311"/>
                  <a:pt x="983" y="311"/>
                </a:cubicBezTo>
                <a:cubicBezTo>
                  <a:pt x="983" y="310"/>
                  <a:pt x="983" y="310"/>
                  <a:pt x="983" y="309"/>
                </a:cubicBezTo>
                <a:cubicBezTo>
                  <a:pt x="983" y="309"/>
                  <a:pt x="982" y="309"/>
                  <a:pt x="982" y="309"/>
                </a:cubicBezTo>
                <a:cubicBezTo>
                  <a:pt x="981" y="309"/>
                  <a:pt x="981" y="308"/>
                  <a:pt x="981" y="308"/>
                </a:cubicBezTo>
                <a:cubicBezTo>
                  <a:pt x="981" y="308"/>
                  <a:pt x="980" y="308"/>
                  <a:pt x="980" y="308"/>
                </a:cubicBezTo>
                <a:cubicBezTo>
                  <a:pt x="980" y="307"/>
                  <a:pt x="979" y="307"/>
                  <a:pt x="979" y="307"/>
                </a:cubicBezTo>
                <a:cubicBezTo>
                  <a:pt x="979" y="307"/>
                  <a:pt x="979" y="306"/>
                  <a:pt x="979" y="306"/>
                </a:cubicBezTo>
                <a:cubicBezTo>
                  <a:pt x="980" y="306"/>
                  <a:pt x="981" y="306"/>
                  <a:pt x="982" y="306"/>
                </a:cubicBezTo>
                <a:cubicBezTo>
                  <a:pt x="981" y="307"/>
                  <a:pt x="982" y="306"/>
                  <a:pt x="983" y="306"/>
                </a:cubicBezTo>
                <a:cubicBezTo>
                  <a:pt x="984" y="306"/>
                  <a:pt x="985" y="307"/>
                  <a:pt x="986" y="306"/>
                </a:cubicBezTo>
                <a:cubicBezTo>
                  <a:pt x="986" y="305"/>
                  <a:pt x="987" y="305"/>
                  <a:pt x="987" y="305"/>
                </a:cubicBezTo>
                <a:cubicBezTo>
                  <a:pt x="987" y="305"/>
                  <a:pt x="990" y="302"/>
                  <a:pt x="989" y="304"/>
                </a:cubicBezTo>
                <a:cubicBezTo>
                  <a:pt x="990" y="304"/>
                  <a:pt x="990" y="304"/>
                  <a:pt x="990" y="304"/>
                </a:cubicBezTo>
                <a:cubicBezTo>
                  <a:pt x="991" y="304"/>
                  <a:pt x="991" y="303"/>
                  <a:pt x="992" y="303"/>
                </a:cubicBezTo>
                <a:cubicBezTo>
                  <a:pt x="993" y="303"/>
                  <a:pt x="994" y="303"/>
                  <a:pt x="995" y="302"/>
                </a:cubicBezTo>
                <a:cubicBezTo>
                  <a:pt x="996" y="302"/>
                  <a:pt x="997" y="301"/>
                  <a:pt x="998" y="301"/>
                </a:cubicBezTo>
                <a:cubicBezTo>
                  <a:pt x="998" y="301"/>
                  <a:pt x="998" y="301"/>
                  <a:pt x="998" y="300"/>
                </a:cubicBezTo>
                <a:cubicBezTo>
                  <a:pt x="999" y="300"/>
                  <a:pt x="1000" y="300"/>
                  <a:pt x="1001" y="300"/>
                </a:cubicBezTo>
                <a:cubicBezTo>
                  <a:pt x="1001" y="300"/>
                  <a:pt x="1001" y="300"/>
                  <a:pt x="1001" y="300"/>
                </a:cubicBezTo>
                <a:cubicBezTo>
                  <a:pt x="1001" y="300"/>
                  <a:pt x="1002" y="300"/>
                  <a:pt x="1003" y="300"/>
                </a:cubicBezTo>
                <a:cubicBezTo>
                  <a:pt x="1004" y="300"/>
                  <a:pt x="1004" y="299"/>
                  <a:pt x="1005" y="299"/>
                </a:cubicBezTo>
                <a:cubicBezTo>
                  <a:pt x="1005" y="300"/>
                  <a:pt x="1006" y="299"/>
                  <a:pt x="1005" y="300"/>
                </a:cubicBezTo>
                <a:cubicBezTo>
                  <a:pt x="1005" y="300"/>
                  <a:pt x="1004" y="300"/>
                  <a:pt x="1004" y="300"/>
                </a:cubicBezTo>
                <a:cubicBezTo>
                  <a:pt x="1004" y="301"/>
                  <a:pt x="1004" y="301"/>
                  <a:pt x="1003" y="301"/>
                </a:cubicBezTo>
                <a:cubicBezTo>
                  <a:pt x="1003" y="301"/>
                  <a:pt x="1002" y="301"/>
                  <a:pt x="1002" y="301"/>
                </a:cubicBezTo>
                <a:cubicBezTo>
                  <a:pt x="1002" y="302"/>
                  <a:pt x="1001" y="303"/>
                  <a:pt x="1001" y="303"/>
                </a:cubicBezTo>
                <a:cubicBezTo>
                  <a:pt x="1000" y="303"/>
                  <a:pt x="1001" y="302"/>
                  <a:pt x="1000" y="302"/>
                </a:cubicBezTo>
                <a:cubicBezTo>
                  <a:pt x="1000" y="302"/>
                  <a:pt x="999" y="303"/>
                  <a:pt x="999" y="304"/>
                </a:cubicBezTo>
                <a:cubicBezTo>
                  <a:pt x="1000" y="304"/>
                  <a:pt x="1000" y="304"/>
                  <a:pt x="1000" y="304"/>
                </a:cubicBezTo>
                <a:cubicBezTo>
                  <a:pt x="998" y="304"/>
                  <a:pt x="997" y="304"/>
                  <a:pt x="996" y="305"/>
                </a:cubicBezTo>
                <a:cubicBezTo>
                  <a:pt x="996" y="305"/>
                  <a:pt x="997" y="306"/>
                  <a:pt x="997" y="306"/>
                </a:cubicBezTo>
                <a:cubicBezTo>
                  <a:pt x="997" y="306"/>
                  <a:pt x="998" y="306"/>
                  <a:pt x="998" y="306"/>
                </a:cubicBezTo>
                <a:cubicBezTo>
                  <a:pt x="999" y="306"/>
                  <a:pt x="999" y="307"/>
                  <a:pt x="999" y="307"/>
                </a:cubicBezTo>
                <a:cubicBezTo>
                  <a:pt x="999" y="308"/>
                  <a:pt x="999" y="307"/>
                  <a:pt x="998" y="307"/>
                </a:cubicBezTo>
                <a:cubicBezTo>
                  <a:pt x="998" y="308"/>
                  <a:pt x="998" y="308"/>
                  <a:pt x="998" y="309"/>
                </a:cubicBezTo>
                <a:cubicBezTo>
                  <a:pt x="998" y="309"/>
                  <a:pt x="997" y="309"/>
                  <a:pt x="997" y="309"/>
                </a:cubicBezTo>
                <a:cubicBezTo>
                  <a:pt x="997" y="309"/>
                  <a:pt x="997" y="310"/>
                  <a:pt x="997" y="311"/>
                </a:cubicBezTo>
                <a:cubicBezTo>
                  <a:pt x="997" y="311"/>
                  <a:pt x="996" y="311"/>
                  <a:pt x="995" y="311"/>
                </a:cubicBezTo>
                <a:cubicBezTo>
                  <a:pt x="995" y="311"/>
                  <a:pt x="994" y="311"/>
                  <a:pt x="994" y="311"/>
                </a:cubicBezTo>
                <a:cubicBezTo>
                  <a:pt x="994" y="312"/>
                  <a:pt x="994" y="312"/>
                  <a:pt x="993" y="312"/>
                </a:cubicBezTo>
                <a:cubicBezTo>
                  <a:pt x="992" y="313"/>
                  <a:pt x="992" y="312"/>
                  <a:pt x="992" y="314"/>
                </a:cubicBezTo>
                <a:cubicBezTo>
                  <a:pt x="993" y="313"/>
                  <a:pt x="994" y="313"/>
                  <a:pt x="995" y="313"/>
                </a:cubicBezTo>
                <a:cubicBezTo>
                  <a:pt x="995" y="313"/>
                  <a:pt x="995" y="314"/>
                  <a:pt x="995" y="314"/>
                </a:cubicBezTo>
                <a:cubicBezTo>
                  <a:pt x="995" y="315"/>
                  <a:pt x="996" y="314"/>
                  <a:pt x="996" y="314"/>
                </a:cubicBezTo>
                <a:cubicBezTo>
                  <a:pt x="996" y="315"/>
                  <a:pt x="996" y="316"/>
                  <a:pt x="997" y="316"/>
                </a:cubicBezTo>
                <a:cubicBezTo>
                  <a:pt x="998" y="316"/>
                  <a:pt x="998" y="316"/>
                  <a:pt x="998" y="317"/>
                </a:cubicBezTo>
                <a:cubicBezTo>
                  <a:pt x="999" y="317"/>
                  <a:pt x="999" y="317"/>
                  <a:pt x="999" y="317"/>
                </a:cubicBezTo>
                <a:cubicBezTo>
                  <a:pt x="999" y="318"/>
                  <a:pt x="999" y="317"/>
                  <a:pt x="999" y="317"/>
                </a:cubicBezTo>
                <a:cubicBezTo>
                  <a:pt x="1000" y="318"/>
                  <a:pt x="1000" y="318"/>
                  <a:pt x="1000" y="318"/>
                </a:cubicBezTo>
                <a:cubicBezTo>
                  <a:pt x="1001" y="318"/>
                  <a:pt x="1001" y="318"/>
                  <a:pt x="1001" y="319"/>
                </a:cubicBezTo>
                <a:cubicBezTo>
                  <a:pt x="1001" y="319"/>
                  <a:pt x="1001" y="319"/>
                  <a:pt x="1001" y="319"/>
                </a:cubicBezTo>
                <a:cubicBezTo>
                  <a:pt x="1002" y="320"/>
                  <a:pt x="1002" y="321"/>
                  <a:pt x="1003" y="321"/>
                </a:cubicBezTo>
                <a:cubicBezTo>
                  <a:pt x="1004" y="321"/>
                  <a:pt x="1004" y="322"/>
                  <a:pt x="1005" y="323"/>
                </a:cubicBezTo>
                <a:cubicBezTo>
                  <a:pt x="1005" y="323"/>
                  <a:pt x="1005" y="323"/>
                  <a:pt x="1006" y="323"/>
                </a:cubicBezTo>
                <a:cubicBezTo>
                  <a:pt x="1006" y="323"/>
                  <a:pt x="1006" y="324"/>
                  <a:pt x="1006" y="324"/>
                </a:cubicBezTo>
                <a:cubicBezTo>
                  <a:pt x="1006" y="324"/>
                  <a:pt x="1006" y="324"/>
                  <a:pt x="1007" y="324"/>
                </a:cubicBezTo>
                <a:cubicBezTo>
                  <a:pt x="1008" y="325"/>
                  <a:pt x="1007" y="324"/>
                  <a:pt x="1008" y="325"/>
                </a:cubicBezTo>
                <a:cubicBezTo>
                  <a:pt x="1008" y="325"/>
                  <a:pt x="1009" y="325"/>
                  <a:pt x="1009" y="325"/>
                </a:cubicBezTo>
                <a:cubicBezTo>
                  <a:pt x="1010" y="325"/>
                  <a:pt x="1010" y="326"/>
                  <a:pt x="1010" y="326"/>
                </a:cubicBezTo>
                <a:cubicBezTo>
                  <a:pt x="1011" y="326"/>
                  <a:pt x="1011" y="326"/>
                  <a:pt x="1011" y="326"/>
                </a:cubicBezTo>
                <a:cubicBezTo>
                  <a:pt x="1011" y="327"/>
                  <a:pt x="1011" y="326"/>
                  <a:pt x="1012" y="326"/>
                </a:cubicBezTo>
                <a:cubicBezTo>
                  <a:pt x="1012" y="326"/>
                  <a:pt x="1012" y="327"/>
                  <a:pt x="1012" y="327"/>
                </a:cubicBezTo>
                <a:cubicBezTo>
                  <a:pt x="1012" y="328"/>
                  <a:pt x="1013" y="328"/>
                  <a:pt x="1013" y="328"/>
                </a:cubicBezTo>
                <a:cubicBezTo>
                  <a:pt x="1014" y="330"/>
                  <a:pt x="1015" y="331"/>
                  <a:pt x="1015" y="333"/>
                </a:cubicBezTo>
                <a:cubicBezTo>
                  <a:pt x="1015" y="333"/>
                  <a:pt x="1015" y="333"/>
                  <a:pt x="1014" y="333"/>
                </a:cubicBezTo>
                <a:cubicBezTo>
                  <a:pt x="1014" y="334"/>
                  <a:pt x="1014" y="335"/>
                  <a:pt x="1013" y="335"/>
                </a:cubicBezTo>
                <a:cubicBezTo>
                  <a:pt x="1013" y="336"/>
                  <a:pt x="1012" y="337"/>
                  <a:pt x="1012" y="337"/>
                </a:cubicBezTo>
                <a:cubicBezTo>
                  <a:pt x="1012" y="337"/>
                  <a:pt x="1012" y="337"/>
                  <a:pt x="1012" y="337"/>
                </a:cubicBezTo>
                <a:cubicBezTo>
                  <a:pt x="1011" y="337"/>
                  <a:pt x="1012" y="337"/>
                  <a:pt x="1012" y="337"/>
                </a:cubicBezTo>
                <a:cubicBezTo>
                  <a:pt x="1011" y="337"/>
                  <a:pt x="1011" y="337"/>
                  <a:pt x="1011" y="337"/>
                </a:cubicBezTo>
                <a:cubicBezTo>
                  <a:pt x="1011" y="337"/>
                  <a:pt x="1011" y="337"/>
                  <a:pt x="1011" y="337"/>
                </a:cubicBezTo>
                <a:cubicBezTo>
                  <a:pt x="1010" y="338"/>
                  <a:pt x="1010" y="337"/>
                  <a:pt x="1010" y="337"/>
                </a:cubicBezTo>
                <a:cubicBezTo>
                  <a:pt x="1010" y="337"/>
                  <a:pt x="1009" y="338"/>
                  <a:pt x="1009" y="338"/>
                </a:cubicBezTo>
                <a:cubicBezTo>
                  <a:pt x="1008" y="339"/>
                  <a:pt x="1007" y="338"/>
                  <a:pt x="1006" y="338"/>
                </a:cubicBezTo>
                <a:cubicBezTo>
                  <a:pt x="1005" y="338"/>
                  <a:pt x="1005" y="337"/>
                  <a:pt x="1004" y="337"/>
                </a:cubicBezTo>
                <a:cubicBezTo>
                  <a:pt x="1004" y="338"/>
                  <a:pt x="1004" y="338"/>
                  <a:pt x="1004" y="338"/>
                </a:cubicBezTo>
                <a:cubicBezTo>
                  <a:pt x="1004" y="338"/>
                  <a:pt x="1004" y="338"/>
                  <a:pt x="1003" y="338"/>
                </a:cubicBezTo>
                <a:cubicBezTo>
                  <a:pt x="1003" y="339"/>
                  <a:pt x="1003" y="339"/>
                  <a:pt x="1002" y="339"/>
                </a:cubicBezTo>
                <a:cubicBezTo>
                  <a:pt x="1002" y="339"/>
                  <a:pt x="1001" y="338"/>
                  <a:pt x="1001" y="339"/>
                </a:cubicBezTo>
                <a:cubicBezTo>
                  <a:pt x="1000" y="339"/>
                  <a:pt x="998" y="339"/>
                  <a:pt x="997" y="338"/>
                </a:cubicBezTo>
                <a:cubicBezTo>
                  <a:pt x="997" y="338"/>
                  <a:pt x="996" y="338"/>
                  <a:pt x="995" y="338"/>
                </a:cubicBezTo>
                <a:cubicBezTo>
                  <a:pt x="995" y="338"/>
                  <a:pt x="995" y="337"/>
                  <a:pt x="994" y="336"/>
                </a:cubicBezTo>
                <a:cubicBezTo>
                  <a:pt x="993" y="336"/>
                  <a:pt x="992" y="336"/>
                  <a:pt x="992" y="336"/>
                </a:cubicBezTo>
                <a:cubicBezTo>
                  <a:pt x="991" y="336"/>
                  <a:pt x="991" y="337"/>
                  <a:pt x="991" y="337"/>
                </a:cubicBezTo>
                <a:cubicBezTo>
                  <a:pt x="990" y="337"/>
                  <a:pt x="990" y="337"/>
                  <a:pt x="989" y="337"/>
                </a:cubicBezTo>
                <a:cubicBezTo>
                  <a:pt x="989" y="336"/>
                  <a:pt x="988" y="334"/>
                  <a:pt x="988" y="334"/>
                </a:cubicBezTo>
                <a:cubicBezTo>
                  <a:pt x="988" y="334"/>
                  <a:pt x="986" y="335"/>
                  <a:pt x="986" y="334"/>
                </a:cubicBezTo>
                <a:cubicBezTo>
                  <a:pt x="986" y="334"/>
                  <a:pt x="985" y="334"/>
                  <a:pt x="984" y="334"/>
                </a:cubicBezTo>
                <a:cubicBezTo>
                  <a:pt x="984" y="333"/>
                  <a:pt x="984" y="333"/>
                  <a:pt x="984" y="332"/>
                </a:cubicBezTo>
                <a:cubicBezTo>
                  <a:pt x="983" y="333"/>
                  <a:pt x="983" y="333"/>
                  <a:pt x="982" y="333"/>
                </a:cubicBezTo>
                <a:cubicBezTo>
                  <a:pt x="981" y="333"/>
                  <a:pt x="981" y="334"/>
                  <a:pt x="980" y="333"/>
                </a:cubicBezTo>
                <a:cubicBezTo>
                  <a:pt x="980" y="333"/>
                  <a:pt x="980" y="333"/>
                  <a:pt x="980" y="333"/>
                </a:cubicBezTo>
                <a:cubicBezTo>
                  <a:pt x="980" y="333"/>
                  <a:pt x="979" y="333"/>
                  <a:pt x="979" y="332"/>
                </a:cubicBezTo>
                <a:cubicBezTo>
                  <a:pt x="979" y="332"/>
                  <a:pt x="977" y="332"/>
                  <a:pt x="976" y="332"/>
                </a:cubicBezTo>
                <a:cubicBezTo>
                  <a:pt x="976" y="332"/>
                  <a:pt x="976" y="332"/>
                  <a:pt x="975" y="332"/>
                </a:cubicBezTo>
                <a:cubicBezTo>
                  <a:pt x="975" y="334"/>
                  <a:pt x="972" y="333"/>
                  <a:pt x="971" y="334"/>
                </a:cubicBezTo>
                <a:cubicBezTo>
                  <a:pt x="971" y="335"/>
                  <a:pt x="971" y="335"/>
                  <a:pt x="970" y="335"/>
                </a:cubicBezTo>
                <a:cubicBezTo>
                  <a:pt x="970" y="335"/>
                  <a:pt x="968" y="336"/>
                  <a:pt x="968" y="336"/>
                </a:cubicBezTo>
                <a:cubicBezTo>
                  <a:pt x="968" y="337"/>
                  <a:pt x="967" y="336"/>
                  <a:pt x="967" y="336"/>
                </a:cubicBezTo>
                <a:cubicBezTo>
                  <a:pt x="966" y="337"/>
                  <a:pt x="966" y="338"/>
                  <a:pt x="965" y="338"/>
                </a:cubicBezTo>
                <a:cubicBezTo>
                  <a:pt x="964" y="338"/>
                  <a:pt x="963" y="338"/>
                  <a:pt x="962" y="338"/>
                </a:cubicBezTo>
                <a:cubicBezTo>
                  <a:pt x="962" y="337"/>
                  <a:pt x="961" y="337"/>
                  <a:pt x="961" y="338"/>
                </a:cubicBezTo>
                <a:cubicBezTo>
                  <a:pt x="960" y="338"/>
                  <a:pt x="959" y="337"/>
                  <a:pt x="958" y="338"/>
                </a:cubicBezTo>
                <a:cubicBezTo>
                  <a:pt x="957" y="338"/>
                  <a:pt x="956" y="337"/>
                  <a:pt x="956" y="339"/>
                </a:cubicBezTo>
                <a:cubicBezTo>
                  <a:pt x="956" y="339"/>
                  <a:pt x="959" y="340"/>
                  <a:pt x="959" y="340"/>
                </a:cubicBezTo>
                <a:cubicBezTo>
                  <a:pt x="959" y="340"/>
                  <a:pt x="958" y="340"/>
                  <a:pt x="958" y="340"/>
                </a:cubicBezTo>
                <a:cubicBezTo>
                  <a:pt x="957" y="340"/>
                  <a:pt x="956" y="340"/>
                  <a:pt x="956" y="341"/>
                </a:cubicBezTo>
                <a:cubicBezTo>
                  <a:pt x="956" y="341"/>
                  <a:pt x="956" y="341"/>
                  <a:pt x="956" y="341"/>
                </a:cubicBezTo>
                <a:cubicBezTo>
                  <a:pt x="955" y="342"/>
                  <a:pt x="953" y="342"/>
                  <a:pt x="952" y="342"/>
                </a:cubicBezTo>
                <a:cubicBezTo>
                  <a:pt x="952" y="341"/>
                  <a:pt x="951" y="341"/>
                  <a:pt x="950" y="341"/>
                </a:cubicBezTo>
                <a:cubicBezTo>
                  <a:pt x="949" y="341"/>
                  <a:pt x="950" y="342"/>
                  <a:pt x="950" y="343"/>
                </a:cubicBezTo>
                <a:cubicBezTo>
                  <a:pt x="948" y="343"/>
                  <a:pt x="945" y="342"/>
                  <a:pt x="944" y="344"/>
                </a:cubicBezTo>
                <a:cubicBezTo>
                  <a:pt x="944" y="345"/>
                  <a:pt x="943" y="345"/>
                  <a:pt x="943" y="345"/>
                </a:cubicBezTo>
                <a:cubicBezTo>
                  <a:pt x="942" y="346"/>
                  <a:pt x="942" y="346"/>
                  <a:pt x="943" y="347"/>
                </a:cubicBezTo>
                <a:cubicBezTo>
                  <a:pt x="943" y="348"/>
                  <a:pt x="942" y="348"/>
                  <a:pt x="942" y="349"/>
                </a:cubicBezTo>
                <a:cubicBezTo>
                  <a:pt x="943" y="349"/>
                  <a:pt x="944" y="349"/>
                  <a:pt x="945" y="349"/>
                </a:cubicBezTo>
                <a:cubicBezTo>
                  <a:pt x="945" y="350"/>
                  <a:pt x="946" y="350"/>
                  <a:pt x="946" y="351"/>
                </a:cubicBezTo>
                <a:cubicBezTo>
                  <a:pt x="946" y="352"/>
                  <a:pt x="946" y="353"/>
                  <a:pt x="945" y="353"/>
                </a:cubicBezTo>
                <a:cubicBezTo>
                  <a:pt x="945" y="354"/>
                  <a:pt x="946" y="354"/>
                  <a:pt x="946" y="354"/>
                </a:cubicBezTo>
                <a:cubicBezTo>
                  <a:pt x="946" y="355"/>
                  <a:pt x="945" y="355"/>
                  <a:pt x="945" y="356"/>
                </a:cubicBezTo>
                <a:cubicBezTo>
                  <a:pt x="944" y="356"/>
                  <a:pt x="944" y="355"/>
                  <a:pt x="943" y="355"/>
                </a:cubicBezTo>
                <a:cubicBezTo>
                  <a:pt x="943" y="356"/>
                  <a:pt x="944" y="356"/>
                  <a:pt x="943" y="358"/>
                </a:cubicBezTo>
                <a:cubicBezTo>
                  <a:pt x="944" y="357"/>
                  <a:pt x="945" y="357"/>
                  <a:pt x="945" y="357"/>
                </a:cubicBezTo>
                <a:cubicBezTo>
                  <a:pt x="946" y="358"/>
                  <a:pt x="946" y="358"/>
                  <a:pt x="947" y="359"/>
                </a:cubicBezTo>
                <a:cubicBezTo>
                  <a:pt x="947" y="359"/>
                  <a:pt x="947" y="361"/>
                  <a:pt x="947" y="361"/>
                </a:cubicBezTo>
                <a:cubicBezTo>
                  <a:pt x="947" y="361"/>
                  <a:pt x="948" y="361"/>
                  <a:pt x="948" y="361"/>
                </a:cubicBezTo>
                <a:cubicBezTo>
                  <a:pt x="948" y="362"/>
                  <a:pt x="948" y="362"/>
                  <a:pt x="948" y="362"/>
                </a:cubicBezTo>
                <a:cubicBezTo>
                  <a:pt x="947" y="363"/>
                  <a:pt x="947" y="362"/>
                  <a:pt x="947" y="363"/>
                </a:cubicBezTo>
                <a:cubicBezTo>
                  <a:pt x="947" y="363"/>
                  <a:pt x="947" y="363"/>
                  <a:pt x="948" y="364"/>
                </a:cubicBezTo>
                <a:cubicBezTo>
                  <a:pt x="949" y="364"/>
                  <a:pt x="950" y="364"/>
                  <a:pt x="951" y="364"/>
                </a:cubicBezTo>
                <a:cubicBezTo>
                  <a:pt x="951" y="364"/>
                  <a:pt x="951" y="364"/>
                  <a:pt x="950" y="365"/>
                </a:cubicBezTo>
                <a:cubicBezTo>
                  <a:pt x="950" y="365"/>
                  <a:pt x="951" y="365"/>
                  <a:pt x="951" y="365"/>
                </a:cubicBezTo>
                <a:cubicBezTo>
                  <a:pt x="951" y="366"/>
                  <a:pt x="952" y="366"/>
                  <a:pt x="952" y="366"/>
                </a:cubicBezTo>
                <a:cubicBezTo>
                  <a:pt x="952" y="365"/>
                  <a:pt x="951" y="365"/>
                  <a:pt x="952" y="365"/>
                </a:cubicBezTo>
                <a:cubicBezTo>
                  <a:pt x="953" y="365"/>
                  <a:pt x="953" y="367"/>
                  <a:pt x="954" y="367"/>
                </a:cubicBezTo>
                <a:cubicBezTo>
                  <a:pt x="954" y="367"/>
                  <a:pt x="955" y="366"/>
                  <a:pt x="955" y="366"/>
                </a:cubicBezTo>
                <a:cubicBezTo>
                  <a:pt x="956" y="367"/>
                  <a:pt x="955" y="367"/>
                  <a:pt x="956" y="367"/>
                </a:cubicBezTo>
                <a:cubicBezTo>
                  <a:pt x="956" y="367"/>
                  <a:pt x="956" y="368"/>
                  <a:pt x="956" y="368"/>
                </a:cubicBezTo>
                <a:cubicBezTo>
                  <a:pt x="956" y="368"/>
                  <a:pt x="956" y="369"/>
                  <a:pt x="957" y="369"/>
                </a:cubicBezTo>
                <a:cubicBezTo>
                  <a:pt x="958" y="369"/>
                  <a:pt x="958" y="371"/>
                  <a:pt x="959" y="371"/>
                </a:cubicBezTo>
                <a:cubicBezTo>
                  <a:pt x="960" y="370"/>
                  <a:pt x="960" y="370"/>
                  <a:pt x="961" y="370"/>
                </a:cubicBezTo>
                <a:cubicBezTo>
                  <a:pt x="962" y="369"/>
                  <a:pt x="962" y="369"/>
                  <a:pt x="963" y="368"/>
                </a:cubicBezTo>
                <a:cubicBezTo>
                  <a:pt x="963" y="367"/>
                  <a:pt x="963" y="366"/>
                  <a:pt x="964" y="366"/>
                </a:cubicBezTo>
                <a:cubicBezTo>
                  <a:pt x="964" y="366"/>
                  <a:pt x="964" y="366"/>
                  <a:pt x="965" y="366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67" y="366"/>
                  <a:pt x="965" y="366"/>
                  <a:pt x="966" y="366"/>
                </a:cubicBezTo>
                <a:cubicBezTo>
                  <a:pt x="966" y="366"/>
                  <a:pt x="966" y="366"/>
                  <a:pt x="967" y="366"/>
                </a:cubicBezTo>
                <a:cubicBezTo>
                  <a:pt x="967" y="366"/>
                  <a:pt x="966" y="367"/>
                  <a:pt x="967" y="367"/>
                </a:cubicBezTo>
                <a:cubicBezTo>
                  <a:pt x="967" y="367"/>
                  <a:pt x="967" y="367"/>
                  <a:pt x="968" y="367"/>
                </a:cubicBezTo>
                <a:cubicBezTo>
                  <a:pt x="968" y="367"/>
                  <a:pt x="968" y="367"/>
                  <a:pt x="969" y="367"/>
                </a:cubicBezTo>
                <a:cubicBezTo>
                  <a:pt x="969" y="367"/>
                  <a:pt x="970" y="368"/>
                  <a:pt x="970" y="368"/>
                </a:cubicBezTo>
                <a:cubicBezTo>
                  <a:pt x="970" y="368"/>
                  <a:pt x="970" y="369"/>
                  <a:pt x="971" y="369"/>
                </a:cubicBezTo>
                <a:cubicBezTo>
                  <a:pt x="971" y="369"/>
                  <a:pt x="972" y="369"/>
                  <a:pt x="972" y="370"/>
                </a:cubicBezTo>
                <a:cubicBezTo>
                  <a:pt x="973" y="370"/>
                  <a:pt x="975" y="370"/>
                  <a:pt x="976" y="370"/>
                </a:cubicBezTo>
                <a:cubicBezTo>
                  <a:pt x="978" y="370"/>
                  <a:pt x="980" y="369"/>
                  <a:pt x="981" y="368"/>
                </a:cubicBezTo>
                <a:cubicBezTo>
                  <a:pt x="982" y="367"/>
                  <a:pt x="982" y="367"/>
                  <a:pt x="983" y="367"/>
                </a:cubicBezTo>
                <a:cubicBezTo>
                  <a:pt x="983" y="367"/>
                  <a:pt x="984" y="366"/>
                  <a:pt x="984" y="367"/>
                </a:cubicBezTo>
                <a:cubicBezTo>
                  <a:pt x="985" y="367"/>
                  <a:pt x="986" y="366"/>
                  <a:pt x="986" y="365"/>
                </a:cubicBezTo>
                <a:cubicBezTo>
                  <a:pt x="986" y="365"/>
                  <a:pt x="987" y="364"/>
                  <a:pt x="988" y="365"/>
                </a:cubicBezTo>
                <a:cubicBezTo>
                  <a:pt x="988" y="366"/>
                  <a:pt x="988" y="367"/>
                  <a:pt x="988" y="368"/>
                </a:cubicBezTo>
                <a:cubicBezTo>
                  <a:pt x="987" y="368"/>
                  <a:pt x="987" y="368"/>
                  <a:pt x="987" y="369"/>
                </a:cubicBezTo>
                <a:cubicBezTo>
                  <a:pt x="987" y="370"/>
                  <a:pt x="987" y="371"/>
                  <a:pt x="987" y="371"/>
                </a:cubicBezTo>
                <a:cubicBezTo>
                  <a:pt x="987" y="371"/>
                  <a:pt x="986" y="373"/>
                  <a:pt x="987" y="372"/>
                </a:cubicBezTo>
                <a:cubicBezTo>
                  <a:pt x="987" y="373"/>
                  <a:pt x="987" y="374"/>
                  <a:pt x="988" y="374"/>
                </a:cubicBezTo>
                <a:cubicBezTo>
                  <a:pt x="988" y="375"/>
                  <a:pt x="988" y="376"/>
                  <a:pt x="988" y="377"/>
                </a:cubicBezTo>
                <a:cubicBezTo>
                  <a:pt x="988" y="377"/>
                  <a:pt x="987" y="377"/>
                  <a:pt x="988" y="378"/>
                </a:cubicBezTo>
                <a:cubicBezTo>
                  <a:pt x="988" y="379"/>
                  <a:pt x="988" y="379"/>
                  <a:pt x="989" y="379"/>
                </a:cubicBezTo>
                <a:cubicBezTo>
                  <a:pt x="989" y="380"/>
                  <a:pt x="988" y="380"/>
                  <a:pt x="988" y="380"/>
                </a:cubicBezTo>
                <a:cubicBezTo>
                  <a:pt x="988" y="381"/>
                  <a:pt x="988" y="382"/>
                  <a:pt x="987" y="382"/>
                </a:cubicBezTo>
                <a:cubicBezTo>
                  <a:pt x="986" y="383"/>
                  <a:pt x="986" y="384"/>
                  <a:pt x="986" y="385"/>
                </a:cubicBezTo>
                <a:cubicBezTo>
                  <a:pt x="986" y="385"/>
                  <a:pt x="986" y="385"/>
                  <a:pt x="986" y="385"/>
                </a:cubicBezTo>
                <a:cubicBezTo>
                  <a:pt x="986" y="385"/>
                  <a:pt x="986" y="386"/>
                  <a:pt x="986" y="386"/>
                </a:cubicBezTo>
                <a:cubicBezTo>
                  <a:pt x="986" y="388"/>
                  <a:pt x="986" y="387"/>
                  <a:pt x="985" y="388"/>
                </a:cubicBezTo>
                <a:cubicBezTo>
                  <a:pt x="985" y="389"/>
                  <a:pt x="985" y="388"/>
                  <a:pt x="984" y="389"/>
                </a:cubicBezTo>
                <a:cubicBezTo>
                  <a:pt x="984" y="390"/>
                  <a:pt x="984" y="391"/>
                  <a:pt x="984" y="392"/>
                </a:cubicBezTo>
                <a:cubicBezTo>
                  <a:pt x="984" y="393"/>
                  <a:pt x="983" y="393"/>
                  <a:pt x="983" y="393"/>
                </a:cubicBezTo>
                <a:cubicBezTo>
                  <a:pt x="983" y="394"/>
                  <a:pt x="983" y="394"/>
                  <a:pt x="982" y="395"/>
                </a:cubicBezTo>
                <a:cubicBezTo>
                  <a:pt x="982" y="396"/>
                  <a:pt x="983" y="396"/>
                  <a:pt x="982" y="397"/>
                </a:cubicBezTo>
                <a:cubicBezTo>
                  <a:pt x="982" y="397"/>
                  <a:pt x="982" y="397"/>
                  <a:pt x="982" y="397"/>
                </a:cubicBezTo>
                <a:cubicBezTo>
                  <a:pt x="981" y="398"/>
                  <a:pt x="981" y="398"/>
                  <a:pt x="980" y="399"/>
                </a:cubicBezTo>
                <a:cubicBezTo>
                  <a:pt x="978" y="399"/>
                  <a:pt x="976" y="399"/>
                  <a:pt x="974" y="400"/>
                </a:cubicBezTo>
                <a:cubicBezTo>
                  <a:pt x="974" y="399"/>
                  <a:pt x="974" y="399"/>
                  <a:pt x="974" y="399"/>
                </a:cubicBezTo>
                <a:cubicBezTo>
                  <a:pt x="973" y="399"/>
                  <a:pt x="972" y="399"/>
                  <a:pt x="972" y="399"/>
                </a:cubicBezTo>
                <a:cubicBezTo>
                  <a:pt x="971" y="399"/>
                  <a:pt x="970" y="401"/>
                  <a:pt x="970" y="400"/>
                </a:cubicBezTo>
                <a:cubicBezTo>
                  <a:pt x="970" y="399"/>
                  <a:pt x="969" y="399"/>
                  <a:pt x="968" y="399"/>
                </a:cubicBezTo>
                <a:cubicBezTo>
                  <a:pt x="968" y="399"/>
                  <a:pt x="968" y="399"/>
                  <a:pt x="968" y="398"/>
                </a:cubicBezTo>
                <a:cubicBezTo>
                  <a:pt x="967" y="398"/>
                  <a:pt x="967" y="398"/>
                  <a:pt x="966" y="398"/>
                </a:cubicBezTo>
                <a:cubicBezTo>
                  <a:pt x="966" y="399"/>
                  <a:pt x="967" y="399"/>
                  <a:pt x="966" y="400"/>
                </a:cubicBezTo>
                <a:cubicBezTo>
                  <a:pt x="965" y="401"/>
                  <a:pt x="965" y="399"/>
                  <a:pt x="965" y="399"/>
                </a:cubicBezTo>
                <a:cubicBezTo>
                  <a:pt x="965" y="399"/>
                  <a:pt x="964" y="399"/>
                  <a:pt x="964" y="399"/>
                </a:cubicBezTo>
                <a:cubicBezTo>
                  <a:pt x="963" y="399"/>
                  <a:pt x="963" y="399"/>
                  <a:pt x="962" y="399"/>
                </a:cubicBezTo>
                <a:cubicBezTo>
                  <a:pt x="961" y="399"/>
                  <a:pt x="961" y="400"/>
                  <a:pt x="961" y="401"/>
                </a:cubicBezTo>
                <a:cubicBezTo>
                  <a:pt x="960" y="401"/>
                  <a:pt x="958" y="399"/>
                  <a:pt x="958" y="400"/>
                </a:cubicBezTo>
                <a:cubicBezTo>
                  <a:pt x="958" y="401"/>
                  <a:pt x="956" y="401"/>
                  <a:pt x="956" y="401"/>
                </a:cubicBezTo>
                <a:cubicBezTo>
                  <a:pt x="955" y="401"/>
                  <a:pt x="955" y="400"/>
                  <a:pt x="954" y="400"/>
                </a:cubicBezTo>
                <a:cubicBezTo>
                  <a:pt x="954" y="400"/>
                  <a:pt x="954" y="399"/>
                  <a:pt x="953" y="399"/>
                </a:cubicBezTo>
                <a:cubicBezTo>
                  <a:pt x="953" y="399"/>
                  <a:pt x="953" y="400"/>
                  <a:pt x="953" y="400"/>
                </a:cubicBezTo>
                <a:cubicBezTo>
                  <a:pt x="952" y="400"/>
                  <a:pt x="951" y="400"/>
                  <a:pt x="950" y="399"/>
                </a:cubicBezTo>
                <a:cubicBezTo>
                  <a:pt x="950" y="400"/>
                  <a:pt x="948" y="400"/>
                  <a:pt x="948" y="400"/>
                </a:cubicBezTo>
                <a:cubicBezTo>
                  <a:pt x="947" y="399"/>
                  <a:pt x="947" y="399"/>
                  <a:pt x="946" y="399"/>
                </a:cubicBezTo>
                <a:cubicBezTo>
                  <a:pt x="946" y="399"/>
                  <a:pt x="946" y="399"/>
                  <a:pt x="946" y="399"/>
                </a:cubicBezTo>
                <a:cubicBezTo>
                  <a:pt x="945" y="399"/>
                  <a:pt x="946" y="398"/>
                  <a:pt x="945" y="398"/>
                </a:cubicBezTo>
                <a:cubicBezTo>
                  <a:pt x="944" y="398"/>
                  <a:pt x="944" y="398"/>
                  <a:pt x="944" y="397"/>
                </a:cubicBezTo>
                <a:cubicBezTo>
                  <a:pt x="943" y="397"/>
                  <a:pt x="941" y="397"/>
                  <a:pt x="940" y="397"/>
                </a:cubicBezTo>
                <a:cubicBezTo>
                  <a:pt x="940" y="397"/>
                  <a:pt x="940" y="397"/>
                  <a:pt x="940" y="397"/>
                </a:cubicBezTo>
                <a:cubicBezTo>
                  <a:pt x="939" y="397"/>
                  <a:pt x="939" y="397"/>
                  <a:pt x="938" y="397"/>
                </a:cubicBezTo>
                <a:cubicBezTo>
                  <a:pt x="937" y="397"/>
                  <a:pt x="938" y="397"/>
                  <a:pt x="937" y="397"/>
                </a:cubicBezTo>
                <a:cubicBezTo>
                  <a:pt x="936" y="396"/>
                  <a:pt x="937" y="395"/>
                  <a:pt x="936" y="395"/>
                </a:cubicBezTo>
                <a:cubicBezTo>
                  <a:pt x="935" y="395"/>
                  <a:pt x="933" y="395"/>
                  <a:pt x="932" y="395"/>
                </a:cubicBezTo>
                <a:cubicBezTo>
                  <a:pt x="932" y="394"/>
                  <a:pt x="933" y="394"/>
                  <a:pt x="932" y="394"/>
                </a:cubicBezTo>
                <a:cubicBezTo>
                  <a:pt x="931" y="393"/>
                  <a:pt x="930" y="393"/>
                  <a:pt x="929" y="393"/>
                </a:cubicBezTo>
                <a:cubicBezTo>
                  <a:pt x="928" y="393"/>
                  <a:pt x="927" y="394"/>
                  <a:pt x="927" y="393"/>
                </a:cubicBezTo>
                <a:cubicBezTo>
                  <a:pt x="927" y="393"/>
                  <a:pt x="927" y="393"/>
                  <a:pt x="927" y="392"/>
                </a:cubicBezTo>
                <a:cubicBezTo>
                  <a:pt x="926" y="392"/>
                  <a:pt x="926" y="392"/>
                  <a:pt x="926" y="391"/>
                </a:cubicBezTo>
                <a:cubicBezTo>
                  <a:pt x="926" y="391"/>
                  <a:pt x="924" y="391"/>
                  <a:pt x="924" y="391"/>
                </a:cubicBezTo>
                <a:cubicBezTo>
                  <a:pt x="923" y="391"/>
                  <a:pt x="922" y="390"/>
                  <a:pt x="921" y="390"/>
                </a:cubicBezTo>
                <a:cubicBezTo>
                  <a:pt x="920" y="389"/>
                  <a:pt x="919" y="389"/>
                  <a:pt x="919" y="389"/>
                </a:cubicBezTo>
                <a:cubicBezTo>
                  <a:pt x="918" y="389"/>
                  <a:pt x="918" y="389"/>
                  <a:pt x="918" y="389"/>
                </a:cubicBezTo>
                <a:cubicBezTo>
                  <a:pt x="918" y="389"/>
                  <a:pt x="917" y="389"/>
                  <a:pt x="917" y="390"/>
                </a:cubicBezTo>
                <a:cubicBezTo>
                  <a:pt x="917" y="390"/>
                  <a:pt x="917" y="390"/>
                  <a:pt x="916" y="390"/>
                </a:cubicBezTo>
                <a:cubicBezTo>
                  <a:pt x="916" y="390"/>
                  <a:pt x="916" y="391"/>
                  <a:pt x="915" y="391"/>
                </a:cubicBezTo>
                <a:cubicBezTo>
                  <a:pt x="915" y="391"/>
                  <a:pt x="915" y="391"/>
                  <a:pt x="915" y="391"/>
                </a:cubicBezTo>
                <a:cubicBezTo>
                  <a:pt x="914" y="391"/>
                  <a:pt x="914" y="391"/>
                  <a:pt x="913" y="392"/>
                </a:cubicBezTo>
                <a:cubicBezTo>
                  <a:pt x="913" y="393"/>
                  <a:pt x="912" y="395"/>
                  <a:pt x="911" y="395"/>
                </a:cubicBezTo>
                <a:cubicBezTo>
                  <a:pt x="911" y="396"/>
                  <a:pt x="911" y="397"/>
                  <a:pt x="912" y="397"/>
                </a:cubicBezTo>
                <a:cubicBezTo>
                  <a:pt x="913" y="398"/>
                  <a:pt x="912" y="398"/>
                  <a:pt x="913" y="398"/>
                </a:cubicBezTo>
                <a:cubicBezTo>
                  <a:pt x="913" y="400"/>
                  <a:pt x="911" y="401"/>
                  <a:pt x="910" y="402"/>
                </a:cubicBezTo>
                <a:cubicBezTo>
                  <a:pt x="910" y="403"/>
                  <a:pt x="910" y="403"/>
                  <a:pt x="909" y="403"/>
                </a:cubicBezTo>
                <a:cubicBezTo>
                  <a:pt x="909" y="404"/>
                  <a:pt x="908" y="403"/>
                  <a:pt x="907" y="403"/>
                </a:cubicBezTo>
                <a:cubicBezTo>
                  <a:pt x="906" y="403"/>
                  <a:pt x="904" y="403"/>
                  <a:pt x="903" y="402"/>
                </a:cubicBezTo>
                <a:cubicBezTo>
                  <a:pt x="902" y="402"/>
                  <a:pt x="900" y="402"/>
                  <a:pt x="900" y="401"/>
                </a:cubicBezTo>
                <a:cubicBezTo>
                  <a:pt x="900" y="401"/>
                  <a:pt x="899" y="401"/>
                  <a:pt x="899" y="401"/>
                </a:cubicBezTo>
                <a:cubicBezTo>
                  <a:pt x="898" y="401"/>
                  <a:pt x="898" y="401"/>
                  <a:pt x="897" y="401"/>
                </a:cubicBezTo>
                <a:cubicBezTo>
                  <a:pt x="897" y="400"/>
                  <a:pt x="896" y="400"/>
                  <a:pt x="896" y="400"/>
                </a:cubicBezTo>
                <a:cubicBezTo>
                  <a:pt x="895" y="400"/>
                  <a:pt x="894" y="400"/>
                  <a:pt x="894" y="400"/>
                </a:cubicBezTo>
                <a:cubicBezTo>
                  <a:pt x="893" y="399"/>
                  <a:pt x="893" y="399"/>
                  <a:pt x="892" y="399"/>
                </a:cubicBezTo>
                <a:cubicBezTo>
                  <a:pt x="891" y="398"/>
                  <a:pt x="891" y="397"/>
                  <a:pt x="890" y="396"/>
                </a:cubicBezTo>
                <a:cubicBezTo>
                  <a:pt x="889" y="395"/>
                  <a:pt x="888" y="395"/>
                  <a:pt x="888" y="394"/>
                </a:cubicBezTo>
                <a:cubicBezTo>
                  <a:pt x="888" y="393"/>
                  <a:pt x="887" y="393"/>
                  <a:pt x="886" y="393"/>
                </a:cubicBezTo>
                <a:cubicBezTo>
                  <a:pt x="886" y="393"/>
                  <a:pt x="885" y="393"/>
                  <a:pt x="885" y="393"/>
                </a:cubicBezTo>
                <a:cubicBezTo>
                  <a:pt x="885" y="392"/>
                  <a:pt x="885" y="392"/>
                  <a:pt x="884" y="392"/>
                </a:cubicBezTo>
                <a:cubicBezTo>
                  <a:pt x="883" y="392"/>
                  <a:pt x="883" y="392"/>
                  <a:pt x="883" y="391"/>
                </a:cubicBezTo>
                <a:cubicBezTo>
                  <a:pt x="882" y="391"/>
                  <a:pt x="882" y="391"/>
                  <a:pt x="882" y="391"/>
                </a:cubicBezTo>
                <a:cubicBezTo>
                  <a:pt x="881" y="391"/>
                  <a:pt x="881" y="390"/>
                  <a:pt x="880" y="390"/>
                </a:cubicBezTo>
                <a:cubicBezTo>
                  <a:pt x="880" y="390"/>
                  <a:pt x="879" y="390"/>
                  <a:pt x="879" y="390"/>
                </a:cubicBezTo>
                <a:cubicBezTo>
                  <a:pt x="879" y="389"/>
                  <a:pt x="877" y="390"/>
                  <a:pt x="877" y="390"/>
                </a:cubicBezTo>
                <a:cubicBezTo>
                  <a:pt x="876" y="390"/>
                  <a:pt x="876" y="390"/>
                  <a:pt x="875" y="390"/>
                </a:cubicBezTo>
                <a:cubicBezTo>
                  <a:pt x="874" y="390"/>
                  <a:pt x="874" y="390"/>
                  <a:pt x="874" y="390"/>
                </a:cubicBezTo>
                <a:cubicBezTo>
                  <a:pt x="874" y="390"/>
                  <a:pt x="874" y="389"/>
                  <a:pt x="874" y="389"/>
                </a:cubicBezTo>
                <a:cubicBezTo>
                  <a:pt x="873" y="389"/>
                  <a:pt x="873" y="389"/>
                  <a:pt x="873" y="388"/>
                </a:cubicBezTo>
                <a:cubicBezTo>
                  <a:pt x="873" y="388"/>
                  <a:pt x="872" y="388"/>
                  <a:pt x="871" y="388"/>
                </a:cubicBezTo>
                <a:cubicBezTo>
                  <a:pt x="871" y="388"/>
                  <a:pt x="871" y="388"/>
                  <a:pt x="871" y="388"/>
                </a:cubicBezTo>
                <a:cubicBezTo>
                  <a:pt x="871" y="387"/>
                  <a:pt x="870" y="387"/>
                  <a:pt x="870" y="387"/>
                </a:cubicBezTo>
                <a:cubicBezTo>
                  <a:pt x="870" y="387"/>
                  <a:pt x="870" y="387"/>
                  <a:pt x="870" y="387"/>
                </a:cubicBezTo>
                <a:cubicBezTo>
                  <a:pt x="870" y="386"/>
                  <a:pt x="869" y="385"/>
                  <a:pt x="868" y="385"/>
                </a:cubicBezTo>
                <a:cubicBezTo>
                  <a:pt x="868" y="386"/>
                  <a:pt x="867" y="384"/>
                  <a:pt x="867" y="384"/>
                </a:cubicBezTo>
                <a:cubicBezTo>
                  <a:pt x="867" y="384"/>
                  <a:pt x="866" y="384"/>
                  <a:pt x="866" y="383"/>
                </a:cubicBezTo>
                <a:cubicBezTo>
                  <a:pt x="865" y="383"/>
                  <a:pt x="866" y="382"/>
                  <a:pt x="866" y="382"/>
                </a:cubicBezTo>
                <a:cubicBezTo>
                  <a:pt x="866" y="382"/>
                  <a:pt x="866" y="381"/>
                  <a:pt x="866" y="381"/>
                </a:cubicBezTo>
                <a:cubicBezTo>
                  <a:pt x="866" y="381"/>
                  <a:pt x="867" y="380"/>
                  <a:pt x="867" y="380"/>
                </a:cubicBezTo>
                <a:cubicBezTo>
                  <a:pt x="867" y="379"/>
                  <a:pt x="868" y="379"/>
                  <a:pt x="868" y="378"/>
                </a:cubicBezTo>
                <a:cubicBezTo>
                  <a:pt x="868" y="377"/>
                  <a:pt x="868" y="377"/>
                  <a:pt x="869" y="377"/>
                </a:cubicBezTo>
                <a:cubicBezTo>
                  <a:pt x="869" y="376"/>
                  <a:pt x="869" y="375"/>
                  <a:pt x="868" y="374"/>
                </a:cubicBezTo>
                <a:cubicBezTo>
                  <a:pt x="869" y="374"/>
                  <a:pt x="869" y="373"/>
                  <a:pt x="869" y="372"/>
                </a:cubicBezTo>
                <a:cubicBezTo>
                  <a:pt x="869" y="372"/>
                  <a:pt x="868" y="373"/>
                  <a:pt x="867" y="372"/>
                </a:cubicBezTo>
                <a:cubicBezTo>
                  <a:pt x="867" y="372"/>
                  <a:pt x="867" y="371"/>
                  <a:pt x="867" y="370"/>
                </a:cubicBezTo>
                <a:cubicBezTo>
                  <a:pt x="867" y="369"/>
                  <a:pt x="868" y="369"/>
                  <a:pt x="869" y="368"/>
                </a:cubicBezTo>
                <a:cubicBezTo>
                  <a:pt x="869" y="367"/>
                  <a:pt x="870" y="367"/>
                  <a:pt x="870" y="367"/>
                </a:cubicBezTo>
                <a:cubicBezTo>
                  <a:pt x="870" y="366"/>
                  <a:pt x="871" y="365"/>
                  <a:pt x="871" y="364"/>
                </a:cubicBezTo>
                <a:cubicBezTo>
                  <a:pt x="870" y="364"/>
                  <a:pt x="868" y="364"/>
                  <a:pt x="868" y="365"/>
                </a:cubicBezTo>
                <a:cubicBezTo>
                  <a:pt x="867" y="365"/>
                  <a:pt x="866" y="364"/>
                  <a:pt x="866" y="362"/>
                </a:cubicBezTo>
                <a:cubicBezTo>
                  <a:pt x="864" y="363"/>
                  <a:pt x="865" y="362"/>
                  <a:pt x="864" y="362"/>
                </a:cubicBezTo>
                <a:cubicBezTo>
                  <a:pt x="863" y="362"/>
                  <a:pt x="864" y="362"/>
                  <a:pt x="863" y="362"/>
                </a:cubicBezTo>
                <a:cubicBezTo>
                  <a:pt x="863" y="362"/>
                  <a:pt x="862" y="362"/>
                  <a:pt x="862" y="362"/>
                </a:cubicBezTo>
                <a:cubicBezTo>
                  <a:pt x="862" y="363"/>
                  <a:pt x="862" y="363"/>
                  <a:pt x="861" y="363"/>
                </a:cubicBezTo>
                <a:cubicBezTo>
                  <a:pt x="861" y="363"/>
                  <a:pt x="861" y="363"/>
                  <a:pt x="861" y="363"/>
                </a:cubicBezTo>
                <a:cubicBezTo>
                  <a:pt x="860" y="363"/>
                  <a:pt x="860" y="364"/>
                  <a:pt x="859" y="364"/>
                </a:cubicBezTo>
                <a:cubicBezTo>
                  <a:pt x="858" y="364"/>
                  <a:pt x="857" y="364"/>
                  <a:pt x="856" y="364"/>
                </a:cubicBezTo>
                <a:cubicBezTo>
                  <a:pt x="856" y="364"/>
                  <a:pt x="856" y="364"/>
                  <a:pt x="856" y="363"/>
                </a:cubicBezTo>
                <a:cubicBezTo>
                  <a:pt x="856" y="364"/>
                  <a:pt x="855" y="364"/>
                  <a:pt x="854" y="364"/>
                </a:cubicBezTo>
                <a:cubicBezTo>
                  <a:pt x="854" y="363"/>
                  <a:pt x="854" y="364"/>
                  <a:pt x="853" y="363"/>
                </a:cubicBezTo>
                <a:cubicBezTo>
                  <a:pt x="852" y="363"/>
                  <a:pt x="852" y="363"/>
                  <a:pt x="852" y="364"/>
                </a:cubicBezTo>
                <a:cubicBezTo>
                  <a:pt x="852" y="365"/>
                  <a:pt x="851" y="365"/>
                  <a:pt x="851" y="365"/>
                </a:cubicBezTo>
                <a:cubicBezTo>
                  <a:pt x="850" y="364"/>
                  <a:pt x="849" y="363"/>
                  <a:pt x="848" y="363"/>
                </a:cubicBezTo>
                <a:cubicBezTo>
                  <a:pt x="847" y="363"/>
                  <a:pt x="846" y="363"/>
                  <a:pt x="846" y="364"/>
                </a:cubicBezTo>
                <a:cubicBezTo>
                  <a:pt x="845" y="364"/>
                  <a:pt x="844" y="364"/>
                  <a:pt x="844" y="364"/>
                </a:cubicBezTo>
                <a:cubicBezTo>
                  <a:pt x="844" y="364"/>
                  <a:pt x="843" y="364"/>
                  <a:pt x="843" y="364"/>
                </a:cubicBezTo>
                <a:cubicBezTo>
                  <a:pt x="842" y="364"/>
                  <a:pt x="842" y="365"/>
                  <a:pt x="841" y="364"/>
                </a:cubicBezTo>
                <a:cubicBezTo>
                  <a:pt x="840" y="363"/>
                  <a:pt x="839" y="365"/>
                  <a:pt x="838" y="364"/>
                </a:cubicBezTo>
                <a:cubicBezTo>
                  <a:pt x="837" y="363"/>
                  <a:pt x="834" y="364"/>
                  <a:pt x="833" y="364"/>
                </a:cubicBezTo>
                <a:cubicBezTo>
                  <a:pt x="833" y="365"/>
                  <a:pt x="833" y="365"/>
                  <a:pt x="832" y="365"/>
                </a:cubicBezTo>
                <a:cubicBezTo>
                  <a:pt x="832" y="365"/>
                  <a:pt x="832" y="365"/>
                  <a:pt x="832" y="365"/>
                </a:cubicBezTo>
                <a:cubicBezTo>
                  <a:pt x="830" y="365"/>
                  <a:pt x="826" y="364"/>
                  <a:pt x="825" y="365"/>
                </a:cubicBezTo>
                <a:cubicBezTo>
                  <a:pt x="824" y="366"/>
                  <a:pt x="823" y="365"/>
                  <a:pt x="822" y="367"/>
                </a:cubicBezTo>
                <a:cubicBezTo>
                  <a:pt x="822" y="367"/>
                  <a:pt x="822" y="367"/>
                  <a:pt x="822" y="367"/>
                </a:cubicBezTo>
                <a:cubicBezTo>
                  <a:pt x="821" y="368"/>
                  <a:pt x="822" y="368"/>
                  <a:pt x="821" y="368"/>
                </a:cubicBezTo>
                <a:cubicBezTo>
                  <a:pt x="820" y="368"/>
                  <a:pt x="820" y="368"/>
                  <a:pt x="819" y="368"/>
                </a:cubicBezTo>
                <a:cubicBezTo>
                  <a:pt x="818" y="368"/>
                  <a:pt x="818" y="369"/>
                  <a:pt x="817" y="369"/>
                </a:cubicBezTo>
                <a:cubicBezTo>
                  <a:pt x="817" y="369"/>
                  <a:pt x="817" y="369"/>
                  <a:pt x="817" y="370"/>
                </a:cubicBezTo>
                <a:cubicBezTo>
                  <a:pt x="816" y="370"/>
                  <a:pt x="815" y="369"/>
                  <a:pt x="815" y="369"/>
                </a:cubicBezTo>
                <a:cubicBezTo>
                  <a:pt x="814" y="371"/>
                  <a:pt x="813" y="370"/>
                  <a:pt x="812" y="370"/>
                </a:cubicBezTo>
                <a:cubicBezTo>
                  <a:pt x="812" y="370"/>
                  <a:pt x="812" y="371"/>
                  <a:pt x="811" y="371"/>
                </a:cubicBezTo>
                <a:cubicBezTo>
                  <a:pt x="811" y="371"/>
                  <a:pt x="811" y="371"/>
                  <a:pt x="811" y="372"/>
                </a:cubicBezTo>
                <a:cubicBezTo>
                  <a:pt x="811" y="372"/>
                  <a:pt x="811" y="372"/>
                  <a:pt x="811" y="372"/>
                </a:cubicBezTo>
                <a:cubicBezTo>
                  <a:pt x="810" y="373"/>
                  <a:pt x="810" y="374"/>
                  <a:pt x="808" y="374"/>
                </a:cubicBezTo>
                <a:cubicBezTo>
                  <a:pt x="808" y="374"/>
                  <a:pt x="807" y="373"/>
                  <a:pt x="807" y="374"/>
                </a:cubicBezTo>
                <a:cubicBezTo>
                  <a:pt x="807" y="374"/>
                  <a:pt x="807" y="374"/>
                  <a:pt x="807" y="374"/>
                </a:cubicBezTo>
                <a:cubicBezTo>
                  <a:pt x="806" y="374"/>
                  <a:pt x="807" y="374"/>
                  <a:pt x="807" y="374"/>
                </a:cubicBezTo>
                <a:cubicBezTo>
                  <a:pt x="806" y="374"/>
                  <a:pt x="805" y="374"/>
                  <a:pt x="804" y="374"/>
                </a:cubicBezTo>
                <a:cubicBezTo>
                  <a:pt x="804" y="373"/>
                  <a:pt x="804" y="374"/>
                  <a:pt x="804" y="373"/>
                </a:cubicBezTo>
                <a:cubicBezTo>
                  <a:pt x="804" y="373"/>
                  <a:pt x="804" y="373"/>
                  <a:pt x="804" y="372"/>
                </a:cubicBezTo>
                <a:cubicBezTo>
                  <a:pt x="803" y="373"/>
                  <a:pt x="802" y="373"/>
                  <a:pt x="802" y="373"/>
                </a:cubicBezTo>
                <a:cubicBezTo>
                  <a:pt x="802" y="374"/>
                  <a:pt x="801" y="373"/>
                  <a:pt x="801" y="374"/>
                </a:cubicBezTo>
                <a:cubicBezTo>
                  <a:pt x="800" y="374"/>
                  <a:pt x="799" y="374"/>
                  <a:pt x="797" y="374"/>
                </a:cubicBezTo>
                <a:cubicBezTo>
                  <a:pt x="797" y="375"/>
                  <a:pt x="793" y="374"/>
                  <a:pt x="793" y="373"/>
                </a:cubicBezTo>
                <a:cubicBezTo>
                  <a:pt x="792" y="372"/>
                  <a:pt x="791" y="371"/>
                  <a:pt x="791" y="370"/>
                </a:cubicBezTo>
                <a:cubicBezTo>
                  <a:pt x="791" y="370"/>
                  <a:pt x="790" y="370"/>
                  <a:pt x="790" y="370"/>
                </a:cubicBezTo>
                <a:cubicBezTo>
                  <a:pt x="790" y="371"/>
                  <a:pt x="789" y="371"/>
                  <a:pt x="789" y="371"/>
                </a:cubicBezTo>
                <a:cubicBezTo>
                  <a:pt x="788" y="372"/>
                  <a:pt x="788" y="372"/>
                  <a:pt x="788" y="373"/>
                </a:cubicBezTo>
                <a:cubicBezTo>
                  <a:pt x="787" y="375"/>
                  <a:pt x="788" y="373"/>
                  <a:pt x="787" y="374"/>
                </a:cubicBezTo>
                <a:cubicBezTo>
                  <a:pt x="787" y="374"/>
                  <a:pt x="787" y="374"/>
                  <a:pt x="787" y="375"/>
                </a:cubicBezTo>
                <a:cubicBezTo>
                  <a:pt x="786" y="375"/>
                  <a:pt x="786" y="375"/>
                  <a:pt x="786" y="376"/>
                </a:cubicBezTo>
                <a:cubicBezTo>
                  <a:pt x="786" y="376"/>
                  <a:pt x="786" y="377"/>
                  <a:pt x="786" y="377"/>
                </a:cubicBezTo>
                <a:cubicBezTo>
                  <a:pt x="786" y="378"/>
                  <a:pt x="786" y="377"/>
                  <a:pt x="786" y="377"/>
                </a:cubicBezTo>
                <a:cubicBezTo>
                  <a:pt x="786" y="378"/>
                  <a:pt x="785" y="379"/>
                  <a:pt x="785" y="379"/>
                </a:cubicBezTo>
                <a:cubicBezTo>
                  <a:pt x="785" y="380"/>
                  <a:pt x="785" y="380"/>
                  <a:pt x="784" y="380"/>
                </a:cubicBezTo>
                <a:cubicBezTo>
                  <a:pt x="784" y="381"/>
                  <a:pt x="784" y="381"/>
                  <a:pt x="784" y="382"/>
                </a:cubicBezTo>
                <a:cubicBezTo>
                  <a:pt x="784" y="382"/>
                  <a:pt x="782" y="383"/>
                  <a:pt x="782" y="383"/>
                </a:cubicBezTo>
                <a:cubicBezTo>
                  <a:pt x="782" y="383"/>
                  <a:pt x="782" y="383"/>
                  <a:pt x="781" y="384"/>
                </a:cubicBezTo>
                <a:cubicBezTo>
                  <a:pt x="781" y="384"/>
                  <a:pt x="781" y="384"/>
                  <a:pt x="781" y="384"/>
                </a:cubicBezTo>
                <a:cubicBezTo>
                  <a:pt x="781" y="384"/>
                  <a:pt x="780" y="384"/>
                  <a:pt x="780" y="384"/>
                </a:cubicBezTo>
                <a:cubicBezTo>
                  <a:pt x="780" y="384"/>
                  <a:pt x="780" y="385"/>
                  <a:pt x="780" y="385"/>
                </a:cubicBezTo>
                <a:cubicBezTo>
                  <a:pt x="779" y="385"/>
                  <a:pt x="778" y="385"/>
                  <a:pt x="778" y="385"/>
                </a:cubicBezTo>
                <a:cubicBezTo>
                  <a:pt x="778" y="386"/>
                  <a:pt x="778" y="386"/>
                  <a:pt x="778" y="386"/>
                </a:cubicBezTo>
                <a:cubicBezTo>
                  <a:pt x="777" y="386"/>
                  <a:pt x="776" y="385"/>
                  <a:pt x="776" y="386"/>
                </a:cubicBezTo>
                <a:cubicBezTo>
                  <a:pt x="775" y="387"/>
                  <a:pt x="775" y="386"/>
                  <a:pt x="774" y="387"/>
                </a:cubicBezTo>
                <a:cubicBezTo>
                  <a:pt x="774" y="389"/>
                  <a:pt x="772" y="389"/>
                  <a:pt x="772" y="390"/>
                </a:cubicBezTo>
                <a:cubicBezTo>
                  <a:pt x="772" y="391"/>
                  <a:pt x="772" y="391"/>
                  <a:pt x="772" y="392"/>
                </a:cubicBezTo>
                <a:cubicBezTo>
                  <a:pt x="772" y="392"/>
                  <a:pt x="772" y="393"/>
                  <a:pt x="772" y="393"/>
                </a:cubicBezTo>
                <a:cubicBezTo>
                  <a:pt x="771" y="393"/>
                  <a:pt x="771" y="393"/>
                  <a:pt x="771" y="393"/>
                </a:cubicBezTo>
                <a:cubicBezTo>
                  <a:pt x="771" y="394"/>
                  <a:pt x="771" y="394"/>
                  <a:pt x="770" y="395"/>
                </a:cubicBezTo>
                <a:cubicBezTo>
                  <a:pt x="770" y="395"/>
                  <a:pt x="770" y="395"/>
                  <a:pt x="770" y="395"/>
                </a:cubicBezTo>
                <a:cubicBezTo>
                  <a:pt x="770" y="396"/>
                  <a:pt x="770" y="397"/>
                  <a:pt x="770" y="397"/>
                </a:cubicBezTo>
                <a:cubicBezTo>
                  <a:pt x="770" y="398"/>
                  <a:pt x="769" y="398"/>
                  <a:pt x="769" y="398"/>
                </a:cubicBezTo>
                <a:cubicBezTo>
                  <a:pt x="769" y="399"/>
                  <a:pt x="769" y="399"/>
                  <a:pt x="769" y="399"/>
                </a:cubicBezTo>
                <a:cubicBezTo>
                  <a:pt x="769" y="400"/>
                  <a:pt x="769" y="401"/>
                  <a:pt x="769" y="401"/>
                </a:cubicBezTo>
                <a:cubicBezTo>
                  <a:pt x="770" y="402"/>
                  <a:pt x="770" y="402"/>
                  <a:pt x="770" y="403"/>
                </a:cubicBezTo>
                <a:cubicBezTo>
                  <a:pt x="770" y="404"/>
                  <a:pt x="771" y="405"/>
                  <a:pt x="770" y="406"/>
                </a:cubicBezTo>
                <a:cubicBezTo>
                  <a:pt x="770" y="406"/>
                  <a:pt x="770" y="407"/>
                  <a:pt x="770" y="407"/>
                </a:cubicBezTo>
                <a:cubicBezTo>
                  <a:pt x="769" y="407"/>
                  <a:pt x="769" y="408"/>
                  <a:pt x="769" y="408"/>
                </a:cubicBezTo>
                <a:cubicBezTo>
                  <a:pt x="769" y="409"/>
                  <a:pt x="768" y="409"/>
                  <a:pt x="768" y="410"/>
                </a:cubicBezTo>
                <a:cubicBezTo>
                  <a:pt x="768" y="411"/>
                  <a:pt x="767" y="411"/>
                  <a:pt x="767" y="412"/>
                </a:cubicBezTo>
                <a:cubicBezTo>
                  <a:pt x="767" y="412"/>
                  <a:pt x="767" y="412"/>
                  <a:pt x="767" y="412"/>
                </a:cubicBezTo>
                <a:cubicBezTo>
                  <a:pt x="766" y="414"/>
                  <a:pt x="765" y="415"/>
                  <a:pt x="763" y="415"/>
                </a:cubicBezTo>
                <a:cubicBezTo>
                  <a:pt x="762" y="416"/>
                  <a:pt x="762" y="417"/>
                  <a:pt x="761" y="418"/>
                </a:cubicBezTo>
                <a:cubicBezTo>
                  <a:pt x="760" y="418"/>
                  <a:pt x="759" y="418"/>
                  <a:pt x="759" y="419"/>
                </a:cubicBezTo>
                <a:cubicBezTo>
                  <a:pt x="759" y="420"/>
                  <a:pt x="758" y="419"/>
                  <a:pt x="757" y="420"/>
                </a:cubicBezTo>
                <a:cubicBezTo>
                  <a:pt x="757" y="421"/>
                  <a:pt x="757" y="421"/>
                  <a:pt x="757" y="422"/>
                </a:cubicBezTo>
                <a:cubicBezTo>
                  <a:pt x="756" y="422"/>
                  <a:pt x="755" y="421"/>
                  <a:pt x="755" y="421"/>
                </a:cubicBezTo>
                <a:cubicBezTo>
                  <a:pt x="754" y="421"/>
                  <a:pt x="754" y="422"/>
                  <a:pt x="753" y="423"/>
                </a:cubicBezTo>
                <a:cubicBezTo>
                  <a:pt x="753" y="423"/>
                  <a:pt x="752" y="424"/>
                  <a:pt x="752" y="424"/>
                </a:cubicBezTo>
                <a:cubicBezTo>
                  <a:pt x="752" y="424"/>
                  <a:pt x="752" y="425"/>
                  <a:pt x="752" y="425"/>
                </a:cubicBezTo>
                <a:cubicBezTo>
                  <a:pt x="752" y="425"/>
                  <a:pt x="752" y="425"/>
                  <a:pt x="752" y="426"/>
                </a:cubicBezTo>
                <a:cubicBezTo>
                  <a:pt x="752" y="427"/>
                  <a:pt x="751" y="426"/>
                  <a:pt x="751" y="427"/>
                </a:cubicBezTo>
                <a:cubicBezTo>
                  <a:pt x="750" y="428"/>
                  <a:pt x="750" y="428"/>
                  <a:pt x="749" y="429"/>
                </a:cubicBezTo>
                <a:cubicBezTo>
                  <a:pt x="749" y="429"/>
                  <a:pt x="748" y="429"/>
                  <a:pt x="748" y="430"/>
                </a:cubicBezTo>
                <a:cubicBezTo>
                  <a:pt x="748" y="430"/>
                  <a:pt x="748" y="430"/>
                  <a:pt x="748" y="430"/>
                </a:cubicBezTo>
                <a:cubicBezTo>
                  <a:pt x="747" y="431"/>
                  <a:pt x="747" y="432"/>
                  <a:pt x="747" y="432"/>
                </a:cubicBezTo>
                <a:cubicBezTo>
                  <a:pt x="747" y="433"/>
                  <a:pt x="747" y="433"/>
                  <a:pt x="747" y="433"/>
                </a:cubicBezTo>
                <a:cubicBezTo>
                  <a:pt x="746" y="433"/>
                  <a:pt x="747" y="434"/>
                  <a:pt x="747" y="434"/>
                </a:cubicBezTo>
                <a:cubicBezTo>
                  <a:pt x="747" y="434"/>
                  <a:pt x="746" y="435"/>
                  <a:pt x="746" y="435"/>
                </a:cubicBezTo>
                <a:cubicBezTo>
                  <a:pt x="746" y="435"/>
                  <a:pt x="746" y="435"/>
                  <a:pt x="746" y="435"/>
                </a:cubicBezTo>
                <a:cubicBezTo>
                  <a:pt x="746" y="435"/>
                  <a:pt x="745" y="437"/>
                  <a:pt x="745" y="437"/>
                </a:cubicBezTo>
                <a:cubicBezTo>
                  <a:pt x="745" y="438"/>
                  <a:pt x="745" y="438"/>
                  <a:pt x="745" y="438"/>
                </a:cubicBezTo>
                <a:cubicBezTo>
                  <a:pt x="745" y="438"/>
                  <a:pt x="744" y="438"/>
                  <a:pt x="744" y="438"/>
                </a:cubicBezTo>
                <a:cubicBezTo>
                  <a:pt x="744" y="440"/>
                  <a:pt x="744" y="439"/>
                  <a:pt x="743" y="441"/>
                </a:cubicBezTo>
                <a:cubicBezTo>
                  <a:pt x="743" y="442"/>
                  <a:pt x="742" y="441"/>
                  <a:pt x="742" y="442"/>
                </a:cubicBezTo>
                <a:cubicBezTo>
                  <a:pt x="742" y="442"/>
                  <a:pt x="742" y="442"/>
                  <a:pt x="742" y="442"/>
                </a:cubicBezTo>
                <a:cubicBezTo>
                  <a:pt x="742" y="443"/>
                  <a:pt x="742" y="443"/>
                  <a:pt x="741" y="443"/>
                </a:cubicBezTo>
                <a:cubicBezTo>
                  <a:pt x="741" y="444"/>
                  <a:pt x="742" y="444"/>
                  <a:pt x="741" y="444"/>
                </a:cubicBezTo>
                <a:cubicBezTo>
                  <a:pt x="741" y="444"/>
                  <a:pt x="741" y="445"/>
                  <a:pt x="741" y="445"/>
                </a:cubicBezTo>
                <a:cubicBezTo>
                  <a:pt x="740" y="445"/>
                  <a:pt x="740" y="446"/>
                  <a:pt x="740" y="447"/>
                </a:cubicBezTo>
                <a:cubicBezTo>
                  <a:pt x="739" y="447"/>
                  <a:pt x="739" y="447"/>
                  <a:pt x="739" y="448"/>
                </a:cubicBezTo>
                <a:cubicBezTo>
                  <a:pt x="739" y="448"/>
                  <a:pt x="739" y="449"/>
                  <a:pt x="739" y="449"/>
                </a:cubicBezTo>
                <a:cubicBezTo>
                  <a:pt x="738" y="449"/>
                  <a:pt x="738" y="450"/>
                  <a:pt x="738" y="451"/>
                </a:cubicBezTo>
                <a:cubicBezTo>
                  <a:pt x="738" y="452"/>
                  <a:pt x="738" y="452"/>
                  <a:pt x="737" y="452"/>
                </a:cubicBezTo>
                <a:cubicBezTo>
                  <a:pt x="736" y="452"/>
                  <a:pt x="736" y="453"/>
                  <a:pt x="736" y="453"/>
                </a:cubicBezTo>
                <a:cubicBezTo>
                  <a:pt x="736" y="453"/>
                  <a:pt x="736" y="454"/>
                  <a:pt x="736" y="455"/>
                </a:cubicBezTo>
                <a:cubicBezTo>
                  <a:pt x="735" y="455"/>
                  <a:pt x="736" y="456"/>
                  <a:pt x="735" y="456"/>
                </a:cubicBezTo>
                <a:cubicBezTo>
                  <a:pt x="735" y="456"/>
                  <a:pt x="735" y="458"/>
                  <a:pt x="735" y="458"/>
                </a:cubicBezTo>
                <a:cubicBezTo>
                  <a:pt x="736" y="458"/>
                  <a:pt x="736" y="459"/>
                  <a:pt x="737" y="459"/>
                </a:cubicBezTo>
                <a:cubicBezTo>
                  <a:pt x="737" y="460"/>
                  <a:pt x="737" y="460"/>
                  <a:pt x="737" y="461"/>
                </a:cubicBezTo>
                <a:cubicBezTo>
                  <a:pt x="738" y="461"/>
                  <a:pt x="738" y="461"/>
                  <a:pt x="738" y="461"/>
                </a:cubicBezTo>
                <a:cubicBezTo>
                  <a:pt x="738" y="462"/>
                  <a:pt x="738" y="461"/>
                  <a:pt x="738" y="462"/>
                </a:cubicBezTo>
                <a:cubicBezTo>
                  <a:pt x="738" y="462"/>
                  <a:pt x="738" y="463"/>
                  <a:pt x="738" y="463"/>
                </a:cubicBezTo>
                <a:cubicBezTo>
                  <a:pt x="737" y="464"/>
                  <a:pt x="738" y="464"/>
                  <a:pt x="738" y="464"/>
                </a:cubicBezTo>
                <a:cubicBezTo>
                  <a:pt x="738" y="466"/>
                  <a:pt x="738" y="466"/>
                  <a:pt x="737" y="467"/>
                </a:cubicBezTo>
                <a:cubicBezTo>
                  <a:pt x="737" y="467"/>
                  <a:pt x="737" y="468"/>
                  <a:pt x="737" y="469"/>
                </a:cubicBezTo>
                <a:cubicBezTo>
                  <a:pt x="737" y="469"/>
                  <a:pt x="738" y="470"/>
                  <a:pt x="738" y="470"/>
                </a:cubicBezTo>
                <a:cubicBezTo>
                  <a:pt x="739" y="470"/>
                  <a:pt x="738" y="471"/>
                  <a:pt x="739" y="471"/>
                </a:cubicBezTo>
                <a:cubicBezTo>
                  <a:pt x="739" y="472"/>
                  <a:pt x="739" y="473"/>
                  <a:pt x="739" y="474"/>
                </a:cubicBezTo>
                <a:cubicBezTo>
                  <a:pt x="739" y="475"/>
                  <a:pt x="738" y="475"/>
                  <a:pt x="739" y="476"/>
                </a:cubicBezTo>
                <a:cubicBezTo>
                  <a:pt x="740" y="477"/>
                  <a:pt x="739" y="476"/>
                  <a:pt x="739" y="477"/>
                </a:cubicBezTo>
                <a:cubicBezTo>
                  <a:pt x="739" y="478"/>
                  <a:pt x="739" y="479"/>
                  <a:pt x="739" y="481"/>
                </a:cubicBezTo>
                <a:cubicBezTo>
                  <a:pt x="738" y="481"/>
                  <a:pt x="739" y="481"/>
                  <a:pt x="739" y="482"/>
                </a:cubicBezTo>
                <a:cubicBezTo>
                  <a:pt x="739" y="482"/>
                  <a:pt x="738" y="482"/>
                  <a:pt x="738" y="482"/>
                </a:cubicBezTo>
                <a:cubicBezTo>
                  <a:pt x="738" y="482"/>
                  <a:pt x="738" y="483"/>
                  <a:pt x="738" y="483"/>
                </a:cubicBezTo>
                <a:cubicBezTo>
                  <a:pt x="738" y="483"/>
                  <a:pt x="738" y="484"/>
                  <a:pt x="738" y="484"/>
                </a:cubicBezTo>
                <a:cubicBezTo>
                  <a:pt x="737" y="485"/>
                  <a:pt x="738" y="482"/>
                  <a:pt x="737" y="485"/>
                </a:cubicBezTo>
                <a:cubicBezTo>
                  <a:pt x="737" y="486"/>
                  <a:pt x="737" y="486"/>
                  <a:pt x="737" y="487"/>
                </a:cubicBezTo>
                <a:cubicBezTo>
                  <a:pt x="738" y="487"/>
                  <a:pt x="737" y="489"/>
                  <a:pt x="737" y="489"/>
                </a:cubicBezTo>
                <a:cubicBezTo>
                  <a:pt x="737" y="490"/>
                  <a:pt x="736" y="491"/>
                  <a:pt x="736" y="491"/>
                </a:cubicBezTo>
                <a:cubicBezTo>
                  <a:pt x="736" y="492"/>
                  <a:pt x="735" y="492"/>
                  <a:pt x="735" y="493"/>
                </a:cubicBezTo>
                <a:cubicBezTo>
                  <a:pt x="735" y="494"/>
                  <a:pt x="734" y="494"/>
                  <a:pt x="733" y="494"/>
                </a:cubicBezTo>
                <a:cubicBezTo>
                  <a:pt x="734" y="495"/>
                  <a:pt x="734" y="495"/>
                  <a:pt x="734" y="495"/>
                </a:cubicBezTo>
                <a:cubicBezTo>
                  <a:pt x="735" y="495"/>
                  <a:pt x="735" y="497"/>
                  <a:pt x="735" y="497"/>
                </a:cubicBezTo>
                <a:cubicBezTo>
                  <a:pt x="735" y="498"/>
                  <a:pt x="735" y="499"/>
                  <a:pt x="736" y="500"/>
                </a:cubicBezTo>
                <a:cubicBezTo>
                  <a:pt x="737" y="500"/>
                  <a:pt x="737" y="501"/>
                  <a:pt x="737" y="502"/>
                </a:cubicBezTo>
                <a:cubicBezTo>
                  <a:pt x="737" y="502"/>
                  <a:pt x="737" y="502"/>
                  <a:pt x="736" y="502"/>
                </a:cubicBezTo>
                <a:cubicBezTo>
                  <a:pt x="736" y="503"/>
                  <a:pt x="736" y="504"/>
                  <a:pt x="737" y="504"/>
                </a:cubicBezTo>
                <a:cubicBezTo>
                  <a:pt x="738" y="505"/>
                  <a:pt x="737" y="505"/>
                  <a:pt x="737" y="505"/>
                </a:cubicBezTo>
                <a:cubicBezTo>
                  <a:pt x="737" y="506"/>
                  <a:pt x="737" y="507"/>
                  <a:pt x="738" y="507"/>
                </a:cubicBezTo>
                <a:cubicBezTo>
                  <a:pt x="738" y="508"/>
                  <a:pt x="738" y="508"/>
                  <a:pt x="739" y="509"/>
                </a:cubicBezTo>
                <a:cubicBezTo>
                  <a:pt x="739" y="509"/>
                  <a:pt x="740" y="509"/>
                  <a:pt x="740" y="509"/>
                </a:cubicBezTo>
                <a:cubicBezTo>
                  <a:pt x="741" y="509"/>
                  <a:pt x="740" y="510"/>
                  <a:pt x="741" y="510"/>
                </a:cubicBezTo>
                <a:cubicBezTo>
                  <a:pt x="741" y="510"/>
                  <a:pt x="742" y="510"/>
                  <a:pt x="742" y="510"/>
                </a:cubicBezTo>
                <a:cubicBezTo>
                  <a:pt x="742" y="510"/>
                  <a:pt x="742" y="511"/>
                  <a:pt x="742" y="511"/>
                </a:cubicBezTo>
                <a:cubicBezTo>
                  <a:pt x="743" y="511"/>
                  <a:pt x="742" y="512"/>
                  <a:pt x="742" y="512"/>
                </a:cubicBezTo>
                <a:cubicBezTo>
                  <a:pt x="742" y="513"/>
                  <a:pt x="744" y="513"/>
                  <a:pt x="744" y="514"/>
                </a:cubicBezTo>
                <a:cubicBezTo>
                  <a:pt x="745" y="514"/>
                  <a:pt x="744" y="514"/>
                  <a:pt x="745" y="514"/>
                </a:cubicBezTo>
                <a:cubicBezTo>
                  <a:pt x="745" y="514"/>
                  <a:pt x="745" y="514"/>
                  <a:pt x="746" y="515"/>
                </a:cubicBezTo>
                <a:cubicBezTo>
                  <a:pt x="746" y="515"/>
                  <a:pt x="746" y="516"/>
                  <a:pt x="747" y="516"/>
                </a:cubicBezTo>
                <a:cubicBezTo>
                  <a:pt x="748" y="516"/>
                  <a:pt x="747" y="517"/>
                  <a:pt x="747" y="517"/>
                </a:cubicBezTo>
                <a:cubicBezTo>
                  <a:pt x="747" y="517"/>
                  <a:pt x="747" y="518"/>
                  <a:pt x="747" y="518"/>
                </a:cubicBezTo>
                <a:cubicBezTo>
                  <a:pt x="748" y="518"/>
                  <a:pt x="748" y="519"/>
                  <a:pt x="748" y="519"/>
                </a:cubicBezTo>
                <a:cubicBezTo>
                  <a:pt x="748" y="519"/>
                  <a:pt x="749" y="519"/>
                  <a:pt x="750" y="520"/>
                </a:cubicBezTo>
                <a:cubicBezTo>
                  <a:pt x="749" y="521"/>
                  <a:pt x="749" y="522"/>
                  <a:pt x="749" y="523"/>
                </a:cubicBezTo>
                <a:cubicBezTo>
                  <a:pt x="750" y="522"/>
                  <a:pt x="750" y="523"/>
                  <a:pt x="750" y="523"/>
                </a:cubicBezTo>
                <a:cubicBezTo>
                  <a:pt x="750" y="525"/>
                  <a:pt x="750" y="524"/>
                  <a:pt x="751" y="525"/>
                </a:cubicBezTo>
                <a:cubicBezTo>
                  <a:pt x="752" y="525"/>
                  <a:pt x="752" y="525"/>
                  <a:pt x="752" y="526"/>
                </a:cubicBezTo>
                <a:cubicBezTo>
                  <a:pt x="752" y="527"/>
                  <a:pt x="752" y="527"/>
                  <a:pt x="752" y="528"/>
                </a:cubicBezTo>
                <a:cubicBezTo>
                  <a:pt x="752" y="528"/>
                  <a:pt x="752" y="529"/>
                  <a:pt x="752" y="529"/>
                </a:cubicBezTo>
                <a:cubicBezTo>
                  <a:pt x="753" y="529"/>
                  <a:pt x="753" y="529"/>
                  <a:pt x="753" y="529"/>
                </a:cubicBezTo>
                <a:cubicBezTo>
                  <a:pt x="753" y="530"/>
                  <a:pt x="754" y="529"/>
                  <a:pt x="754" y="530"/>
                </a:cubicBezTo>
                <a:cubicBezTo>
                  <a:pt x="754" y="530"/>
                  <a:pt x="753" y="530"/>
                  <a:pt x="753" y="531"/>
                </a:cubicBezTo>
                <a:cubicBezTo>
                  <a:pt x="753" y="531"/>
                  <a:pt x="752" y="530"/>
                  <a:pt x="752" y="531"/>
                </a:cubicBezTo>
                <a:cubicBezTo>
                  <a:pt x="752" y="531"/>
                  <a:pt x="754" y="532"/>
                  <a:pt x="755" y="532"/>
                </a:cubicBezTo>
                <a:cubicBezTo>
                  <a:pt x="755" y="532"/>
                  <a:pt x="755" y="533"/>
                  <a:pt x="755" y="533"/>
                </a:cubicBezTo>
                <a:cubicBezTo>
                  <a:pt x="755" y="534"/>
                  <a:pt x="756" y="534"/>
                  <a:pt x="756" y="535"/>
                </a:cubicBezTo>
                <a:cubicBezTo>
                  <a:pt x="757" y="535"/>
                  <a:pt x="757" y="537"/>
                  <a:pt x="757" y="537"/>
                </a:cubicBezTo>
                <a:cubicBezTo>
                  <a:pt x="758" y="537"/>
                  <a:pt x="758" y="537"/>
                  <a:pt x="758" y="538"/>
                </a:cubicBezTo>
                <a:cubicBezTo>
                  <a:pt x="759" y="538"/>
                  <a:pt x="759" y="538"/>
                  <a:pt x="759" y="538"/>
                </a:cubicBezTo>
                <a:cubicBezTo>
                  <a:pt x="761" y="538"/>
                  <a:pt x="761" y="538"/>
                  <a:pt x="761" y="539"/>
                </a:cubicBezTo>
                <a:cubicBezTo>
                  <a:pt x="762" y="540"/>
                  <a:pt x="762" y="541"/>
                  <a:pt x="763" y="541"/>
                </a:cubicBezTo>
                <a:cubicBezTo>
                  <a:pt x="764" y="541"/>
                  <a:pt x="763" y="541"/>
                  <a:pt x="763" y="542"/>
                </a:cubicBezTo>
                <a:cubicBezTo>
                  <a:pt x="763" y="542"/>
                  <a:pt x="764" y="542"/>
                  <a:pt x="764" y="542"/>
                </a:cubicBezTo>
                <a:cubicBezTo>
                  <a:pt x="764" y="543"/>
                  <a:pt x="764" y="543"/>
                  <a:pt x="765" y="543"/>
                </a:cubicBezTo>
                <a:cubicBezTo>
                  <a:pt x="766" y="543"/>
                  <a:pt x="766" y="543"/>
                  <a:pt x="766" y="544"/>
                </a:cubicBezTo>
                <a:cubicBezTo>
                  <a:pt x="767" y="544"/>
                  <a:pt x="768" y="544"/>
                  <a:pt x="768" y="545"/>
                </a:cubicBezTo>
                <a:cubicBezTo>
                  <a:pt x="769" y="546"/>
                  <a:pt x="769" y="546"/>
                  <a:pt x="770" y="546"/>
                </a:cubicBezTo>
                <a:cubicBezTo>
                  <a:pt x="770" y="546"/>
                  <a:pt x="770" y="547"/>
                  <a:pt x="770" y="547"/>
                </a:cubicBezTo>
                <a:cubicBezTo>
                  <a:pt x="771" y="548"/>
                  <a:pt x="772" y="549"/>
                  <a:pt x="772" y="549"/>
                </a:cubicBezTo>
                <a:cubicBezTo>
                  <a:pt x="773" y="549"/>
                  <a:pt x="773" y="550"/>
                  <a:pt x="774" y="550"/>
                </a:cubicBezTo>
                <a:cubicBezTo>
                  <a:pt x="774" y="550"/>
                  <a:pt x="774" y="551"/>
                  <a:pt x="775" y="551"/>
                </a:cubicBezTo>
                <a:cubicBezTo>
                  <a:pt x="775" y="551"/>
                  <a:pt x="776" y="551"/>
                  <a:pt x="776" y="551"/>
                </a:cubicBezTo>
                <a:cubicBezTo>
                  <a:pt x="776" y="552"/>
                  <a:pt x="778" y="553"/>
                  <a:pt x="779" y="553"/>
                </a:cubicBezTo>
                <a:cubicBezTo>
                  <a:pt x="781" y="553"/>
                  <a:pt x="784" y="551"/>
                  <a:pt x="786" y="550"/>
                </a:cubicBezTo>
                <a:cubicBezTo>
                  <a:pt x="787" y="549"/>
                  <a:pt x="787" y="548"/>
                  <a:pt x="788" y="548"/>
                </a:cubicBezTo>
                <a:cubicBezTo>
                  <a:pt x="790" y="548"/>
                  <a:pt x="792" y="548"/>
                  <a:pt x="793" y="548"/>
                </a:cubicBezTo>
                <a:cubicBezTo>
                  <a:pt x="794" y="548"/>
                  <a:pt x="794" y="548"/>
                  <a:pt x="795" y="548"/>
                </a:cubicBezTo>
                <a:cubicBezTo>
                  <a:pt x="795" y="548"/>
                  <a:pt x="795" y="548"/>
                  <a:pt x="795" y="548"/>
                </a:cubicBezTo>
                <a:cubicBezTo>
                  <a:pt x="796" y="549"/>
                  <a:pt x="797" y="549"/>
                  <a:pt x="797" y="549"/>
                </a:cubicBezTo>
                <a:cubicBezTo>
                  <a:pt x="798" y="549"/>
                  <a:pt x="798" y="550"/>
                  <a:pt x="798" y="550"/>
                </a:cubicBezTo>
                <a:cubicBezTo>
                  <a:pt x="798" y="550"/>
                  <a:pt x="799" y="550"/>
                  <a:pt x="799" y="550"/>
                </a:cubicBezTo>
                <a:cubicBezTo>
                  <a:pt x="799" y="550"/>
                  <a:pt x="802" y="550"/>
                  <a:pt x="802" y="549"/>
                </a:cubicBezTo>
                <a:cubicBezTo>
                  <a:pt x="802" y="549"/>
                  <a:pt x="805" y="548"/>
                  <a:pt x="806" y="548"/>
                </a:cubicBezTo>
                <a:cubicBezTo>
                  <a:pt x="806" y="548"/>
                  <a:pt x="806" y="548"/>
                  <a:pt x="807" y="548"/>
                </a:cubicBezTo>
                <a:cubicBezTo>
                  <a:pt x="808" y="548"/>
                  <a:pt x="808" y="548"/>
                  <a:pt x="809" y="547"/>
                </a:cubicBezTo>
                <a:cubicBezTo>
                  <a:pt x="809" y="546"/>
                  <a:pt x="810" y="547"/>
                  <a:pt x="810" y="547"/>
                </a:cubicBezTo>
                <a:cubicBezTo>
                  <a:pt x="811" y="547"/>
                  <a:pt x="810" y="546"/>
                  <a:pt x="810" y="546"/>
                </a:cubicBezTo>
                <a:cubicBezTo>
                  <a:pt x="811" y="546"/>
                  <a:pt x="811" y="546"/>
                  <a:pt x="811" y="546"/>
                </a:cubicBezTo>
                <a:cubicBezTo>
                  <a:pt x="812" y="546"/>
                  <a:pt x="813" y="546"/>
                  <a:pt x="814" y="546"/>
                </a:cubicBezTo>
                <a:cubicBezTo>
                  <a:pt x="814" y="546"/>
                  <a:pt x="815" y="546"/>
                  <a:pt x="815" y="546"/>
                </a:cubicBezTo>
                <a:cubicBezTo>
                  <a:pt x="815" y="546"/>
                  <a:pt x="815" y="546"/>
                  <a:pt x="815" y="546"/>
                </a:cubicBezTo>
                <a:cubicBezTo>
                  <a:pt x="816" y="545"/>
                  <a:pt x="816" y="546"/>
                  <a:pt x="817" y="545"/>
                </a:cubicBezTo>
                <a:cubicBezTo>
                  <a:pt x="817" y="545"/>
                  <a:pt x="818" y="545"/>
                  <a:pt x="819" y="545"/>
                </a:cubicBezTo>
                <a:cubicBezTo>
                  <a:pt x="819" y="544"/>
                  <a:pt x="819" y="543"/>
                  <a:pt x="819" y="543"/>
                </a:cubicBezTo>
                <a:cubicBezTo>
                  <a:pt x="818" y="542"/>
                  <a:pt x="818" y="542"/>
                  <a:pt x="818" y="542"/>
                </a:cubicBezTo>
                <a:cubicBezTo>
                  <a:pt x="818" y="542"/>
                  <a:pt x="818" y="542"/>
                  <a:pt x="819" y="542"/>
                </a:cubicBezTo>
                <a:cubicBezTo>
                  <a:pt x="820" y="542"/>
                  <a:pt x="819" y="543"/>
                  <a:pt x="820" y="543"/>
                </a:cubicBezTo>
                <a:cubicBezTo>
                  <a:pt x="820" y="544"/>
                  <a:pt x="820" y="544"/>
                  <a:pt x="821" y="544"/>
                </a:cubicBezTo>
                <a:cubicBezTo>
                  <a:pt x="821" y="543"/>
                  <a:pt x="822" y="542"/>
                  <a:pt x="822" y="542"/>
                </a:cubicBezTo>
                <a:cubicBezTo>
                  <a:pt x="822" y="542"/>
                  <a:pt x="823" y="543"/>
                  <a:pt x="823" y="543"/>
                </a:cubicBezTo>
                <a:cubicBezTo>
                  <a:pt x="822" y="544"/>
                  <a:pt x="821" y="544"/>
                  <a:pt x="822" y="544"/>
                </a:cubicBezTo>
                <a:cubicBezTo>
                  <a:pt x="822" y="544"/>
                  <a:pt x="824" y="544"/>
                  <a:pt x="823" y="543"/>
                </a:cubicBezTo>
                <a:cubicBezTo>
                  <a:pt x="824" y="543"/>
                  <a:pt x="824" y="543"/>
                  <a:pt x="824" y="543"/>
                </a:cubicBezTo>
                <a:cubicBezTo>
                  <a:pt x="824" y="543"/>
                  <a:pt x="825" y="543"/>
                  <a:pt x="825" y="543"/>
                </a:cubicBezTo>
                <a:cubicBezTo>
                  <a:pt x="825" y="543"/>
                  <a:pt x="826" y="542"/>
                  <a:pt x="826" y="541"/>
                </a:cubicBezTo>
                <a:cubicBezTo>
                  <a:pt x="827" y="541"/>
                  <a:pt x="829" y="541"/>
                  <a:pt x="830" y="541"/>
                </a:cubicBezTo>
                <a:cubicBezTo>
                  <a:pt x="830" y="540"/>
                  <a:pt x="830" y="540"/>
                  <a:pt x="831" y="540"/>
                </a:cubicBezTo>
                <a:cubicBezTo>
                  <a:pt x="831" y="540"/>
                  <a:pt x="831" y="540"/>
                  <a:pt x="831" y="540"/>
                </a:cubicBezTo>
                <a:cubicBezTo>
                  <a:pt x="831" y="539"/>
                  <a:pt x="833" y="539"/>
                  <a:pt x="833" y="540"/>
                </a:cubicBezTo>
                <a:cubicBezTo>
                  <a:pt x="833" y="540"/>
                  <a:pt x="832" y="540"/>
                  <a:pt x="832" y="540"/>
                </a:cubicBezTo>
                <a:cubicBezTo>
                  <a:pt x="832" y="541"/>
                  <a:pt x="833" y="541"/>
                  <a:pt x="833" y="541"/>
                </a:cubicBezTo>
                <a:cubicBezTo>
                  <a:pt x="834" y="541"/>
                  <a:pt x="836" y="541"/>
                  <a:pt x="837" y="541"/>
                </a:cubicBezTo>
                <a:cubicBezTo>
                  <a:pt x="837" y="541"/>
                  <a:pt x="837" y="541"/>
                  <a:pt x="838" y="541"/>
                </a:cubicBezTo>
                <a:cubicBezTo>
                  <a:pt x="838" y="542"/>
                  <a:pt x="839" y="542"/>
                  <a:pt x="839" y="542"/>
                </a:cubicBezTo>
                <a:cubicBezTo>
                  <a:pt x="839" y="543"/>
                  <a:pt x="839" y="543"/>
                  <a:pt x="840" y="543"/>
                </a:cubicBezTo>
                <a:cubicBezTo>
                  <a:pt x="841" y="543"/>
                  <a:pt x="842" y="543"/>
                  <a:pt x="842" y="544"/>
                </a:cubicBezTo>
                <a:cubicBezTo>
                  <a:pt x="842" y="544"/>
                  <a:pt x="842" y="545"/>
                  <a:pt x="842" y="545"/>
                </a:cubicBezTo>
                <a:cubicBezTo>
                  <a:pt x="843" y="545"/>
                  <a:pt x="843" y="546"/>
                  <a:pt x="844" y="547"/>
                </a:cubicBezTo>
                <a:cubicBezTo>
                  <a:pt x="843" y="547"/>
                  <a:pt x="843" y="548"/>
                  <a:pt x="842" y="548"/>
                </a:cubicBezTo>
                <a:cubicBezTo>
                  <a:pt x="842" y="548"/>
                  <a:pt x="842" y="549"/>
                  <a:pt x="842" y="549"/>
                </a:cubicBezTo>
                <a:cubicBezTo>
                  <a:pt x="843" y="549"/>
                  <a:pt x="843" y="549"/>
                  <a:pt x="843" y="549"/>
                </a:cubicBezTo>
                <a:cubicBezTo>
                  <a:pt x="843" y="549"/>
                  <a:pt x="843" y="550"/>
                  <a:pt x="843" y="550"/>
                </a:cubicBezTo>
                <a:cubicBezTo>
                  <a:pt x="843" y="550"/>
                  <a:pt x="843" y="550"/>
                  <a:pt x="843" y="550"/>
                </a:cubicBezTo>
                <a:cubicBezTo>
                  <a:pt x="843" y="551"/>
                  <a:pt x="845" y="552"/>
                  <a:pt x="845" y="553"/>
                </a:cubicBezTo>
                <a:cubicBezTo>
                  <a:pt x="846" y="553"/>
                  <a:pt x="849" y="553"/>
                  <a:pt x="849" y="552"/>
                </a:cubicBezTo>
                <a:cubicBezTo>
                  <a:pt x="849" y="552"/>
                  <a:pt x="851" y="552"/>
                  <a:pt x="851" y="551"/>
                </a:cubicBezTo>
                <a:cubicBezTo>
                  <a:pt x="851" y="551"/>
                  <a:pt x="852" y="552"/>
                  <a:pt x="852" y="551"/>
                </a:cubicBezTo>
                <a:cubicBezTo>
                  <a:pt x="852" y="550"/>
                  <a:pt x="853" y="551"/>
                  <a:pt x="853" y="550"/>
                </a:cubicBezTo>
                <a:cubicBezTo>
                  <a:pt x="854" y="550"/>
                  <a:pt x="855" y="550"/>
                  <a:pt x="855" y="550"/>
                </a:cubicBezTo>
                <a:cubicBezTo>
                  <a:pt x="855" y="551"/>
                  <a:pt x="855" y="551"/>
                  <a:pt x="855" y="551"/>
                </a:cubicBezTo>
                <a:cubicBezTo>
                  <a:pt x="856" y="551"/>
                  <a:pt x="856" y="551"/>
                  <a:pt x="856" y="551"/>
                </a:cubicBezTo>
                <a:cubicBezTo>
                  <a:pt x="856" y="549"/>
                  <a:pt x="857" y="551"/>
                  <a:pt x="857" y="551"/>
                </a:cubicBezTo>
                <a:cubicBezTo>
                  <a:pt x="858" y="551"/>
                  <a:pt x="858" y="550"/>
                  <a:pt x="859" y="550"/>
                </a:cubicBezTo>
                <a:cubicBezTo>
                  <a:pt x="859" y="551"/>
                  <a:pt x="859" y="552"/>
                  <a:pt x="859" y="553"/>
                </a:cubicBezTo>
                <a:cubicBezTo>
                  <a:pt x="859" y="553"/>
                  <a:pt x="860" y="554"/>
                  <a:pt x="861" y="553"/>
                </a:cubicBezTo>
                <a:cubicBezTo>
                  <a:pt x="861" y="553"/>
                  <a:pt x="862" y="552"/>
                  <a:pt x="863" y="553"/>
                </a:cubicBezTo>
                <a:cubicBezTo>
                  <a:pt x="863" y="553"/>
                  <a:pt x="862" y="554"/>
                  <a:pt x="862" y="553"/>
                </a:cubicBezTo>
                <a:cubicBezTo>
                  <a:pt x="862" y="554"/>
                  <a:pt x="862" y="554"/>
                  <a:pt x="862" y="555"/>
                </a:cubicBezTo>
                <a:cubicBezTo>
                  <a:pt x="862" y="555"/>
                  <a:pt x="862" y="555"/>
                  <a:pt x="862" y="555"/>
                </a:cubicBezTo>
                <a:cubicBezTo>
                  <a:pt x="862" y="556"/>
                  <a:pt x="862" y="556"/>
                  <a:pt x="862" y="556"/>
                </a:cubicBezTo>
                <a:cubicBezTo>
                  <a:pt x="862" y="557"/>
                  <a:pt x="863" y="557"/>
                  <a:pt x="863" y="557"/>
                </a:cubicBezTo>
                <a:cubicBezTo>
                  <a:pt x="863" y="558"/>
                  <a:pt x="863" y="558"/>
                  <a:pt x="864" y="558"/>
                </a:cubicBezTo>
                <a:cubicBezTo>
                  <a:pt x="864" y="559"/>
                  <a:pt x="863" y="559"/>
                  <a:pt x="863" y="559"/>
                </a:cubicBezTo>
                <a:cubicBezTo>
                  <a:pt x="863" y="560"/>
                  <a:pt x="863" y="560"/>
                  <a:pt x="863" y="561"/>
                </a:cubicBezTo>
                <a:cubicBezTo>
                  <a:pt x="863" y="561"/>
                  <a:pt x="863" y="561"/>
                  <a:pt x="863" y="561"/>
                </a:cubicBezTo>
                <a:cubicBezTo>
                  <a:pt x="863" y="562"/>
                  <a:pt x="863" y="563"/>
                  <a:pt x="863" y="563"/>
                </a:cubicBezTo>
                <a:cubicBezTo>
                  <a:pt x="862" y="564"/>
                  <a:pt x="862" y="564"/>
                  <a:pt x="863" y="565"/>
                </a:cubicBezTo>
                <a:cubicBezTo>
                  <a:pt x="863" y="566"/>
                  <a:pt x="862" y="566"/>
                  <a:pt x="862" y="567"/>
                </a:cubicBezTo>
                <a:cubicBezTo>
                  <a:pt x="862" y="568"/>
                  <a:pt x="861" y="569"/>
                  <a:pt x="861" y="570"/>
                </a:cubicBezTo>
                <a:cubicBezTo>
                  <a:pt x="862" y="571"/>
                  <a:pt x="862" y="573"/>
                  <a:pt x="862" y="574"/>
                </a:cubicBezTo>
                <a:cubicBezTo>
                  <a:pt x="862" y="574"/>
                  <a:pt x="860" y="574"/>
                  <a:pt x="860" y="574"/>
                </a:cubicBezTo>
                <a:cubicBezTo>
                  <a:pt x="860" y="575"/>
                  <a:pt x="861" y="575"/>
                  <a:pt x="862" y="576"/>
                </a:cubicBezTo>
                <a:cubicBezTo>
                  <a:pt x="861" y="576"/>
                  <a:pt x="861" y="576"/>
                  <a:pt x="860" y="576"/>
                </a:cubicBezTo>
                <a:cubicBezTo>
                  <a:pt x="861" y="577"/>
                  <a:pt x="860" y="578"/>
                  <a:pt x="860" y="580"/>
                </a:cubicBezTo>
                <a:cubicBezTo>
                  <a:pt x="860" y="580"/>
                  <a:pt x="859" y="582"/>
                  <a:pt x="859" y="582"/>
                </a:cubicBezTo>
                <a:cubicBezTo>
                  <a:pt x="859" y="582"/>
                  <a:pt x="858" y="582"/>
                  <a:pt x="858" y="582"/>
                </a:cubicBezTo>
                <a:cubicBezTo>
                  <a:pt x="858" y="582"/>
                  <a:pt x="858" y="583"/>
                  <a:pt x="858" y="583"/>
                </a:cubicBezTo>
                <a:cubicBezTo>
                  <a:pt x="858" y="583"/>
                  <a:pt x="858" y="583"/>
                  <a:pt x="858" y="583"/>
                </a:cubicBezTo>
                <a:cubicBezTo>
                  <a:pt x="859" y="583"/>
                  <a:pt x="859" y="583"/>
                  <a:pt x="859" y="583"/>
                </a:cubicBezTo>
                <a:cubicBezTo>
                  <a:pt x="859" y="584"/>
                  <a:pt x="859" y="584"/>
                  <a:pt x="859" y="585"/>
                </a:cubicBezTo>
                <a:cubicBezTo>
                  <a:pt x="860" y="585"/>
                  <a:pt x="860" y="585"/>
                  <a:pt x="861" y="585"/>
                </a:cubicBezTo>
                <a:cubicBezTo>
                  <a:pt x="861" y="585"/>
                  <a:pt x="861" y="586"/>
                  <a:pt x="861" y="586"/>
                </a:cubicBezTo>
                <a:cubicBezTo>
                  <a:pt x="861" y="586"/>
                  <a:pt x="862" y="586"/>
                  <a:pt x="862" y="587"/>
                </a:cubicBezTo>
                <a:cubicBezTo>
                  <a:pt x="862" y="587"/>
                  <a:pt x="860" y="587"/>
                  <a:pt x="860" y="587"/>
                </a:cubicBezTo>
                <a:cubicBezTo>
                  <a:pt x="860" y="588"/>
                  <a:pt x="861" y="588"/>
                  <a:pt x="862" y="589"/>
                </a:cubicBezTo>
                <a:cubicBezTo>
                  <a:pt x="862" y="589"/>
                  <a:pt x="862" y="589"/>
                  <a:pt x="862" y="589"/>
                </a:cubicBezTo>
                <a:cubicBezTo>
                  <a:pt x="862" y="589"/>
                  <a:pt x="862" y="589"/>
                  <a:pt x="862" y="589"/>
                </a:cubicBezTo>
                <a:cubicBezTo>
                  <a:pt x="863" y="589"/>
                  <a:pt x="863" y="590"/>
                  <a:pt x="863" y="590"/>
                </a:cubicBezTo>
                <a:cubicBezTo>
                  <a:pt x="863" y="591"/>
                  <a:pt x="864" y="591"/>
                  <a:pt x="864" y="591"/>
                </a:cubicBezTo>
                <a:cubicBezTo>
                  <a:pt x="865" y="592"/>
                  <a:pt x="865" y="593"/>
                  <a:pt x="866" y="593"/>
                </a:cubicBezTo>
                <a:cubicBezTo>
                  <a:pt x="867" y="593"/>
                  <a:pt x="867" y="593"/>
                  <a:pt x="867" y="594"/>
                </a:cubicBezTo>
                <a:cubicBezTo>
                  <a:pt x="868" y="594"/>
                  <a:pt x="868" y="595"/>
                  <a:pt x="867" y="596"/>
                </a:cubicBezTo>
                <a:cubicBezTo>
                  <a:pt x="868" y="596"/>
                  <a:pt x="868" y="596"/>
                  <a:pt x="868" y="596"/>
                </a:cubicBezTo>
                <a:cubicBezTo>
                  <a:pt x="868" y="597"/>
                  <a:pt x="868" y="597"/>
                  <a:pt x="869" y="597"/>
                </a:cubicBezTo>
                <a:cubicBezTo>
                  <a:pt x="869" y="598"/>
                  <a:pt x="870" y="598"/>
                  <a:pt x="871" y="598"/>
                </a:cubicBezTo>
                <a:cubicBezTo>
                  <a:pt x="871" y="599"/>
                  <a:pt x="871" y="599"/>
                  <a:pt x="872" y="599"/>
                </a:cubicBezTo>
                <a:cubicBezTo>
                  <a:pt x="872" y="599"/>
                  <a:pt x="871" y="601"/>
                  <a:pt x="872" y="601"/>
                </a:cubicBezTo>
                <a:cubicBezTo>
                  <a:pt x="872" y="601"/>
                  <a:pt x="873" y="603"/>
                  <a:pt x="873" y="603"/>
                </a:cubicBezTo>
                <a:cubicBezTo>
                  <a:pt x="873" y="603"/>
                  <a:pt x="874" y="603"/>
                  <a:pt x="874" y="603"/>
                </a:cubicBezTo>
                <a:cubicBezTo>
                  <a:pt x="874" y="604"/>
                  <a:pt x="874" y="604"/>
                  <a:pt x="874" y="604"/>
                </a:cubicBezTo>
                <a:cubicBezTo>
                  <a:pt x="875" y="604"/>
                  <a:pt x="875" y="605"/>
                  <a:pt x="875" y="605"/>
                </a:cubicBezTo>
                <a:cubicBezTo>
                  <a:pt x="874" y="605"/>
                  <a:pt x="874" y="605"/>
                  <a:pt x="874" y="606"/>
                </a:cubicBezTo>
                <a:cubicBezTo>
                  <a:pt x="874" y="606"/>
                  <a:pt x="874" y="606"/>
                  <a:pt x="874" y="606"/>
                </a:cubicBezTo>
                <a:cubicBezTo>
                  <a:pt x="875" y="607"/>
                  <a:pt x="874" y="607"/>
                  <a:pt x="875" y="607"/>
                </a:cubicBezTo>
                <a:cubicBezTo>
                  <a:pt x="876" y="608"/>
                  <a:pt x="876" y="608"/>
                  <a:pt x="875" y="609"/>
                </a:cubicBezTo>
                <a:cubicBezTo>
                  <a:pt x="876" y="609"/>
                  <a:pt x="876" y="611"/>
                  <a:pt x="876" y="611"/>
                </a:cubicBezTo>
                <a:cubicBezTo>
                  <a:pt x="876" y="612"/>
                  <a:pt x="877" y="611"/>
                  <a:pt x="877" y="612"/>
                </a:cubicBezTo>
                <a:cubicBezTo>
                  <a:pt x="877" y="612"/>
                  <a:pt x="877" y="612"/>
                  <a:pt x="877" y="613"/>
                </a:cubicBezTo>
                <a:cubicBezTo>
                  <a:pt x="877" y="614"/>
                  <a:pt x="877" y="613"/>
                  <a:pt x="877" y="614"/>
                </a:cubicBezTo>
                <a:cubicBezTo>
                  <a:pt x="878" y="615"/>
                  <a:pt x="879" y="616"/>
                  <a:pt x="879" y="617"/>
                </a:cubicBezTo>
                <a:cubicBezTo>
                  <a:pt x="879" y="618"/>
                  <a:pt x="879" y="619"/>
                  <a:pt x="880" y="620"/>
                </a:cubicBezTo>
                <a:cubicBezTo>
                  <a:pt x="880" y="620"/>
                  <a:pt x="879" y="620"/>
                  <a:pt x="880" y="620"/>
                </a:cubicBezTo>
                <a:cubicBezTo>
                  <a:pt x="880" y="621"/>
                  <a:pt x="880" y="622"/>
                  <a:pt x="880" y="622"/>
                </a:cubicBezTo>
                <a:cubicBezTo>
                  <a:pt x="881" y="622"/>
                  <a:pt x="881" y="624"/>
                  <a:pt x="880" y="624"/>
                </a:cubicBezTo>
                <a:cubicBezTo>
                  <a:pt x="880" y="624"/>
                  <a:pt x="881" y="625"/>
                  <a:pt x="881" y="625"/>
                </a:cubicBezTo>
                <a:cubicBezTo>
                  <a:pt x="880" y="626"/>
                  <a:pt x="879" y="626"/>
                  <a:pt x="880" y="627"/>
                </a:cubicBezTo>
                <a:cubicBezTo>
                  <a:pt x="880" y="627"/>
                  <a:pt x="880" y="628"/>
                  <a:pt x="880" y="629"/>
                </a:cubicBezTo>
                <a:cubicBezTo>
                  <a:pt x="879" y="629"/>
                  <a:pt x="879" y="630"/>
                  <a:pt x="880" y="630"/>
                </a:cubicBezTo>
                <a:cubicBezTo>
                  <a:pt x="880" y="630"/>
                  <a:pt x="879" y="631"/>
                  <a:pt x="880" y="631"/>
                </a:cubicBezTo>
                <a:cubicBezTo>
                  <a:pt x="880" y="632"/>
                  <a:pt x="880" y="633"/>
                  <a:pt x="880" y="633"/>
                </a:cubicBezTo>
                <a:cubicBezTo>
                  <a:pt x="880" y="634"/>
                  <a:pt x="881" y="634"/>
                  <a:pt x="881" y="635"/>
                </a:cubicBezTo>
                <a:cubicBezTo>
                  <a:pt x="881" y="635"/>
                  <a:pt x="881" y="635"/>
                  <a:pt x="882" y="635"/>
                </a:cubicBezTo>
                <a:cubicBezTo>
                  <a:pt x="882" y="636"/>
                  <a:pt x="882" y="636"/>
                  <a:pt x="882" y="637"/>
                </a:cubicBezTo>
                <a:cubicBezTo>
                  <a:pt x="882" y="637"/>
                  <a:pt x="882" y="637"/>
                  <a:pt x="882" y="638"/>
                </a:cubicBezTo>
                <a:cubicBezTo>
                  <a:pt x="882" y="638"/>
                  <a:pt x="882" y="639"/>
                  <a:pt x="882" y="639"/>
                </a:cubicBezTo>
                <a:cubicBezTo>
                  <a:pt x="882" y="641"/>
                  <a:pt x="882" y="642"/>
                  <a:pt x="882" y="644"/>
                </a:cubicBezTo>
                <a:cubicBezTo>
                  <a:pt x="882" y="644"/>
                  <a:pt x="882" y="644"/>
                  <a:pt x="882" y="644"/>
                </a:cubicBezTo>
                <a:cubicBezTo>
                  <a:pt x="882" y="644"/>
                  <a:pt x="882" y="645"/>
                  <a:pt x="882" y="645"/>
                </a:cubicBezTo>
                <a:cubicBezTo>
                  <a:pt x="882" y="646"/>
                  <a:pt x="881" y="646"/>
                  <a:pt x="881" y="646"/>
                </a:cubicBezTo>
                <a:cubicBezTo>
                  <a:pt x="881" y="647"/>
                  <a:pt x="881" y="647"/>
                  <a:pt x="880" y="647"/>
                </a:cubicBezTo>
                <a:cubicBezTo>
                  <a:pt x="879" y="647"/>
                  <a:pt x="880" y="647"/>
                  <a:pt x="880" y="648"/>
                </a:cubicBezTo>
                <a:cubicBezTo>
                  <a:pt x="879" y="648"/>
                  <a:pt x="879" y="648"/>
                  <a:pt x="879" y="649"/>
                </a:cubicBezTo>
                <a:cubicBezTo>
                  <a:pt x="879" y="650"/>
                  <a:pt x="879" y="650"/>
                  <a:pt x="878" y="650"/>
                </a:cubicBezTo>
                <a:cubicBezTo>
                  <a:pt x="878" y="651"/>
                  <a:pt x="878" y="651"/>
                  <a:pt x="877" y="651"/>
                </a:cubicBezTo>
                <a:cubicBezTo>
                  <a:pt x="877" y="651"/>
                  <a:pt x="877" y="651"/>
                  <a:pt x="877" y="652"/>
                </a:cubicBezTo>
                <a:cubicBezTo>
                  <a:pt x="877" y="653"/>
                  <a:pt x="877" y="655"/>
                  <a:pt x="876" y="655"/>
                </a:cubicBezTo>
                <a:cubicBezTo>
                  <a:pt x="876" y="656"/>
                  <a:pt x="876" y="657"/>
                  <a:pt x="876" y="658"/>
                </a:cubicBezTo>
                <a:cubicBezTo>
                  <a:pt x="876" y="659"/>
                  <a:pt x="875" y="659"/>
                  <a:pt x="875" y="660"/>
                </a:cubicBezTo>
                <a:cubicBezTo>
                  <a:pt x="875" y="661"/>
                  <a:pt x="874" y="661"/>
                  <a:pt x="874" y="662"/>
                </a:cubicBezTo>
                <a:cubicBezTo>
                  <a:pt x="874" y="662"/>
                  <a:pt x="874" y="663"/>
                  <a:pt x="873" y="663"/>
                </a:cubicBezTo>
                <a:cubicBezTo>
                  <a:pt x="873" y="663"/>
                  <a:pt x="872" y="666"/>
                  <a:pt x="872" y="666"/>
                </a:cubicBezTo>
                <a:cubicBezTo>
                  <a:pt x="872" y="668"/>
                  <a:pt x="874" y="670"/>
                  <a:pt x="872" y="671"/>
                </a:cubicBezTo>
                <a:cubicBezTo>
                  <a:pt x="873" y="671"/>
                  <a:pt x="872" y="674"/>
                  <a:pt x="873" y="674"/>
                </a:cubicBezTo>
                <a:cubicBezTo>
                  <a:pt x="873" y="674"/>
                  <a:pt x="873" y="675"/>
                  <a:pt x="872" y="675"/>
                </a:cubicBezTo>
                <a:cubicBezTo>
                  <a:pt x="872" y="676"/>
                  <a:pt x="872" y="676"/>
                  <a:pt x="872" y="677"/>
                </a:cubicBezTo>
                <a:cubicBezTo>
                  <a:pt x="872" y="678"/>
                  <a:pt x="872" y="679"/>
                  <a:pt x="873" y="680"/>
                </a:cubicBezTo>
                <a:cubicBezTo>
                  <a:pt x="873" y="680"/>
                  <a:pt x="874" y="680"/>
                  <a:pt x="874" y="680"/>
                </a:cubicBezTo>
                <a:cubicBezTo>
                  <a:pt x="875" y="681"/>
                  <a:pt x="875" y="682"/>
                  <a:pt x="875" y="682"/>
                </a:cubicBezTo>
                <a:cubicBezTo>
                  <a:pt x="876" y="683"/>
                  <a:pt x="876" y="683"/>
                  <a:pt x="877" y="683"/>
                </a:cubicBezTo>
                <a:cubicBezTo>
                  <a:pt x="877" y="684"/>
                  <a:pt x="877" y="684"/>
                  <a:pt x="878" y="684"/>
                </a:cubicBezTo>
                <a:cubicBezTo>
                  <a:pt x="879" y="685"/>
                  <a:pt x="878" y="686"/>
                  <a:pt x="878" y="687"/>
                </a:cubicBezTo>
                <a:cubicBezTo>
                  <a:pt x="878" y="687"/>
                  <a:pt x="878" y="687"/>
                  <a:pt x="878" y="688"/>
                </a:cubicBezTo>
                <a:cubicBezTo>
                  <a:pt x="878" y="689"/>
                  <a:pt x="878" y="688"/>
                  <a:pt x="878" y="688"/>
                </a:cubicBezTo>
                <a:cubicBezTo>
                  <a:pt x="878" y="689"/>
                  <a:pt x="879" y="691"/>
                  <a:pt x="879" y="692"/>
                </a:cubicBezTo>
                <a:cubicBezTo>
                  <a:pt x="880" y="692"/>
                  <a:pt x="879" y="692"/>
                  <a:pt x="879" y="693"/>
                </a:cubicBezTo>
                <a:cubicBezTo>
                  <a:pt x="880" y="693"/>
                  <a:pt x="880" y="693"/>
                  <a:pt x="880" y="693"/>
                </a:cubicBezTo>
                <a:cubicBezTo>
                  <a:pt x="880" y="693"/>
                  <a:pt x="880" y="694"/>
                  <a:pt x="880" y="694"/>
                </a:cubicBezTo>
                <a:cubicBezTo>
                  <a:pt x="880" y="695"/>
                  <a:pt x="881" y="695"/>
                  <a:pt x="881" y="695"/>
                </a:cubicBezTo>
                <a:cubicBezTo>
                  <a:pt x="882" y="695"/>
                  <a:pt x="882" y="695"/>
                  <a:pt x="882" y="696"/>
                </a:cubicBezTo>
                <a:cubicBezTo>
                  <a:pt x="882" y="696"/>
                  <a:pt x="883" y="696"/>
                  <a:pt x="883" y="696"/>
                </a:cubicBezTo>
                <a:cubicBezTo>
                  <a:pt x="883" y="697"/>
                  <a:pt x="883" y="698"/>
                  <a:pt x="882" y="699"/>
                </a:cubicBezTo>
                <a:cubicBezTo>
                  <a:pt x="883" y="699"/>
                  <a:pt x="883" y="700"/>
                  <a:pt x="884" y="700"/>
                </a:cubicBezTo>
                <a:cubicBezTo>
                  <a:pt x="884" y="701"/>
                  <a:pt x="885" y="701"/>
                  <a:pt x="885" y="702"/>
                </a:cubicBezTo>
                <a:cubicBezTo>
                  <a:pt x="885" y="703"/>
                  <a:pt x="885" y="703"/>
                  <a:pt x="885" y="704"/>
                </a:cubicBezTo>
                <a:cubicBezTo>
                  <a:pt x="885" y="704"/>
                  <a:pt x="886" y="704"/>
                  <a:pt x="886" y="704"/>
                </a:cubicBezTo>
                <a:cubicBezTo>
                  <a:pt x="886" y="704"/>
                  <a:pt x="885" y="704"/>
                  <a:pt x="885" y="704"/>
                </a:cubicBezTo>
                <a:cubicBezTo>
                  <a:pt x="885" y="704"/>
                  <a:pt x="885" y="705"/>
                  <a:pt x="885" y="705"/>
                </a:cubicBezTo>
                <a:cubicBezTo>
                  <a:pt x="886" y="705"/>
                  <a:pt x="885" y="706"/>
                  <a:pt x="885" y="707"/>
                </a:cubicBezTo>
                <a:cubicBezTo>
                  <a:pt x="885" y="708"/>
                  <a:pt x="885" y="708"/>
                  <a:pt x="886" y="709"/>
                </a:cubicBezTo>
                <a:cubicBezTo>
                  <a:pt x="885" y="709"/>
                  <a:pt x="885" y="709"/>
                  <a:pt x="885" y="709"/>
                </a:cubicBezTo>
                <a:cubicBezTo>
                  <a:pt x="885" y="710"/>
                  <a:pt x="885" y="712"/>
                  <a:pt x="886" y="712"/>
                </a:cubicBezTo>
                <a:cubicBezTo>
                  <a:pt x="886" y="712"/>
                  <a:pt x="885" y="714"/>
                  <a:pt x="885" y="714"/>
                </a:cubicBezTo>
                <a:cubicBezTo>
                  <a:pt x="886" y="714"/>
                  <a:pt x="886" y="715"/>
                  <a:pt x="886" y="715"/>
                </a:cubicBezTo>
                <a:cubicBezTo>
                  <a:pt x="886" y="716"/>
                  <a:pt x="887" y="716"/>
                  <a:pt x="887" y="716"/>
                </a:cubicBezTo>
                <a:cubicBezTo>
                  <a:pt x="887" y="717"/>
                  <a:pt x="887" y="717"/>
                  <a:pt x="887" y="718"/>
                </a:cubicBezTo>
                <a:cubicBezTo>
                  <a:pt x="887" y="718"/>
                  <a:pt x="888" y="718"/>
                  <a:pt x="887" y="718"/>
                </a:cubicBezTo>
                <a:cubicBezTo>
                  <a:pt x="887" y="719"/>
                  <a:pt x="887" y="720"/>
                  <a:pt x="887" y="721"/>
                </a:cubicBezTo>
                <a:cubicBezTo>
                  <a:pt x="887" y="722"/>
                  <a:pt x="887" y="721"/>
                  <a:pt x="886" y="722"/>
                </a:cubicBezTo>
                <a:cubicBezTo>
                  <a:pt x="886" y="723"/>
                  <a:pt x="887" y="722"/>
                  <a:pt x="887" y="723"/>
                </a:cubicBezTo>
                <a:cubicBezTo>
                  <a:pt x="887" y="723"/>
                  <a:pt x="887" y="724"/>
                  <a:pt x="887" y="724"/>
                </a:cubicBezTo>
                <a:cubicBezTo>
                  <a:pt x="888" y="725"/>
                  <a:pt x="886" y="725"/>
                  <a:pt x="887" y="726"/>
                </a:cubicBezTo>
                <a:cubicBezTo>
                  <a:pt x="888" y="726"/>
                  <a:pt x="887" y="727"/>
                  <a:pt x="887" y="728"/>
                </a:cubicBezTo>
                <a:cubicBezTo>
                  <a:pt x="887" y="729"/>
                  <a:pt x="888" y="728"/>
                  <a:pt x="888" y="729"/>
                </a:cubicBezTo>
                <a:cubicBezTo>
                  <a:pt x="888" y="729"/>
                  <a:pt x="888" y="730"/>
                  <a:pt x="888" y="730"/>
                </a:cubicBezTo>
                <a:cubicBezTo>
                  <a:pt x="889" y="730"/>
                  <a:pt x="889" y="732"/>
                  <a:pt x="889" y="732"/>
                </a:cubicBezTo>
                <a:cubicBezTo>
                  <a:pt x="889" y="732"/>
                  <a:pt x="889" y="733"/>
                  <a:pt x="890" y="734"/>
                </a:cubicBezTo>
                <a:cubicBezTo>
                  <a:pt x="890" y="734"/>
                  <a:pt x="890" y="735"/>
                  <a:pt x="890" y="735"/>
                </a:cubicBezTo>
                <a:cubicBezTo>
                  <a:pt x="891" y="735"/>
                  <a:pt x="891" y="735"/>
                  <a:pt x="891" y="735"/>
                </a:cubicBezTo>
                <a:cubicBezTo>
                  <a:pt x="891" y="736"/>
                  <a:pt x="891" y="736"/>
                  <a:pt x="892" y="736"/>
                </a:cubicBezTo>
                <a:cubicBezTo>
                  <a:pt x="892" y="736"/>
                  <a:pt x="893" y="736"/>
                  <a:pt x="893" y="736"/>
                </a:cubicBezTo>
                <a:cubicBezTo>
                  <a:pt x="894" y="737"/>
                  <a:pt x="894" y="740"/>
                  <a:pt x="895" y="741"/>
                </a:cubicBezTo>
                <a:cubicBezTo>
                  <a:pt x="896" y="741"/>
                  <a:pt x="896" y="741"/>
                  <a:pt x="896" y="742"/>
                </a:cubicBezTo>
                <a:cubicBezTo>
                  <a:pt x="896" y="743"/>
                  <a:pt x="896" y="741"/>
                  <a:pt x="897" y="743"/>
                </a:cubicBezTo>
                <a:cubicBezTo>
                  <a:pt x="897" y="744"/>
                  <a:pt x="897" y="743"/>
                  <a:pt x="897" y="744"/>
                </a:cubicBezTo>
                <a:cubicBezTo>
                  <a:pt x="896" y="744"/>
                  <a:pt x="897" y="744"/>
                  <a:pt x="897" y="744"/>
                </a:cubicBezTo>
                <a:cubicBezTo>
                  <a:pt x="897" y="744"/>
                  <a:pt x="898" y="745"/>
                  <a:pt x="897" y="745"/>
                </a:cubicBezTo>
                <a:cubicBezTo>
                  <a:pt x="897" y="746"/>
                  <a:pt x="898" y="747"/>
                  <a:pt x="898" y="747"/>
                </a:cubicBezTo>
                <a:cubicBezTo>
                  <a:pt x="898" y="748"/>
                  <a:pt x="898" y="748"/>
                  <a:pt x="898" y="749"/>
                </a:cubicBezTo>
                <a:cubicBezTo>
                  <a:pt x="898" y="749"/>
                  <a:pt x="898" y="749"/>
                  <a:pt x="898" y="749"/>
                </a:cubicBezTo>
                <a:cubicBezTo>
                  <a:pt x="898" y="749"/>
                  <a:pt x="898" y="750"/>
                  <a:pt x="898" y="750"/>
                </a:cubicBezTo>
                <a:cubicBezTo>
                  <a:pt x="899" y="751"/>
                  <a:pt x="899" y="750"/>
                  <a:pt x="899" y="751"/>
                </a:cubicBezTo>
                <a:cubicBezTo>
                  <a:pt x="900" y="751"/>
                  <a:pt x="900" y="752"/>
                  <a:pt x="900" y="753"/>
                </a:cubicBezTo>
                <a:cubicBezTo>
                  <a:pt x="900" y="754"/>
                  <a:pt x="900" y="753"/>
                  <a:pt x="901" y="753"/>
                </a:cubicBezTo>
                <a:cubicBezTo>
                  <a:pt x="901" y="754"/>
                  <a:pt x="900" y="754"/>
                  <a:pt x="901" y="754"/>
                </a:cubicBezTo>
                <a:cubicBezTo>
                  <a:pt x="902" y="754"/>
                  <a:pt x="902" y="758"/>
                  <a:pt x="902" y="759"/>
                </a:cubicBezTo>
                <a:cubicBezTo>
                  <a:pt x="903" y="760"/>
                  <a:pt x="903" y="760"/>
                  <a:pt x="902" y="760"/>
                </a:cubicBezTo>
                <a:cubicBezTo>
                  <a:pt x="901" y="761"/>
                  <a:pt x="902" y="761"/>
                  <a:pt x="902" y="762"/>
                </a:cubicBezTo>
                <a:cubicBezTo>
                  <a:pt x="901" y="762"/>
                  <a:pt x="902" y="762"/>
                  <a:pt x="901" y="763"/>
                </a:cubicBezTo>
                <a:cubicBezTo>
                  <a:pt x="900" y="762"/>
                  <a:pt x="900" y="762"/>
                  <a:pt x="900" y="763"/>
                </a:cubicBezTo>
                <a:cubicBezTo>
                  <a:pt x="900" y="764"/>
                  <a:pt x="900" y="764"/>
                  <a:pt x="901" y="765"/>
                </a:cubicBezTo>
                <a:cubicBezTo>
                  <a:pt x="901" y="766"/>
                  <a:pt x="900" y="766"/>
                  <a:pt x="900" y="766"/>
                </a:cubicBezTo>
                <a:cubicBezTo>
                  <a:pt x="900" y="767"/>
                  <a:pt x="901" y="768"/>
                  <a:pt x="901" y="768"/>
                </a:cubicBezTo>
                <a:cubicBezTo>
                  <a:pt x="902" y="769"/>
                  <a:pt x="902" y="770"/>
                  <a:pt x="901" y="770"/>
                </a:cubicBezTo>
                <a:cubicBezTo>
                  <a:pt x="901" y="771"/>
                  <a:pt x="902" y="773"/>
                  <a:pt x="902" y="773"/>
                </a:cubicBezTo>
                <a:cubicBezTo>
                  <a:pt x="902" y="773"/>
                  <a:pt x="902" y="773"/>
                  <a:pt x="902" y="773"/>
                </a:cubicBezTo>
                <a:cubicBezTo>
                  <a:pt x="902" y="773"/>
                  <a:pt x="903" y="773"/>
                  <a:pt x="903" y="773"/>
                </a:cubicBezTo>
                <a:cubicBezTo>
                  <a:pt x="904" y="773"/>
                  <a:pt x="903" y="772"/>
                  <a:pt x="904" y="772"/>
                </a:cubicBezTo>
                <a:cubicBezTo>
                  <a:pt x="904" y="772"/>
                  <a:pt x="904" y="772"/>
                  <a:pt x="905" y="773"/>
                </a:cubicBezTo>
                <a:cubicBezTo>
                  <a:pt x="905" y="773"/>
                  <a:pt x="905" y="773"/>
                  <a:pt x="905" y="773"/>
                </a:cubicBezTo>
                <a:cubicBezTo>
                  <a:pt x="905" y="773"/>
                  <a:pt x="905" y="773"/>
                  <a:pt x="906" y="773"/>
                </a:cubicBezTo>
                <a:cubicBezTo>
                  <a:pt x="906" y="773"/>
                  <a:pt x="906" y="774"/>
                  <a:pt x="907" y="774"/>
                </a:cubicBezTo>
                <a:cubicBezTo>
                  <a:pt x="908" y="774"/>
                  <a:pt x="908" y="775"/>
                  <a:pt x="909" y="775"/>
                </a:cubicBezTo>
                <a:cubicBezTo>
                  <a:pt x="910" y="774"/>
                  <a:pt x="911" y="774"/>
                  <a:pt x="912" y="773"/>
                </a:cubicBezTo>
                <a:cubicBezTo>
                  <a:pt x="914" y="773"/>
                  <a:pt x="915" y="773"/>
                  <a:pt x="915" y="772"/>
                </a:cubicBezTo>
                <a:cubicBezTo>
                  <a:pt x="916" y="772"/>
                  <a:pt x="918" y="771"/>
                  <a:pt x="919" y="773"/>
                </a:cubicBezTo>
                <a:cubicBezTo>
                  <a:pt x="920" y="772"/>
                  <a:pt x="920" y="772"/>
                  <a:pt x="921" y="772"/>
                </a:cubicBezTo>
                <a:cubicBezTo>
                  <a:pt x="921" y="771"/>
                  <a:pt x="921" y="771"/>
                  <a:pt x="922" y="771"/>
                </a:cubicBezTo>
                <a:cubicBezTo>
                  <a:pt x="922" y="771"/>
                  <a:pt x="922" y="772"/>
                  <a:pt x="923" y="771"/>
                </a:cubicBezTo>
                <a:cubicBezTo>
                  <a:pt x="923" y="770"/>
                  <a:pt x="924" y="771"/>
                  <a:pt x="924" y="770"/>
                </a:cubicBezTo>
                <a:cubicBezTo>
                  <a:pt x="925" y="770"/>
                  <a:pt x="925" y="771"/>
                  <a:pt x="926" y="771"/>
                </a:cubicBezTo>
                <a:cubicBezTo>
                  <a:pt x="926" y="770"/>
                  <a:pt x="926" y="770"/>
                  <a:pt x="927" y="770"/>
                </a:cubicBezTo>
                <a:cubicBezTo>
                  <a:pt x="927" y="770"/>
                  <a:pt x="927" y="770"/>
                  <a:pt x="928" y="770"/>
                </a:cubicBezTo>
                <a:cubicBezTo>
                  <a:pt x="929" y="770"/>
                  <a:pt x="930" y="771"/>
                  <a:pt x="931" y="771"/>
                </a:cubicBezTo>
                <a:cubicBezTo>
                  <a:pt x="933" y="772"/>
                  <a:pt x="934" y="771"/>
                  <a:pt x="935" y="770"/>
                </a:cubicBezTo>
                <a:cubicBezTo>
                  <a:pt x="935" y="770"/>
                  <a:pt x="935" y="770"/>
                  <a:pt x="935" y="770"/>
                </a:cubicBezTo>
                <a:cubicBezTo>
                  <a:pt x="935" y="770"/>
                  <a:pt x="935" y="770"/>
                  <a:pt x="936" y="770"/>
                </a:cubicBezTo>
                <a:cubicBezTo>
                  <a:pt x="937" y="770"/>
                  <a:pt x="938" y="770"/>
                  <a:pt x="939" y="770"/>
                </a:cubicBezTo>
                <a:cubicBezTo>
                  <a:pt x="939" y="770"/>
                  <a:pt x="939" y="769"/>
                  <a:pt x="939" y="769"/>
                </a:cubicBezTo>
                <a:cubicBezTo>
                  <a:pt x="939" y="768"/>
                  <a:pt x="939" y="769"/>
                  <a:pt x="939" y="769"/>
                </a:cubicBezTo>
                <a:cubicBezTo>
                  <a:pt x="940" y="768"/>
                  <a:pt x="942" y="769"/>
                  <a:pt x="942" y="769"/>
                </a:cubicBezTo>
                <a:cubicBezTo>
                  <a:pt x="942" y="768"/>
                  <a:pt x="943" y="769"/>
                  <a:pt x="943" y="768"/>
                </a:cubicBezTo>
                <a:cubicBezTo>
                  <a:pt x="944" y="767"/>
                  <a:pt x="944" y="768"/>
                  <a:pt x="945" y="767"/>
                </a:cubicBezTo>
                <a:cubicBezTo>
                  <a:pt x="946" y="767"/>
                  <a:pt x="946" y="766"/>
                  <a:pt x="947" y="766"/>
                </a:cubicBezTo>
                <a:cubicBezTo>
                  <a:pt x="947" y="766"/>
                  <a:pt x="948" y="766"/>
                  <a:pt x="948" y="765"/>
                </a:cubicBezTo>
                <a:cubicBezTo>
                  <a:pt x="948" y="764"/>
                  <a:pt x="949" y="764"/>
                  <a:pt x="949" y="763"/>
                </a:cubicBezTo>
                <a:cubicBezTo>
                  <a:pt x="949" y="763"/>
                  <a:pt x="950" y="763"/>
                  <a:pt x="950" y="762"/>
                </a:cubicBezTo>
                <a:cubicBezTo>
                  <a:pt x="951" y="761"/>
                  <a:pt x="951" y="761"/>
                  <a:pt x="952" y="761"/>
                </a:cubicBezTo>
                <a:cubicBezTo>
                  <a:pt x="953" y="761"/>
                  <a:pt x="953" y="760"/>
                  <a:pt x="953" y="760"/>
                </a:cubicBezTo>
                <a:cubicBezTo>
                  <a:pt x="953" y="759"/>
                  <a:pt x="954" y="759"/>
                  <a:pt x="954" y="759"/>
                </a:cubicBezTo>
                <a:cubicBezTo>
                  <a:pt x="955" y="758"/>
                  <a:pt x="955" y="758"/>
                  <a:pt x="955" y="758"/>
                </a:cubicBezTo>
                <a:cubicBezTo>
                  <a:pt x="956" y="757"/>
                  <a:pt x="957" y="757"/>
                  <a:pt x="957" y="756"/>
                </a:cubicBezTo>
                <a:cubicBezTo>
                  <a:pt x="957" y="755"/>
                  <a:pt x="957" y="755"/>
                  <a:pt x="958" y="755"/>
                </a:cubicBezTo>
                <a:cubicBezTo>
                  <a:pt x="958" y="755"/>
                  <a:pt x="957" y="754"/>
                  <a:pt x="958" y="754"/>
                </a:cubicBezTo>
                <a:cubicBezTo>
                  <a:pt x="959" y="754"/>
                  <a:pt x="960" y="752"/>
                  <a:pt x="961" y="751"/>
                </a:cubicBezTo>
                <a:cubicBezTo>
                  <a:pt x="961" y="750"/>
                  <a:pt x="961" y="750"/>
                  <a:pt x="962" y="750"/>
                </a:cubicBezTo>
                <a:cubicBezTo>
                  <a:pt x="962" y="749"/>
                  <a:pt x="962" y="749"/>
                  <a:pt x="962" y="748"/>
                </a:cubicBezTo>
                <a:cubicBezTo>
                  <a:pt x="962" y="748"/>
                  <a:pt x="963" y="748"/>
                  <a:pt x="963" y="748"/>
                </a:cubicBezTo>
                <a:cubicBezTo>
                  <a:pt x="963" y="747"/>
                  <a:pt x="963" y="746"/>
                  <a:pt x="963" y="746"/>
                </a:cubicBezTo>
                <a:cubicBezTo>
                  <a:pt x="963" y="746"/>
                  <a:pt x="964" y="745"/>
                  <a:pt x="964" y="745"/>
                </a:cubicBezTo>
                <a:cubicBezTo>
                  <a:pt x="964" y="744"/>
                  <a:pt x="964" y="745"/>
                  <a:pt x="965" y="744"/>
                </a:cubicBezTo>
                <a:cubicBezTo>
                  <a:pt x="965" y="743"/>
                  <a:pt x="965" y="743"/>
                  <a:pt x="966" y="743"/>
                </a:cubicBezTo>
                <a:cubicBezTo>
                  <a:pt x="966" y="743"/>
                  <a:pt x="967" y="743"/>
                  <a:pt x="967" y="742"/>
                </a:cubicBezTo>
                <a:cubicBezTo>
                  <a:pt x="967" y="741"/>
                  <a:pt x="968" y="741"/>
                  <a:pt x="968" y="741"/>
                </a:cubicBezTo>
                <a:cubicBezTo>
                  <a:pt x="969" y="741"/>
                  <a:pt x="970" y="741"/>
                  <a:pt x="970" y="740"/>
                </a:cubicBezTo>
                <a:cubicBezTo>
                  <a:pt x="970" y="739"/>
                  <a:pt x="970" y="737"/>
                  <a:pt x="969" y="737"/>
                </a:cubicBezTo>
                <a:cubicBezTo>
                  <a:pt x="969" y="737"/>
                  <a:pt x="969" y="736"/>
                  <a:pt x="969" y="736"/>
                </a:cubicBezTo>
                <a:cubicBezTo>
                  <a:pt x="970" y="736"/>
                  <a:pt x="970" y="736"/>
                  <a:pt x="971" y="734"/>
                </a:cubicBezTo>
                <a:cubicBezTo>
                  <a:pt x="971" y="734"/>
                  <a:pt x="972" y="729"/>
                  <a:pt x="971" y="729"/>
                </a:cubicBezTo>
                <a:cubicBezTo>
                  <a:pt x="971" y="729"/>
                  <a:pt x="971" y="727"/>
                  <a:pt x="971" y="727"/>
                </a:cubicBezTo>
                <a:cubicBezTo>
                  <a:pt x="971" y="726"/>
                  <a:pt x="971" y="727"/>
                  <a:pt x="971" y="726"/>
                </a:cubicBezTo>
                <a:cubicBezTo>
                  <a:pt x="972" y="725"/>
                  <a:pt x="972" y="725"/>
                  <a:pt x="971" y="725"/>
                </a:cubicBezTo>
                <a:cubicBezTo>
                  <a:pt x="970" y="724"/>
                  <a:pt x="970" y="724"/>
                  <a:pt x="970" y="723"/>
                </a:cubicBezTo>
                <a:cubicBezTo>
                  <a:pt x="970" y="722"/>
                  <a:pt x="971" y="722"/>
                  <a:pt x="971" y="721"/>
                </a:cubicBezTo>
                <a:cubicBezTo>
                  <a:pt x="972" y="720"/>
                  <a:pt x="972" y="721"/>
                  <a:pt x="973" y="720"/>
                </a:cubicBezTo>
                <a:cubicBezTo>
                  <a:pt x="973" y="720"/>
                  <a:pt x="974" y="720"/>
                  <a:pt x="974" y="720"/>
                </a:cubicBezTo>
                <a:cubicBezTo>
                  <a:pt x="974" y="720"/>
                  <a:pt x="974" y="720"/>
                  <a:pt x="974" y="720"/>
                </a:cubicBezTo>
                <a:cubicBezTo>
                  <a:pt x="975" y="720"/>
                  <a:pt x="975" y="719"/>
                  <a:pt x="976" y="719"/>
                </a:cubicBezTo>
                <a:cubicBezTo>
                  <a:pt x="977" y="719"/>
                  <a:pt x="975" y="719"/>
                  <a:pt x="977" y="719"/>
                </a:cubicBezTo>
                <a:cubicBezTo>
                  <a:pt x="977" y="719"/>
                  <a:pt x="978" y="718"/>
                  <a:pt x="978" y="718"/>
                </a:cubicBezTo>
                <a:cubicBezTo>
                  <a:pt x="979" y="718"/>
                  <a:pt x="979" y="718"/>
                  <a:pt x="979" y="718"/>
                </a:cubicBezTo>
                <a:cubicBezTo>
                  <a:pt x="980" y="718"/>
                  <a:pt x="979" y="718"/>
                  <a:pt x="980" y="718"/>
                </a:cubicBezTo>
                <a:cubicBezTo>
                  <a:pt x="981" y="718"/>
                  <a:pt x="981" y="718"/>
                  <a:pt x="982" y="717"/>
                </a:cubicBezTo>
                <a:cubicBezTo>
                  <a:pt x="982" y="716"/>
                  <a:pt x="982" y="716"/>
                  <a:pt x="982" y="716"/>
                </a:cubicBezTo>
                <a:cubicBezTo>
                  <a:pt x="983" y="716"/>
                  <a:pt x="982" y="716"/>
                  <a:pt x="983" y="716"/>
                </a:cubicBezTo>
                <a:cubicBezTo>
                  <a:pt x="983" y="716"/>
                  <a:pt x="984" y="715"/>
                  <a:pt x="984" y="715"/>
                </a:cubicBezTo>
                <a:cubicBezTo>
                  <a:pt x="984" y="714"/>
                  <a:pt x="984" y="714"/>
                  <a:pt x="984" y="713"/>
                </a:cubicBezTo>
                <a:cubicBezTo>
                  <a:pt x="984" y="713"/>
                  <a:pt x="985" y="712"/>
                  <a:pt x="984" y="712"/>
                </a:cubicBezTo>
                <a:cubicBezTo>
                  <a:pt x="984" y="712"/>
                  <a:pt x="984" y="711"/>
                  <a:pt x="984" y="711"/>
                </a:cubicBezTo>
                <a:cubicBezTo>
                  <a:pt x="984" y="711"/>
                  <a:pt x="984" y="711"/>
                  <a:pt x="984" y="711"/>
                </a:cubicBezTo>
                <a:cubicBezTo>
                  <a:pt x="984" y="710"/>
                  <a:pt x="984" y="708"/>
                  <a:pt x="984" y="707"/>
                </a:cubicBezTo>
                <a:cubicBezTo>
                  <a:pt x="983" y="707"/>
                  <a:pt x="984" y="706"/>
                  <a:pt x="984" y="706"/>
                </a:cubicBezTo>
                <a:cubicBezTo>
                  <a:pt x="984" y="705"/>
                  <a:pt x="983" y="706"/>
                  <a:pt x="983" y="705"/>
                </a:cubicBezTo>
                <a:cubicBezTo>
                  <a:pt x="983" y="704"/>
                  <a:pt x="984" y="704"/>
                  <a:pt x="984" y="703"/>
                </a:cubicBezTo>
                <a:cubicBezTo>
                  <a:pt x="983" y="703"/>
                  <a:pt x="983" y="703"/>
                  <a:pt x="983" y="702"/>
                </a:cubicBezTo>
                <a:cubicBezTo>
                  <a:pt x="983" y="702"/>
                  <a:pt x="983" y="702"/>
                  <a:pt x="983" y="702"/>
                </a:cubicBezTo>
                <a:cubicBezTo>
                  <a:pt x="983" y="701"/>
                  <a:pt x="983" y="702"/>
                  <a:pt x="983" y="701"/>
                </a:cubicBezTo>
                <a:cubicBezTo>
                  <a:pt x="983" y="701"/>
                  <a:pt x="983" y="700"/>
                  <a:pt x="982" y="700"/>
                </a:cubicBezTo>
                <a:cubicBezTo>
                  <a:pt x="982" y="700"/>
                  <a:pt x="983" y="699"/>
                  <a:pt x="982" y="699"/>
                </a:cubicBezTo>
                <a:cubicBezTo>
                  <a:pt x="982" y="699"/>
                  <a:pt x="982" y="696"/>
                  <a:pt x="982" y="696"/>
                </a:cubicBezTo>
                <a:cubicBezTo>
                  <a:pt x="982" y="695"/>
                  <a:pt x="982" y="695"/>
                  <a:pt x="981" y="694"/>
                </a:cubicBezTo>
                <a:cubicBezTo>
                  <a:pt x="980" y="694"/>
                  <a:pt x="980" y="693"/>
                  <a:pt x="980" y="692"/>
                </a:cubicBezTo>
                <a:cubicBezTo>
                  <a:pt x="980" y="691"/>
                  <a:pt x="980" y="690"/>
                  <a:pt x="980" y="689"/>
                </a:cubicBezTo>
                <a:cubicBezTo>
                  <a:pt x="980" y="688"/>
                  <a:pt x="980" y="688"/>
                  <a:pt x="980" y="688"/>
                </a:cubicBezTo>
                <a:cubicBezTo>
                  <a:pt x="981" y="687"/>
                  <a:pt x="982" y="687"/>
                  <a:pt x="982" y="687"/>
                </a:cubicBezTo>
                <a:cubicBezTo>
                  <a:pt x="983" y="686"/>
                  <a:pt x="983" y="686"/>
                  <a:pt x="983" y="685"/>
                </a:cubicBezTo>
                <a:cubicBezTo>
                  <a:pt x="984" y="685"/>
                  <a:pt x="984" y="685"/>
                  <a:pt x="984" y="684"/>
                </a:cubicBezTo>
                <a:cubicBezTo>
                  <a:pt x="984" y="684"/>
                  <a:pt x="985" y="684"/>
                  <a:pt x="985" y="683"/>
                </a:cubicBezTo>
                <a:cubicBezTo>
                  <a:pt x="986" y="683"/>
                  <a:pt x="986" y="682"/>
                  <a:pt x="987" y="682"/>
                </a:cubicBezTo>
                <a:cubicBezTo>
                  <a:pt x="987" y="682"/>
                  <a:pt x="987" y="681"/>
                  <a:pt x="987" y="681"/>
                </a:cubicBezTo>
                <a:cubicBezTo>
                  <a:pt x="987" y="680"/>
                  <a:pt x="987" y="680"/>
                  <a:pt x="987" y="679"/>
                </a:cubicBezTo>
                <a:cubicBezTo>
                  <a:pt x="987" y="679"/>
                  <a:pt x="988" y="679"/>
                  <a:pt x="987" y="679"/>
                </a:cubicBezTo>
                <a:cubicBezTo>
                  <a:pt x="987" y="679"/>
                  <a:pt x="987" y="678"/>
                  <a:pt x="987" y="678"/>
                </a:cubicBezTo>
                <a:cubicBezTo>
                  <a:pt x="988" y="678"/>
                  <a:pt x="988" y="678"/>
                  <a:pt x="989" y="678"/>
                </a:cubicBezTo>
                <a:cubicBezTo>
                  <a:pt x="989" y="678"/>
                  <a:pt x="990" y="679"/>
                  <a:pt x="990" y="678"/>
                </a:cubicBezTo>
                <a:cubicBezTo>
                  <a:pt x="990" y="678"/>
                  <a:pt x="991" y="679"/>
                  <a:pt x="991" y="678"/>
                </a:cubicBezTo>
                <a:cubicBezTo>
                  <a:pt x="991" y="678"/>
                  <a:pt x="992" y="678"/>
                  <a:pt x="992" y="678"/>
                </a:cubicBezTo>
                <a:cubicBezTo>
                  <a:pt x="993" y="678"/>
                  <a:pt x="994" y="678"/>
                  <a:pt x="994" y="677"/>
                </a:cubicBezTo>
                <a:cubicBezTo>
                  <a:pt x="994" y="677"/>
                  <a:pt x="996" y="676"/>
                  <a:pt x="996" y="676"/>
                </a:cubicBezTo>
                <a:cubicBezTo>
                  <a:pt x="997" y="676"/>
                  <a:pt x="997" y="675"/>
                  <a:pt x="998" y="675"/>
                </a:cubicBezTo>
                <a:cubicBezTo>
                  <a:pt x="998" y="675"/>
                  <a:pt x="999" y="675"/>
                  <a:pt x="999" y="675"/>
                </a:cubicBezTo>
                <a:cubicBezTo>
                  <a:pt x="999" y="674"/>
                  <a:pt x="999" y="674"/>
                  <a:pt x="999" y="674"/>
                </a:cubicBezTo>
                <a:cubicBezTo>
                  <a:pt x="1000" y="674"/>
                  <a:pt x="1000" y="674"/>
                  <a:pt x="1000" y="674"/>
                </a:cubicBezTo>
                <a:cubicBezTo>
                  <a:pt x="1000" y="674"/>
                  <a:pt x="1000" y="674"/>
                  <a:pt x="1000" y="674"/>
                </a:cubicBezTo>
                <a:cubicBezTo>
                  <a:pt x="1001" y="674"/>
                  <a:pt x="1001" y="674"/>
                  <a:pt x="1001" y="674"/>
                </a:cubicBezTo>
                <a:cubicBezTo>
                  <a:pt x="1001" y="674"/>
                  <a:pt x="1002" y="673"/>
                  <a:pt x="1002" y="673"/>
                </a:cubicBezTo>
                <a:cubicBezTo>
                  <a:pt x="1004" y="672"/>
                  <a:pt x="1003" y="671"/>
                  <a:pt x="1004" y="671"/>
                </a:cubicBezTo>
                <a:cubicBezTo>
                  <a:pt x="1005" y="671"/>
                  <a:pt x="1005" y="671"/>
                  <a:pt x="1005" y="671"/>
                </a:cubicBezTo>
                <a:cubicBezTo>
                  <a:pt x="1005" y="670"/>
                  <a:pt x="1006" y="670"/>
                  <a:pt x="1006" y="670"/>
                </a:cubicBezTo>
                <a:cubicBezTo>
                  <a:pt x="1006" y="669"/>
                  <a:pt x="1006" y="669"/>
                  <a:pt x="1006" y="668"/>
                </a:cubicBezTo>
                <a:cubicBezTo>
                  <a:pt x="1006" y="668"/>
                  <a:pt x="1007" y="668"/>
                  <a:pt x="1007" y="668"/>
                </a:cubicBezTo>
                <a:cubicBezTo>
                  <a:pt x="1008" y="666"/>
                  <a:pt x="1009" y="666"/>
                  <a:pt x="1008" y="664"/>
                </a:cubicBezTo>
                <a:cubicBezTo>
                  <a:pt x="1009" y="664"/>
                  <a:pt x="1009" y="664"/>
                  <a:pt x="1009" y="663"/>
                </a:cubicBezTo>
                <a:cubicBezTo>
                  <a:pt x="1010" y="663"/>
                  <a:pt x="1009" y="662"/>
                  <a:pt x="1009" y="662"/>
                </a:cubicBezTo>
                <a:cubicBezTo>
                  <a:pt x="1008" y="661"/>
                  <a:pt x="1008" y="657"/>
                  <a:pt x="1009" y="657"/>
                </a:cubicBezTo>
                <a:cubicBezTo>
                  <a:pt x="1009" y="657"/>
                  <a:pt x="1009" y="656"/>
                  <a:pt x="1009" y="655"/>
                </a:cubicBezTo>
                <a:cubicBezTo>
                  <a:pt x="1009" y="655"/>
                  <a:pt x="1009" y="654"/>
                  <a:pt x="1009" y="654"/>
                </a:cubicBezTo>
                <a:cubicBezTo>
                  <a:pt x="1009" y="653"/>
                  <a:pt x="1010" y="653"/>
                  <a:pt x="1010" y="653"/>
                </a:cubicBezTo>
                <a:cubicBezTo>
                  <a:pt x="1009" y="653"/>
                  <a:pt x="1010" y="652"/>
                  <a:pt x="1009" y="652"/>
                </a:cubicBezTo>
                <a:cubicBezTo>
                  <a:pt x="1009" y="652"/>
                  <a:pt x="1009" y="649"/>
                  <a:pt x="1009" y="649"/>
                </a:cubicBezTo>
                <a:cubicBezTo>
                  <a:pt x="1010" y="649"/>
                  <a:pt x="1009" y="647"/>
                  <a:pt x="1009" y="647"/>
                </a:cubicBezTo>
                <a:cubicBezTo>
                  <a:pt x="1009" y="646"/>
                  <a:pt x="1009" y="643"/>
                  <a:pt x="1009" y="643"/>
                </a:cubicBezTo>
                <a:cubicBezTo>
                  <a:pt x="1009" y="643"/>
                  <a:pt x="1009" y="643"/>
                  <a:pt x="1009" y="642"/>
                </a:cubicBezTo>
                <a:cubicBezTo>
                  <a:pt x="1008" y="643"/>
                  <a:pt x="1009" y="639"/>
                  <a:pt x="1008" y="640"/>
                </a:cubicBezTo>
                <a:cubicBezTo>
                  <a:pt x="1008" y="639"/>
                  <a:pt x="1008" y="638"/>
                  <a:pt x="1008" y="638"/>
                </a:cubicBezTo>
                <a:cubicBezTo>
                  <a:pt x="1008" y="638"/>
                  <a:pt x="1009" y="638"/>
                  <a:pt x="1009" y="638"/>
                </a:cubicBezTo>
                <a:cubicBezTo>
                  <a:pt x="1009" y="637"/>
                  <a:pt x="1009" y="636"/>
                  <a:pt x="1009" y="636"/>
                </a:cubicBezTo>
                <a:cubicBezTo>
                  <a:pt x="1009" y="635"/>
                  <a:pt x="1008" y="636"/>
                  <a:pt x="1008" y="635"/>
                </a:cubicBezTo>
                <a:cubicBezTo>
                  <a:pt x="1007" y="634"/>
                  <a:pt x="1006" y="633"/>
                  <a:pt x="1005" y="632"/>
                </a:cubicBezTo>
                <a:cubicBezTo>
                  <a:pt x="1005" y="632"/>
                  <a:pt x="1005" y="631"/>
                  <a:pt x="1005" y="631"/>
                </a:cubicBezTo>
                <a:cubicBezTo>
                  <a:pt x="1005" y="631"/>
                  <a:pt x="1004" y="631"/>
                  <a:pt x="1004" y="631"/>
                </a:cubicBezTo>
                <a:cubicBezTo>
                  <a:pt x="1004" y="630"/>
                  <a:pt x="1004" y="629"/>
                  <a:pt x="1004" y="629"/>
                </a:cubicBezTo>
                <a:cubicBezTo>
                  <a:pt x="1004" y="627"/>
                  <a:pt x="1004" y="627"/>
                  <a:pt x="1004" y="626"/>
                </a:cubicBezTo>
                <a:cubicBezTo>
                  <a:pt x="1004" y="625"/>
                  <a:pt x="1003" y="624"/>
                  <a:pt x="1003" y="623"/>
                </a:cubicBezTo>
                <a:cubicBezTo>
                  <a:pt x="1004" y="622"/>
                  <a:pt x="1004" y="621"/>
                  <a:pt x="1004" y="620"/>
                </a:cubicBezTo>
                <a:cubicBezTo>
                  <a:pt x="1004" y="619"/>
                  <a:pt x="1005" y="619"/>
                  <a:pt x="1005" y="618"/>
                </a:cubicBezTo>
                <a:cubicBezTo>
                  <a:pt x="1005" y="617"/>
                  <a:pt x="1005" y="617"/>
                  <a:pt x="1004" y="617"/>
                </a:cubicBezTo>
                <a:cubicBezTo>
                  <a:pt x="1004" y="616"/>
                  <a:pt x="1004" y="617"/>
                  <a:pt x="1004" y="616"/>
                </a:cubicBezTo>
                <a:cubicBezTo>
                  <a:pt x="1004" y="616"/>
                  <a:pt x="1004" y="616"/>
                  <a:pt x="1003" y="616"/>
                </a:cubicBezTo>
                <a:cubicBezTo>
                  <a:pt x="1002" y="615"/>
                  <a:pt x="1002" y="614"/>
                  <a:pt x="1001" y="614"/>
                </a:cubicBezTo>
                <a:cubicBezTo>
                  <a:pt x="1001" y="614"/>
                  <a:pt x="1002" y="611"/>
                  <a:pt x="1001" y="611"/>
                </a:cubicBezTo>
                <a:cubicBezTo>
                  <a:pt x="1000" y="610"/>
                  <a:pt x="1001" y="611"/>
                  <a:pt x="1001" y="610"/>
                </a:cubicBezTo>
                <a:cubicBezTo>
                  <a:pt x="1001" y="609"/>
                  <a:pt x="1002" y="610"/>
                  <a:pt x="1002" y="609"/>
                </a:cubicBezTo>
                <a:cubicBezTo>
                  <a:pt x="1002" y="609"/>
                  <a:pt x="1002" y="606"/>
                  <a:pt x="1003" y="606"/>
                </a:cubicBezTo>
                <a:cubicBezTo>
                  <a:pt x="1003" y="605"/>
                  <a:pt x="1002" y="605"/>
                  <a:pt x="1003" y="605"/>
                </a:cubicBezTo>
                <a:cubicBezTo>
                  <a:pt x="1003" y="605"/>
                  <a:pt x="1003" y="604"/>
                  <a:pt x="1004" y="603"/>
                </a:cubicBezTo>
                <a:cubicBezTo>
                  <a:pt x="1004" y="602"/>
                  <a:pt x="1005" y="602"/>
                  <a:pt x="1005" y="602"/>
                </a:cubicBezTo>
                <a:cubicBezTo>
                  <a:pt x="1005" y="601"/>
                  <a:pt x="1004" y="601"/>
                  <a:pt x="1005" y="601"/>
                </a:cubicBezTo>
                <a:cubicBezTo>
                  <a:pt x="1005" y="601"/>
                  <a:pt x="1004" y="599"/>
                  <a:pt x="1005" y="599"/>
                </a:cubicBezTo>
                <a:cubicBezTo>
                  <a:pt x="1005" y="598"/>
                  <a:pt x="1005" y="598"/>
                  <a:pt x="1005" y="597"/>
                </a:cubicBezTo>
                <a:cubicBezTo>
                  <a:pt x="1005" y="596"/>
                  <a:pt x="1006" y="597"/>
                  <a:pt x="1006" y="596"/>
                </a:cubicBezTo>
                <a:cubicBezTo>
                  <a:pt x="1006" y="595"/>
                  <a:pt x="1007" y="594"/>
                  <a:pt x="1007" y="593"/>
                </a:cubicBezTo>
                <a:cubicBezTo>
                  <a:pt x="1009" y="592"/>
                  <a:pt x="1010" y="593"/>
                  <a:pt x="1011" y="592"/>
                </a:cubicBezTo>
                <a:cubicBezTo>
                  <a:pt x="1011" y="591"/>
                  <a:pt x="1012" y="591"/>
                  <a:pt x="1012" y="590"/>
                </a:cubicBezTo>
                <a:cubicBezTo>
                  <a:pt x="1012" y="589"/>
                  <a:pt x="1012" y="589"/>
                  <a:pt x="1012" y="589"/>
                </a:cubicBezTo>
                <a:cubicBezTo>
                  <a:pt x="1013" y="589"/>
                  <a:pt x="1014" y="589"/>
                  <a:pt x="1015" y="588"/>
                </a:cubicBezTo>
                <a:cubicBezTo>
                  <a:pt x="1015" y="587"/>
                  <a:pt x="1015" y="587"/>
                  <a:pt x="1015" y="586"/>
                </a:cubicBezTo>
                <a:cubicBezTo>
                  <a:pt x="1015" y="586"/>
                  <a:pt x="1015" y="586"/>
                  <a:pt x="1015" y="586"/>
                </a:cubicBezTo>
                <a:cubicBezTo>
                  <a:pt x="1015" y="585"/>
                  <a:pt x="1015" y="585"/>
                  <a:pt x="1016" y="584"/>
                </a:cubicBezTo>
                <a:cubicBezTo>
                  <a:pt x="1017" y="584"/>
                  <a:pt x="1017" y="584"/>
                  <a:pt x="1017" y="583"/>
                </a:cubicBezTo>
                <a:cubicBezTo>
                  <a:pt x="1016" y="581"/>
                  <a:pt x="1018" y="582"/>
                  <a:pt x="1018" y="581"/>
                </a:cubicBezTo>
                <a:cubicBezTo>
                  <a:pt x="1018" y="580"/>
                  <a:pt x="1019" y="580"/>
                  <a:pt x="1019" y="579"/>
                </a:cubicBezTo>
                <a:cubicBezTo>
                  <a:pt x="1018" y="578"/>
                  <a:pt x="1020" y="578"/>
                  <a:pt x="1020" y="577"/>
                </a:cubicBezTo>
                <a:cubicBezTo>
                  <a:pt x="1020" y="576"/>
                  <a:pt x="1020" y="577"/>
                  <a:pt x="1021" y="576"/>
                </a:cubicBezTo>
                <a:cubicBezTo>
                  <a:pt x="1021" y="576"/>
                  <a:pt x="1022" y="576"/>
                  <a:pt x="1022" y="576"/>
                </a:cubicBezTo>
                <a:cubicBezTo>
                  <a:pt x="1022" y="575"/>
                  <a:pt x="1023" y="575"/>
                  <a:pt x="1023" y="574"/>
                </a:cubicBezTo>
                <a:cubicBezTo>
                  <a:pt x="1023" y="573"/>
                  <a:pt x="1023" y="573"/>
                  <a:pt x="1024" y="573"/>
                </a:cubicBezTo>
                <a:cubicBezTo>
                  <a:pt x="1024" y="573"/>
                  <a:pt x="1024" y="573"/>
                  <a:pt x="1024" y="572"/>
                </a:cubicBezTo>
                <a:cubicBezTo>
                  <a:pt x="1025" y="572"/>
                  <a:pt x="1025" y="572"/>
                  <a:pt x="1025" y="572"/>
                </a:cubicBezTo>
                <a:cubicBezTo>
                  <a:pt x="1025" y="571"/>
                  <a:pt x="1025" y="571"/>
                  <a:pt x="1026" y="571"/>
                </a:cubicBezTo>
                <a:cubicBezTo>
                  <a:pt x="1027" y="571"/>
                  <a:pt x="1027" y="571"/>
                  <a:pt x="1027" y="570"/>
                </a:cubicBezTo>
                <a:cubicBezTo>
                  <a:pt x="1027" y="570"/>
                  <a:pt x="1027" y="570"/>
                  <a:pt x="1027" y="570"/>
                </a:cubicBezTo>
                <a:cubicBezTo>
                  <a:pt x="1027" y="570"/>
                  <a:pt x="1027" y="569"/>
                  <a:pt x="1028" y="569"/>
                </a:cubicBezTo>
                <a:cubicBezTo>
                  <a:pt x="1029" y="569"/>
                  <a:pt x="1028" y="568"/>
                  <a:pt x="1029" y="568"/>
                </a:cubicBezTo>
                <a:cubicBezTo>
                  <a:pt x="1030" y="568"/>
                  <a:pt x="1029" y="568"/>
                  <a:pt x="1030" y="568"/>
                </a:cubicBezTo>
                <a:cubicBezTo>
                  <a:pt x="1030" y="567"/>
                  <a:pt x="1031" y="567"/>
                  <a:pt x="1031" y="567"/>
                </a:cubicBezTo>
                <a:cubicBezTo>
                  <a:pt x="1032" y="567"/>
                  <a:pt x="1033" y="566"/>
                  <a:pt x="1033" y="566"/>
                </a:cubicBezTo>
                <a:cubicBezTo>
                  <a:pt x="1033" y="564"/>
                  <a:pt x="1038" y="563"/>
                  <a:pt x="1038" y="561"/>
                </a:cubicBezTo>
                <a:cubicBezTo>
                  <a:pt x="1038" y="559"/>
                  <a:pt x="1039" y="560"/>
                  <a:pt x="1039" y="560"/>
                </a:cubicBezTo>
                <a:cubicBezTo>
                  <a:pt x="1039" y="559"/>
                  <a:pt x="1041" y="559"/>
                  <a:pt x="1041" y="558"/>
                </a:cubicBezTo>
                <a:cubicBezTo>
                  <a:pt x="1041" y="557"/>
                  <a:pt x="1041" y="556"/>
                  <a:pt x="1041" y="556"/>
                </a:cubicBezTo>
                <a:cubicBezTo>
                  <a:pt x="1042" y="555"/>
                  <a:pt x="1043" y="555"/>
                  <a:pt x="1044" y="555"/>
                </a:cubicBezTo>
                <a:cubicBezTo>
                  <a:pt x="1044" y="554"/>
                  <a:pt x="1043" y="554"/>
                  <a:pt x="1044" y="554"/>
                </a:cubicBezTo>
                <a:cubicBezTo>
                  <a:pt x="1044" y="554"/>
                  <a:pt x="1045" y="554"/>
                  <a:pt x="1045" y="554"/>
                </a:cubicBezTo>
                <a:cubicBezTo>
                  <a:pt x="1045" y="553"/>
                  <a:pt x="1044" y="553"/>
                  <a:pt x="1045" y="552"/>
                </a:cubicBezTo>
                <a:cubicBezTo>
                  <a:pt x="1046" y="552"/>
                  <a:pt x="1046" y="551"/>
                  <a:pt x="1047" y="550"/>
                </a:cubicBezTo>
                <a:cubicBezTo>
                  <a:pt x="1047" y="550"/>
                  <a:pt x="1047" y="549"/>
                  <a:pt x="1047" y="549"/>
                </a:cubicBezTo>
                <a:cubicBezTo>
                  <a:pt x="1047" y="549"/>
                  <a:pt x="1047" y="548"/>
                  <a:pt x="1048" y="548"/>
                </a:cubicBezTo>
                <a:cubicBezTo>
                  <a:pt x="1048" y="547"/>
                  <a:pt x="1048" y="546"/>
                  <a:pt x="1048" y="545"/>
                </a:cubicBezTo>
                <a:cubicBezTo>
                  <a:pt x="1049" y="545"/>
                  <a:pt x="1049" y="544"/>
                  <a:pt x="1050" y="544"/>
                </a:cubicBezTo>
                <a:cubicBezTo>
                  <a:pt x="1050" y="543"/>
                  <a:pt x="1050" y="543"/>
                  <a:pt x="1050" y="542"/>
                </a:cubicBezTo>
                <a:cubicBezTo>
                  <a:pt x="1050" y="542"/>
                  <a:pt x="1050" y="542"/>
                  <a:pt x="1050" y="541"/>
                </a:cubicBezTo>
                <a:cubicBezTo>
                  <a:pt x="1050" y="541"/>
                  <a:pt x="1050" y="541"/>
                  <a:pt x="1050" y="541"/>
                </a:cubicBezTo>
                <a:cubicBezTo>
                  <a:pt x="1050" y="541"/>
                  <a:pt x="1051" y="540"/>
                  <a:pt x="1051" y="539"/>
                </a:cubicBezTo>
                <a:cubicBezTo>
                  <a:pt x="1051" y="539"/>
                  <a:pt x="1051" y="539"/>
                  <a:pt x="1051" y="539"/>
                </a:cubicBezTo>
                <a:cubicBezTo>
                  <a:pt x="1051" y="539"/>
                  <a:pt x="1051" y="538"/>
                  <a:pt x="1051" y="538"/>
                </a:cubicBezTo>
                <a:cubicBezTo>
                  <a:pt x="1051" y="538"/>
                  <a:pt x="1051" y="538"/>
                  <a:pt x="1052" y="537"/>
                </a:cubicBezTo>
                <a:cubicBezTo>
                  <a:pt x="1052" y="537"/>
                  <a:pt x="1052" y="536"/>
                  <a:pt x="1052" y="535"/>
                </a:cubicBezTo>
                <a:cubicBezTo>
                  <a:pt x="1052" y="534"/>
                  <a:pt x="1053" y="534"/>
                  <a:pt x="1053" y="534"/>
                </a:cubicBezTo>
                <a:cubicBezTo>
                  <a:pt x="1053" y="532"/>
                  <a:pt x="1053" y="532"/>
                  <a:pt x="1054" y="532"/>
                </a:cubicBezTo>
                <a:cubicBezTo>
                  <a:pt x="1055" y="531"/>
                  <a:pt x="1055" y="531"/>
                  <a:pt x="1055" y="530"/>
                </a:cubicBezTo>
                <a:cubicBezTo>
                  <a:pt x="1055" y="530"/>
                  <a:pt x="1055" y="530"/>
                  <a:pt x="1056" y="530"/>
                </a:cubicBezTo>
                <a:cubicBezTo>
                  <a:pt x="1056" y="529"/>
                  <a:pt x="1056" y="529"/>
                  <a:pt x="1056" y="528"/>
                </a:cubicBezTo>
                <a:cubicBezTo>
                  <a:pt x="1056" y="527"/>
                  <a:pt x="1056" y="526"/>
                  <a:pt x="1057" y="526"/>
                </a:cubicBezTo>
                <a:cubicBezTo>
                  <a:pt x="1058" y="526"/>
                  <a:pt x="1057" y="524"/>
                  <a:pt x="1058" y="523"/>
                </a:cubicBezTo>
                <a:cubicBezTo>
                  <a:pt x="1058" y="522"/>
                  <a:pt x="1058" y="523"/>
                  <a:pt x="1058" y="522"/>
                </a:cubicBezTo>
                <a:cubicBezTo>
                  <a:pt x="1058" y="522"/>
                  <a:pt x="1058" y="521"/>
                  <a:pt x="1058" y="521"/>
                </a:cubicBezTo>
                <a:cubicBezTo>
                  <a:pt x="1058" y="521"/>
                  <a:pt x="1058" y="521"/>
                  <a:pt x="1058" y="521"/>
                </a:cubicBezTo>
                <a:cubicBezTo>
                  <a:pt x="1059" y="520"/>
                  <a:pt x="1058" y="519"/>
                  <a:pt x="1059" y="518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59" y="517"/>
                  <a:pt x="1059" y="516"/>
                  <a:pt x="1059" y="515"/>
                </a:cubicBezTo>
                <a:cubicBezTo>
                  <a:pt x="1059" y="515"/>
                  <a:pt x="1059" y="514"/>
                  <a:pt x="1059" y="513"/>
                </a:cubicBezTo>
                <a:cubicBezTo>
                  <a:pt x="1059" y="513"/>
                  <a:pt x="1060" y="512"/>
                  <a:pt x="1059" y="512"/>
                </a:cubicBezTo>
                <a:cubicBezTo>
                  <a:pt x="1058" y="511"/>
                  <a:pt x="1057" y="512"/>
                  <a:pt x="1056" y="512"/>
                </a:cubicBezTo>
                <a:cubicBezTo>
                  <a:pt x="1056" y="512"/>
                  <a:pt x="1056" y="513"/>
                  <a:pt x="1056" y="513"/>
                </a:cubicBezTo>
                <a:cubicBezTo>
                  <a:pt x="1056" y="513"/>
                  <a:pt x="1055" y="513"/>
                  <a:pt x="1055" y="513"/>
                </a:cubicBezTo>
                <a:cubicBezTo>
                  <a:pt x="1054" y="513"/>
                  <a:pt x="1056" y="513"/>
                  <a:pt x="1054" y="513"/>
                </a:cubicBezTo>
                <a:cubicBezTo>
                  <a:pt x="1054" y="513"/>
                  <a:pt x="1054" y="513"/>
                  <a:pt x="1053" y="513"/>
                </a:cubicBezTo>
                <a:cubicBezTo>
                  <a:pt x="1053" y="513"/>
                  <a:pt x="1053" y="514"/>
                  <a:pt x="1053" y="514"/>
                </a:cubicBezTo>
                <a:cubicBezTo>
                  <a:pt x="1052" y="514"/>
                  <a:pt x="1051" y="514"/>
                  <a:pt x="1049" y="514"/>
                </a:cubicBezTo>
                <a:cubicBezTo>
                  <a:pt x="1049" y="514"/>
                  <a:pt x="1048" y="514"/>
                  <a:pt x="1048" y="514"/>
                </a:cubicBezTo>
                <a:cubicBezTo>
                  <a:pt x="1046" y="514"/>
                  <a:pt x="1048" y="514"/>
                  <a:pt x="1047" y="514"/>
                </a:cubicBezTo>
                <a:cubicBezTo>
                  <a:pt x="1047" y="514"/>
                  <a:pt x="1046" y="514"/>
                  <a:pt x="1046" y="514"/>
                </a:cubicBezTo>
                <a:cubicBezTo>
                  <a:pt x="1046" y="515"/>
                  <a:pt x="1046" y="515"/>
                  <a:pt x="1045" y="515"/>
                </a:cubicBezTo>
                <a:cubicBezTo>
                  <a:pt x="1045" y="515"/>
                  <a:pt x="1044" y="515"/>
                  <a:pt x="1044" y="515"/>
                </a:cubicBezTo>
                <a:cubicBezTo>
                  <a:pt x="1044" y="515"/>
                  <a:pt x="1044" y="515"/>
                  <a:pt x="1043" y="516"/>
                </a:cubicBezTo>
                <a:cubicBezTo>
                  <a:pt x="1042" y="516"/>
                  <a:pt x="1042" y="516"/>
                  <a:pt x="1042" y="516"/>
                </a:cubicBezTo>
                <a:cubicBezTo>
                  <a:pt x="1041" y="517"/>
                  <a:pt x="1041" y="517"/>
                  <a:pt x="1041" y="517"/>
                </a:cubicBezTo>
                <a:cubicBezTo>
                  <a:pt x="1040" y="517"/>
                  <a:pt x="1041" y="517"/>
                  <a:pt x="1040" y="517"/>
                </a:cubicBezTo>
                <a:cubicBezTo>
                  <a:pt x="1040" y="517"/>
                  <a:pt x="1040" y="517"/>
                  <a:pt x="1040" y="517"/>
                </a:cubicBezTo>
                <a:cubicBezTo>
                  <a:pt x="1039" y="517"/>
                  <a:pt x="1040" y="517"/>
                  <a:pt x="1039" y="517"/>
                </a:cubicBezTo>
                <a:cubicBezTo>
                  <a:pt x="1038" y="517"/>
                  <a:pt x="1038" y="518"/>
                  <a:pt x="1037" y="518"/>
                </a:cubicBezTo>
                <a:cubicBezTo>
                  <a:pt x="1037" y="518"/>
                  <a:pt x="1036" y="518"/>
                  <a:pt x="1036" y="517"/>
                </a:cubicBezTo>
                <a:cubicBezTo>
                  <a:pt x="1035" y="516"/>
                  <a:pt x="1032" y="517"/>
                  <a:pt x="1031" y="518"/>
                </a:cubicBezTo>
                <a:cubicBezTo>
                  <a:pt x="1030" y="518"/>
                  <a:pt x="1029" y="519"/>
                  <a:pt x="1028" y="519"/>
                </a:cubicBezTo>
                <a:cubicBezTo>
                  <a:pt x="1027" y="518"/>
                  <a:pt x="1027" y="518"/>
                  <a:pt x="1027" y="518"/>
                </a:cubicBezTo>
                <a:cubicBezTo>
                  <a:pt x="1026" y="518"/>
                  <a:pt x="1027" y="518"/>
                  <a:pt x="1027" y="517"/>
                </a:cubicBezTo>
                <a:cubicBezTo>
                  <a:pt x="1026" y="517"/>
                  <a:pt x="1026" y="517"/>
                  <a:pt x="1026" y="517"/>
                </a:cubicBezTo>
                <a:cubicBezTo>
                  <a:pt x="1026" y="517"/>
                  <a:pt x="1025" y="517"/>
                  <a:pt x="1025" y="517"/>
                </a:cubicBezTo>
                <a:cubicBezTo>
                  <a:pt x="1024" y="516"/>
                  <a:pt x="1024" y="516"/>
                  <a:pt x="1024" y="515"/>
                </a:cubicBezTo>
                <a:cubicBezTo>
                  <a:pt x="1023" y="515"/>
                  <a:pt x="1023" y="515"/>
                  <a:pt x="1023" y="514"/>
                </a:cubicBezTo>
                <a:cubicBezTo>
                  <a:pt x="1023" y="513"/>
                  <a:pt x="1022" y="512"/>
                  <a:pt x="1021" y="512"/>
                </a:cubicBezTo>
                <a:cubicBezTo>
                  <a:pt x="1021" y="512"/>
                  <a:pt x="1021" y="511"/>
                  <a:pt x="1021" y="511"/>
                </a:cubicBezTo>
                <a:cubicBezTo>
                  <a:pt x="1022" y="510"/>
                  <a:pt x="1022" y="511"/>
                  <a:pt x="1022" y="511"/>
                </a:cubicBezTo>
                <a:cubicBezTo>
                  <a:pt x="1022" y="510"/>
                  <a:pt x="1023" y="509"/>
                  <a:pt x="1023" y="509"/>
                </a:cubicBezTo>
                <a:cubicBezTo>
                  <a:pt x="1023" y="508"/>
                  <a:pt x="1023" y="508"/>
                  <a:pt x="1023" y="507"/>
                </a:cubicBezTo>
                <a:cubicBezTo>
                  <a:pt x="1022" y="508"/>
                  <a:pt x="1023" y="506"/>
                  <a:pt x="1022" y="506"/>
                </a:cubicBezTo>
                <a:cubicBezTo>
                  <a:pt x="1021" y="506"/>
                  <a:pt x="1020" y="504"/>
                  <a:pt x="1019" y="503"/>
                </a:cubicBezTo>
                <a:cubicBezTo>
                  <a:pt x="1018" y="502"/>
                  <a:pt x="1018" y="503"/>
                  <a:pt x="1018" y="501"/>
                </a:cubicBezTo>
                <a:cubicBezTo>
                  <a:pt x="1018" y="501"/>
                  <a:pt x="1018" y="501"/>
                  <a:pt x="1018" y="500"/>
                </a:cubicBezTo>
                <a:cubicBezTo>
                  <a:pt x="1018" y="500"/>
                  <a:pt x="1017" y="500"/>
                  <a:pt x="1017" y="500"/>
                </a:cubicBezTo>
                <a:cubicBezTo>
                  <a:pt x="1017" y="499"/>
                  <a:pt x="1017" y="499"/>
                  <a:pt x="1017" y="499"/>
                </a:cubicBezTo>
                <a:cubicBezTo>
                  <a:pt x="1016" y="499"/>
                  <a:pt x="1015" y="498"/>
                  <a:pt x="1015" y="498"/>
                </a:cubicBezTo>
                <a:cubicBezTo>
                  <a:pt x="1013" y="497"/>
                  <a:pt x="1014" y="494"/>
                  <a:pt x="1011" y="493"/>
                </a:cubicBezTo>
                <a:cubicBezTo>
                  <a:pt x="1010" y="493"/>
                  <a:pt x="1009" y="493"/>
                  <a:pt x="1009" y="493"/>
                </a:cubicBezTo>
                <a:cubicBezTo>
                  <a:pt x="1009" y="492"/>
                  <a:pt x="1009" y="492"/>
                  <a:pt x="1009" y="492"/>
                </a:cubicBezTo>
                <a:cubicBezTo>
                  <a:pt x="1009" y="491"/>
                  <a:pt x="1008" y="492"/>
                  <a:pt x="1008" y="491"/>
                </a:cubicBezTo>
                <a:cubicBezTo>
                  <a:pt x="1007" y="491"/>
                  <a:pt x="1007" y="489"/>
                  <a:pt x="1006" y="489"/>
                </a:cubicBezTo>
                <a:cubicBezTo>
                  <a:pt x="1006" y="491"/>
                  <a:pt x="1005" y="489"/>
                  <a:pt x="1005" y="489"/>
                </a:cubicBezTo>
                <a:cubicBezTo>
                  <a:pt x="1004" y="488"/>
                  <a:pt x="1004" y="486"/>
                  <a:pt x="1003" y="485"/>
                </a:cubicBezTo>
                <a:cubicBezTo>
                  <a:pt x="1003" y="484"/>
                  <a:pt x="1004" y="481"/>
                  <a:pt x="1003" y="481"/>
                </a:cubicBezTo>
                <a:cubicBezTo>
                  <a:pt x="1003" y="481"/>
                  <a:pt x="1003" y="480"/>
                  <a:pt x="1003" y="479"/>
                </a:cubicBezTo>
                <a:cubicBezTo>
                  <a:pt x="1003" y="479"/>
                  <a:pt x="1003" y="479"/>
                  <a:pt x="1003" y="478"/>
                </a:cubicBezTo>
                <a:cubicBezTo>
                  <a:pt x="1003" y="477"/>
                  <a:pt x="1003" y="478"/>
                  <a:pt x="1002" y="478"/>
                </a:cubicBezTo>
                <a:cubicBezTo>
                  <a:pt x="1002" y="477"/>
                  <a:pt x="1002" y="477"/>
                  <a:pt x="1002" y="477"/>
                </a:cubicBezTo>
                <a:cubicBezTo>
                  <a:pt x="1002" y="477"/>
                  <a:pt x="1002" y="477"/>
                  <a:pt x="1002" y="477"/>
                </a:cubicBezTo>
                <a:cubicBezTo>
                  <a:pt x="1002" y="477"/>
                  <a:pt x="1002" y="476"/>
                  <a:pt x="1002" y="476"/>
                </a:cubicBezTo>
                <a:cubicBezTo>
                  <a:pt x="1002" y="475"/>
                  <a:pt x="1002" y="476"/>
                  <a:pt x="1002" y="475"/>
                </a:cubicBezTo>
                <a:cubicBezTo>
                  <a:pt x="1001" y="474"/>
                  <a:pt x="1000" y="475"/>
                  <a:pt x="999" y="474"/>
                </a:cubicBezTo>
                <a:cubicBezTo>
                  <a:pt x="999" y="473"/>
                  <a:pt x="998" y="472"/>
                  <a:pt x="997" y="471"/>
                </a:cubicBezTo>
                <a:cubicBezTo>
                  <a:pt x="997" y="471"/>
                  <a:pt x="996" y="470"/>
                  <a:pt x="995" y="470"/>
                </a:cubicBezTo>
                <a:cubicBezTo>
                  <a:pt x="995" y="470"/>
                  <a:pt x="995" y="469"/>
                  <a:pt x="995" y="468"/>
                </a:cubicBezTo>
                <a:cubicBezTo>
                  <a:pt x="995" y="468"/>
                  <a:pt x="995" y="468"/>
                  <a:pt x="994" y="467"/>
                </a:cubicBezTo>
                <a:cubicBezTo>
                  <a:pt x="994" y="467"/>
                  <a:pt x="994" y="466"/>
                  <a:pt x="994" y="466"/>
                </a:cubicBezTo>
                <a:cubicBezTo>
                  <a:pt x="994" y="466"/>
                  <a:pt x="994" y="464"/>
                  <a:pt x="994" y="464"/>
                </a:cubicBezTo>
                <a:cubicBezTo>
                  <a:pt x="994" y="464"/>
                  <a:pt x="994" y="463"/>
                  <a:pt x="994" y="462"/>
                </a:cubicBezTo>
                <a:cubicBezTo>
                  <a:pt x="995" y="462"/>
                  <a:pt x="995" y="462"/>
                  <a:pt x="995" y="461"/>
                </a:cubicBezTo>
                <a:cubicBezTo>
                  <a:pt x="995" y="461"/>
                  <a:pt x="994" y="460"/>
                  <a:pt x="994" y="459"/>
                </a:cubicBezTo>
                <a:cubicBezTo>
                  <a:pt x="994" y="459"/>
                  <a:pt x="995" y="459"/>
                  <a:pt x="995" y="459"/>
                </a:cubicBezTo>
                <a:cubicBezTo>
                  <a:pt x="994" y="459"/>
                  <a:pt x="994" y="459"/>
                  <a:pt x="994" y="458"/>
                </a:cubicBezTo>
                <a:cubicBezTo>
                  <a:pt x="994" y="458"/>
                  <a:pt x="994" y="458"/>
                  <a:pt x="994" y="458"/>
                </a:cubicBezTo>
                <a:cubicBezTo>
                  <a:pt x="994" y="457"/>
                  <a:pt x="994" y="457"/>
                  <a:pt x="994" y="456"/>
                </a:cubicBezTo>
                <a:cubicBezTo>
                  <a:pt x="994" y="456"/>
                  <a:pt x="994" y="456"/>
                  <a:pt x="994" y="456"/>
                </a:cubicBezTo>
                <a:cubicBezTo>
                  <a:pt x="994" y="455"/>
                  <a:pt x="993" y="455"/>
                  <a:pt x="993" y="454"/>
                </a:cubicBezTo>
                <a:cubicBezTo>
                  <a:pt x="993" y="454"/>
                  <a:pt x="993" y="454"/>
                  <a:pt x="993" y="453"/>
                </a:cubicBezTo>
                <a:cubicBezTo>
                  <a:pt x="993" y="453"/>
                  <a:pt x="992" y="453"/>
                  <a:pt x="992" y="453"/>
                </a:cubicBezTo>
                <a:cubicBezTo>
                  <a:pt x="992" y="452"/>
                  <a:pt x="992" y="452"/>
                  <a:pt x="992" y="452"/>
                </a:cubicBezTo>
                <a:cubicBezTo>
                  <a:pt x="992" y="450"/>
                  <a:pt x="992" y="451"/>
                  <a:pt x="991" y="450"/>
                </a:cubicBezTo>
                <a:cubicBezTo>
                  <a:pt x="990" y="449"/>
                  <a:pt x="991" y="450"/>
                  <a:pt x="990" y="449"/>
                </a:cubicBezTo>
                <a:cubicBezTo>
                  <a:pt x="989" y="448"/>
                  <a:pt x="988" y="448"/>
                  <a:pt x="988" y="447"/>
                </a:cubicBezTo>
                <a:cubicBezTo>
                  <a:pt x="987" y="447"/>
                  <a:pt x="987" y="446"/>
                  <a:pt x="987" y="446"/>
                </a:cubicBezTo>
                <a:cubicBezTo>
                  <a:pt x="987" y="446"/>
                  <a:pt x="987" y="445"/>
                  <a:pt x="987" y="445"/>
                </a:cubicBezTo>
                <a:cubicBezTo>
                  <a:pt x="987" y="444"/>
                  <a:pt x="987" y="444"/>
                  <a:pt x="987" y="444"/>
                </a:cubicBezTo>
                <a:cubicBezTo>
                  <a:pt x="986" y="444"/>
                  <a:pt x="986" y="445"/>
                  <a:pt x="986" y="444"/>
                </a:cubicBezTo>
                <a:cubicBezTo>
                  <a:pt x="986" y="442"/>
                  <a:pt x="986" y="441"/>
                  <a:pt x="986" y="440"/>
                </a:cubicBezTo>
                <a:cubicBezTo>
                  <a:pt x="986" y="440"/>
                  <a:pt x="987" y="440"/>
                  <a:pt x="987" y="440"/>
                </a:cubicBezTo>
                <a:cubicBezTo>
                  <a:pt x="987" y="439"/>
                  <a:pt x="986" y="439"/>
                  <a:pt x="986" y="438"/>
                </a:cubicBezTo>
                <a:cubicBezTo>
                  <a:pt x="986" y="437"/>
                  <a:pt x="985" y="438"/>
                  <a:pt x="985" y="436"/>
                </a:cubicBezTo>
                <a:cubicBezTo>
                  <a:pt x="985" y="436"/>
                  <a:pt x="985" y="435"/>
                  <a:pt x="984" y="435"/>
                </a:cubicBezTo>
                <a:cubicBezTo>
                  <a:pt x="984" y="435"/>
                  <a:pt x="984" y="435"/>
                  <a:pt x="984" y="434"/>
                </a:cubicBezTo>
                <a:cubicBezTo>
                  <a:pt x="984" y="434"/>
                  <a:pt x="984" y="435"/>
                  <a:pt x="984" y="434"/>
                </a:cubicBezTo>
                <a:cubicBezTo>
                  <a:pt x="984" y="434"/>
                  <a:pt x="983" y="433"/>
                  <a:pt x="983" y="433"/>
                </a:cubicBezTo>
                <a:cubicBezTo>
                  <a:pt x="983" y="432"/>
                  <a:pt x="983" y="431"/>
                  <a:pt x="982" y="431"/>
                </a:cubicBezTo>
                <a:cubicBezTo>
                  <a:pt x="980" y="431"/>
                  <a:pt x="980" y="428"/>
                  <a:pt x="979" y="427"/>
                </a:cubicBezTo>
                <a:cubicBezTo>
                  <a:pt x="979" y="425"/>
                  <a:pt x="978" y="424"/>
                  <a:pt x="978" y="422"/>
                </a:cubicBezTo>
                <a:cubicBezTo>
                  <a:pt x="977" y="421"/>
                  <a:pt x="976" y="421"/>
                  <a:pt x="976" y="420"/>
                </a:cubicBezTo>
                <a:cubicBezTo>
                  <a:pt x="976" y="420"/>
                  <a:pt x="976" y="419"/>
                  <a:pt x="976" y="419"/>
                </a:cubicBezTo>
                <a:cubicBezTo>
                  <a:pt x="976" y="418"/>
                  <a:pt x="976" y="417"/>
                  <a:pt x="975" y="417"/>
                </a:cubicBezTo>
                <a:cubicBezTo>
                  <a:pt x="975" y="416"/>
                  <a:pt x="975" y="416"/>
                  <a:pt x="974" y="415"/>
                </a:cubicBezTo>
                <a:cubicBezTo>
                  <a:pt x="973" y="414"/>
                  <a:pt x="972" y="412"/>
                  <a:pt x="972" y="411"/>
                </a:cubicBezTo>
                <a:cubicBezTo>
                  <a:pt x="973" y="411"/>
                  <a:pt x="972" y="410"/>
                  <a:pt x="973" y="410"/>
                </a:cubicBezTo>
                <a:cubicBezTo>
                  <a:pt x="973" y="410"/>
                  <a:pt x="974" y="411"/>
                  <a:pt x="974" y="411"/>
                </a:cubicBezTo>
                <a:cubicBezTo>
                  <a:pt x="974" y="412"/>
                  <a:pt x="974" y="412"/>
                  <a:pt x="975" y="412"/>
                </a:cubicBezTo>
                <a:cubicBezTo>
                  <a:pt x="975" y="412"/>
                  <a:pt x="975" y="414"/>
                  <a:pt x="975" y="414"/>
                </a:cubicBezTo>
                <a:cubicBezTo>
                  <a:pt x="976" y="414"/>
                  <a:pt x="976" y="415"/>
                  <a:pt x="976" y="415"/>
                </a:cubicBezTo>
                <a:cubicBezTo>
                  <a:pt x="976" y="415"/>
                  <a:pt x="977" y="417"/>
                  <a:pt x="978" y="417"/>
                </a:cubicBezTo>
                <a:cubicBezTo>
                  <a:pt x="979" y="418"/>
                  <a:pt x="979" y="418"/>
                  <a:pt x="980" y="418"/>
                </a:cubicBezTo>
                <a:cubicBezTo>
                  <a:pt x="981" y="418"/>
                  <a:pt x="981" y="416"/>
                  <a:pt x="982" y="415"/>
                </a:cubicBezTo>
                <a:cubicBezTo>
                  <a:pt x="982" y="415"/>
                  <a:pt x="982" y="415"/>
                  <a:pt x="982" y="415"/>
                </a:cubicBezTo>
                <a:cubicBezTo>
                  <a:pt x="982" y="414"/>
                  <a:pt x="982" y="414"/>
                  <a:pt x="982" y="414"/>
                </a:cubicBezTo>
                <a:cubicBezTo>
                  <a:pt x="982" y="415"/>
                  <a:pt x="982" y="416"/>
                  <a:pt x="982" y="417"/>
                </a:cubicBezTo>
                <a:cubicBezTo>
                  <a:pt x="983" y="417"/>
                  <a:pt x="984" y="417"/>
                  <a:pt x="985" y="417"/>
                </a:cubicBezTo>
                <a:cubicBezTo>
                  <a:pt x="986" y="417"/>
                  <a:pt x="985" y="418"/>
                  <a:pt x="986" y="418"/>
                </a:cubicBezTo>
                <a:cubicBezTo>
                  <a:pt x="987" y="418"/>
                  <a:pt x="987" y="419"/>
                  <a:pt x="987" y="420"/>
                </a:cubicBezTo>
                <a:cubicBezTo>
                  <a:pt x="987" y="421"/>
                  <a:pt x="987" y="422"/>
                  <a:pt x="988" y="422"/>
                </a:cubicBezTo>
                <a:cubicBezTo>
                  <a:pt x="988" y="422"/>
                  <a:pt x="988" y="423"/>
                  <a:pt x="988" y="423"/>
                </a:cubicBezTo>
                <a:cubicBezTo>
                  <a:pt x="988" y="423"/>
                  <a:pt x="988" y="424"/>
                  <a:pt x="988" y="424"/>
                </a:cubicBezTo>
                <a:cubicBezTo>
                  <a:pt x="989" y="424"/>
                  <a:pt x="989" y="424"/>
                  <a:pt x="989" y="425"/>
                </a:cubicBezTo>
                <a:cubicBezTo>
                  <a:pt x="990" y="426"/>
                  <a:pt x="990" y="426"/>
                  <a:pt x="991" y="427"/>
                </a:cubicBezTo>
                <a:cubicBezTo>
                  <a:pt x="991" y="427"/>
                  <a:pt x="991" y="428"/>
                  <a:pt x="991" y="428"/>
                </a:cubicBezTo>
                <a:cubicBezTo>
                  <a:pt x="991" y="428"/>
                  <a:pt x="992" y="429"/>
                  <a:pt x="992" y="429"/>
                </a:cubicBezTo>
                <a:cubicBezTo>
                  <a:pt x="992" y="429"/>
                  <a:pt x="993" y="429"/>
                  <a:pt x="993" y="430"/>
                </a:cubicBezTo>
                <a:cubicBezTo>
                  <a:pt x="993" y="430"/>
                  <a:pt x="993" y="430"/>
                  <a:pt x="993" y="430"/>
                </a:cubicBezTo>
                <a:cubicBezTo>
                  <a:pt x="994" y="431"/>
                  <a:pt x="994" y="429"/>
                  <a:pt x="994" y="431"/>
                </a:cubicBezTo>
                <a:cubicBezTo>
                  <a:pt x="994" y="431"/>
                  <a:pt x="994" y="432"/>
                  <a:pt x="994" y="432"/>
                </a:cubicBezTo>
                <a:cubicBezTo>
                  <a:pt x="994" y="432"/>
                  <a:pt x="995" y="432"/>
                  <a:pt x="995" y="432"/>
                </a:cubicBezTo>
                <a:cubicBezTo>
                  <a:pt x="995" y="433"/>
                  <a:pt x="995" y="434"/>
                  <a:pt x="995" y="435"/>
                </a:cubicBezTo>
                <a:cubicBezTo>
                  <a:pt x="995" y="435"/>
                  <a:pt x="996" y="437"/>
                  <a:pt x="996" y="437"/>
                </a:cubicBezTo>
                <a:cubicBezTo>
                  <a:pt x="997" y="437"/>
                  <a:pt x="999" y="439"/>
                  <a:pt x="1000" y="440"/>
                </a:cubicBezTo>
                <a:cubicBezTo>
                  <a:pt x="1000" y="440"/>
                  <a:pt x="1000" y="441"/>
                  <a:pt x="1000" y="441"/>
                </a:cubicBezTo>
                <a:cubicBezTo>
                  <a:pt x="1001" y="441"/>
                  <a:pt x="1000" y="441"/>
                  <a:pt x="1001" y="442"/>
                </a:cubicBezTo>
                <a:cubicBezTo>
                  <a:pt x="1001" y="442"/>
                  <a:pt x="1001" y="442"/>
                  <a:pt x="1001" y="443"/>
                </a:cubicBezTo>
                <a:cubicBezTo>
                  <a:pt x="1001" y="443"/>
                  <a:pt x="1001" y="443"/>
                  <a:pt x="1001" y="443"/>
                </a:cubicBezTo>
                <a:cubicBezTo>
                  <a:pt x="1001" y="444"/>
                  <a:pt x="1002" y="444"/>
                  <a:pt x="1002" y="445"/>
                </a:cubicBezTo>
                <a:cubicBezTo>
                  <a:pt x="1002" y="446"/>
                  <a:pt x="1002" y="446"/>
                  <a:pt x="1002" y="447"/>
                </a:cubicBezTo>
                <a:cubicBezTo>
                  <a:pt x="1002" y="448"/>
                  <a:pt x="1002" y="449"/>
                  <a:pt x="1002" y="450"/>
                </a:cubicBezTo>
                <a:cubicBezTo>
                  <a:pt x="1002" y="450"/>
                  <a:pt x="1002" y="451"/>
                  <a:pt x="1001" y="451"/>
                </a:cubicBezTo>
                <a:cubicBezTo>
                  <a:pt x="1001" y="452"/>
                  <a:pt x="1001" y="453"/>
                  <a:pt x="1001" y="453"/>
                </a:cubicBezTo>
                <a:cubicBezTo>
                  <a:pt x="1001" y="453"/>
                  <a:pt x="1002" y="453"/>
                  <a:pt x="1002" y="453"/>
                </a:cubicBezTo>
                <a:cubicBezTo>
                  <a:pt x="1002" y="453"/>
                  <a:pt x="1003" y="454"/>
                  <a:pt x="1003" y="454"/>
                </a:cubicBezTo>
                <a:cubicBezTo>
                  <a:pt x="1003" y="456"/>
                  <a:pt x="1002" y="457"/>
                  <a:pt x="1003" y="458"/>
                </a:cubicBezTo>
                <a:cubicBezTo>
                  <a:pt x="1003" y="458"/>
                  <a:pt x="1003" y="458"/>
                  <a:pt x="1003" y="458"/>
                </a:cubicBezTo>
                <a:cubicBezTo>
                  <a:pt x="1003" y="459"/>
                  <a:pt x="1003" y="459"/>
                  <a:pt x="1003" y="459"/>
                </a:cubicBezTo>
                <a:cubicBezTo>
                  <a:pt x="1003" y="460"/>
                  <a:pt x="1004" y="461"/>
                  <a:pt x="1004" y="462"/>
                </a:cubicBezTo>
                <a:cubicBezTo>
                  <a:pt x="1004" y="463"/>
                  <a:pt x="1005" y="463"/>
                  <a:pt x="1006" y="463"/>
                </a:cubicBezTo>
                <a:cubicBezTo>
                  <a:pt x="1006" y="463"/>
                  <a:pt x="1006" y="464"/>
                  <a:pt x="1006" y="464"/>
                </a:cubicBezTo>
                <a:cubicBezTo>
                  <a:pt x="1006" y="464"/>
                  <a:pt x="1007" y="464"/>
                  <a:pt x="1007" y="465"/>
                </a:cubicBezTo>
                <a:cubicBezTo>
                  <a:pt x="1007" y="465"/>
                  <a:pt x="1007" y="465"/>
                  <a:pt x="1008" y="465"/>
                </a:cubicBezTo>
                <a:cubicBezTo>
                  <a:pt x="1008" y="465"/>
                  <a:pt x="1009" y="465"/>
                  <a:pt x="1009" y="465"/>
                </a:cubicBezTo>
                <a:cubicBezTo>
                  <a:pt x="1009" y="466"/>
                  <a:pt x="1009" y="466"/>
                  <a:pt x="1009" y="466"/>
                </a:cubicBezTo>
                <a:cubicBezTo>
                  <a:pt x="1009" y="466"/>
                  <a:pt x="1010" y="466"/>
                  <a:pt x="1010" y="467"/>
                </a:cubicBezTo>
                <a:cubicBezTo>
                  <a:pt x="1011" y="467"/>
                  <a:pt x="1011" y="467"/>
                  <a:pt x="1011" y="467"/>
                </a:cubicBezTo>
                <a:cubicBezTo>
                  <a:pt x="1011" y="467"/>
                  <a:pt x="1010" y="468"/>
                  <a:pt x="1011" y="468"/>
                </a:cubicBezTo>
                <a:cubicBezTo>
                  <a:pt x="1011" y="468"/>
                  <a:pt x="1012" y="468"/>
                  <a:pt x="1012" y="469"/>
                </a:cubicBezTo>
                <a:cubicBezTo>
                  <a:pt x="1012" y="469"/>
                  <a:pt x="1012" y="469"/>
                  <a:pt x="1012" y="469"/>
                </a:cubicBezTo>
                <a:cubicBezTo>
                  <a:pt x="1012" y="469"/>
                  <a:pt x="1012" y="471"/>
                  <a:pt x="1012" y="471"/>
                </a:cubicBezTo>
                <a:cubicBezTo>
                  <a:pt x="1013" y="471"/>
                  <a:pt x="1012" y="471"/>
                  <a:pt x="1013" y="472"/>
                </a:cubicBezTo>
                <a:cubicBezTo>
                  <a:pt x="1013" y="472"/>
                  <a:pt x="1014" y="472"/>
                  <a:pt x="1014" y="473"/>
                </a:cubicBezTo>
                <a:cubicBezTo>
                  <a:pt x="1014" y="474"/>
                  <a:pt x="1013" y="475"/>
                  <a:pt x="1014" y="476"/>
                </a:cubicBezTo>
                <a:cubicBezTo>
                  <a:pt x="1015" y="476"/>
                  <a:pt x="1016" y="477"/>
                  <a:pt x="1016" y="478"/>
                </a:cubicBezTo>
                <a:cubicBezTo>
                  <a:pt x="1016" y="478"/>
                  <a:pt x="1016" y="478"/>
                  <a:pt x="1017" y="479"/>
                </a:cubicBezTo>
                <a:cubicBezTo>
                  <a:pt x="1018" y="479"/>
                  <a:pt x="1017" y="479"/>
                  <a:pt x="1017" y="480"/>
                </a:cubicBezTo>
                <a:cubicBezTo>
                  <a:pt x="1017" y="480"/>
                  <a:pt x="1018" y="481"/>
                  <a:pt x="1018" y="481"/>
                </a:cubicBezTo>
                <a:cubicBezTo>
                  <a:pt x="1019" y="481"/>
                  <a:pt x="1019" y="482"/>
                  <a:pt x="1020" y="482"/>
                </a:cubicBezTo>
                <a:cubicBezTo>
                  <a:pt x="1020" y="483"/>
                  <a:pt x="1020" y="486"/>
                  <a:pt x="1020" y="487"/>
                </a:cubicBezTo>
                <a:cubicBezTo>
                  <a:pt x="1020" y="487"/>
                  <a:pt x="1020" y="488"/>
                  <a:pt x="1020" y="488"/>
                </a:cubicBezTo>
                <a:cubicBezTo>
                  <a:pt x="1020" y="488"/>
                  <a:pt x="1019" y="488"/>
                  <a:pt x="1020" y="488"/>
                </a:cubicBezTo>
                <a:cubicBezTo>
                  <a:pt x="1020" y="489"/>
                  <a:pt x="1020" y="489"/>
                  <a:pt x="1020" y="489"/>
                </a:cubicBezTo>
                <a:cubicBezTo>
                  <a:pt x="1020" y="490"/>
                  <a:pt x="1020" y="490"/>
                  <a:pt x="1020" y="491"/>
                </a:cubicBezTo>
                <a:cubicBezTo>
                  <a:pt x="1020" y="492"/>
                  <a:pt x="1019" y="492"/>
                  <a:pt x="1020" y="493"/>
                </a:cubicBezTo>
                <a:cubicBezTo>
                  <a:pt x="1020" y="493"/>
                  <a:pt x="1020" y="494"/>
                  <a:pt x="1020" y="495"/>
                </a:cubicBezTo>
                <a:cubicBezTo>
                  <a:pt x="1020" y="495"/>
                  <a:pt x="1021" y="495"/>
                  <a:pt x="1021" y="495"/>
                </a:cubicBezTo>
                <a:cubicBezTo>
                  <a:pt x="1021" y="496"/>
                  <a:pt x="1021" y="496"/>
                  <a:pt x="1021" y="496"/>
                </a:cubicBezTo>
                <a:cubicBezTo>
                  <a:pt x="1021" y="496"/>
                  <a:pt x="1021" y="497"/>
                  <a:pt x="1021" y="498"/>
                </a:cubicBezTo>
                <a:cubicBezTo>
                  <a:pt x="1021" y="498"/>
                  <a:pt x="1021" y="498"/>
                  <a:pt x="1021" y="499"/>
                </a:cubicBezTo>
                <a:cubicBezTo>
                  <a:pt x="1021" y="499"/>
                  <a:pt x="1023" y="499"/>
                  <a:pt x="1022" y="500"/>
                </a:cubicBezTo>
                <a:cubicBezTo>
                  <a:pt x="1022" y="501"/>
                  <a:pt x="1022" y="502"/>
                  <a:pt x="1022" y="503"/>
                </a:cubicBezTo>
                <a:cubicBezTo>
                  <a:pt x="1023" y="503"/>
                  <a:pt x="1023" y="505"/>
                  <a:pt x="1023" y="505"/>
                </a:cubicBezTo>
                <a:cubicBezTo>
                  <a:pt x="1024" y="505"/>
                  <a:pt x="1026" y="506"/>
                  <a:pt x="1028" y="506"/>
                </a:cubicBezTo>
                <a:cubicBezTo>
                  <a:pt x="1029" y="506"/>
                  <a:pt x="1028" y="505"/>
                  <a:pt x="1029" y="505"/>
                </a:cubicBezTo>
                <a:cubicBezTo>
                  <a:pt x="1029" y="505"/>
                  <a:pt x="1031" y="506"/>
                  <a:pt x="1031" y="505"/>
                </a:cubicBezTo>
                <a:cubicBezTo>
                  <a:pt x="1031" y="505"/>
                  <a:pt x="1031" y="505"/>
                  <a:pt x="1032" y="505"/>
                </a:cubicBezTo>
                <a:cubicBezTo>
                  <a:pt x="1032" y="504"/>
                  <a:pt x="1033" y="503"/>
                  <a:pt x="1033" y="503"/>
                </a:cubicBezTo>
                <a:cubicBezTo>
                  <a:pt x="1034" y="503"/>
                  <a:pt x="1035" y="503"/>
                  <a:pt x="1035" y="502"/>
                </a:cubicBezTo>
                <a:cubicBezTo>
                  <a:pt x="1035" y="502"/>
                  <a:pt x="1037" y="502"/>
                  <a:pt x="1038" y="502"/>
                </a:cubicBezTo>
                <a:cubicBezTo>
                  <a:pt x="1038" y="503"/>
                  <a:pt x="1042" y="501"/>
                  <a:pt x="1041" y="501"/>
                </a:cubicBezTo>
                <a:cubicBezTo>
                  <a:pt x="1042" y="501"/>
                  <a:pt x="1042" y="501"/>
                  <a:pt x="1042" y="500"/>
                </a:cubicBezTo>
                <a:cubicBezTo>
                  <a:pt x="1043" y="500"/>
                  <a:pt x="1043" y="500"/>
                  <a:pt x="1043" y="499"/>
                </a:cubicBezTo>
                <a:cubicBezTo>
                  <a:pt x="1043" y="499"/>
                  <a:pt x="1044" y="499"/>
                  <a:pt x="1045" y="499"/>
                </a:cubicBezTo>
                <a:cubicBezTo>
                  <a:pt x="1046" y="499"/>
                  <a:pt x="1045" y="499"/>
                  <a:pt x="1046" y="499"/>
                </a:cubicBezTo>
                <a:cubicBezTo>
                  <a:pt x="1046" y="498"/>
                  <a:pt x="1047" y="499"/>
                  <a:pt x="1048" y="499"/>
                </a:cubicBezTo>
                <a:cubicBezTo>
                  <a:pt x="1048" y="499"/>
                  <a:pt x="1051" y="496"/>
                  <a:pt x="1051" y="496"/>
                </a:cubicBezTo>
                <a:cubicBezTo>
                  <a:pt x="1051" y="496"/>
                  <a:pt x="1051" y="496"/>
                  <a:pt x="1051" y="496"/>
                </a:cubicBezTo>
                <a:cubicBezTo>
                  <a:pt x="1052" y="496"/>
                  <a:pt x="1051" y="496"/>
                  <a:pt x="1052" y="495"/>
                </a:cubicBezTo>
                <a:cubicBezTo>
                  <a:pt x="1052" y="495"/>
                  <a:pt x="1053" y="495"/>
                  <a:pt x="1053" y="495"/>
                </a:cubicBezTo>
                <a:cubicBezTo>
                  <a:pt x="1053" y="495"/>
                  <a:pt x="1053" y="495"/>
                  <a:pt x="1053" y="495"/>
                </a:cubicBezTo>
                <a:cubicBezTo>
                  <a:pt x="1053" y="495"/>
                  <a:pt x="1054" y="495"/>
                  <a:pt x="1055" y="495"/>
                </a:cubicBezTo>
                <a:cubicBezTo>
                  <a:pt x="1056" y="494"/>
                  <a:pt x="1055" y="494"/>
                  <a:pt x="1056" y="494"/>
                </a:cubicBezTo>
                <a:cubicBezTo>
                  <a:pt x="1057" y="494"/>
                  <a:pt x="1056" y="494"/>
                  <a:pt x="1057" y="494"/>
                </a:cubicBezTo>
                <a:cubicBezTo>
                  <a:pt x="1057" y="494"/>
                  <a:pt x="1057" y="494"/>
                  <a:pt x="1057" y="494"/>
                </a:cubicBezTo>
                <a:cubicBezTo>
                  <a:pt x="1057" y="494"/>
                  <a:pt x="1057" y="493"/>
                  <a:pt x="1057" y="493"/>
                </a:cubicBezTo>
                <a:cubicBezTo>
                  <a:pt x="1058" y="493"/>
                  <a:pt x="1058" y="494"/>
                  <a:pt x="1059" y="493"/>
                </a:cubicBezTo>
                <a:cubicBezTo>
                  <a:pt x="1059" y="492"/>
                  <a:pt x="1060" y="492"/>
                  <a:pt x="1060" y="492"/>
                </a:cubicBezTo>
                <a:cubicBezTo>
                  <a:pt x="1061" y="492"/>
                  <a:pt x="1063" y="490"/>
                  <a:pt x="1064" y="489"/>
                </a:cubicBezTo>
                <a:cubicBezTo>
                  <a:pt x="1064" y="488"/>
                  <a:pt x="1065" y="488"/>
                  <a:pt x="1066" y="488"/>
                </a:cubicBezTo>
                <a:cubicBezTo>
                  <a:pt x="1066" y="488"/>
                  <a:pt x="1065" y="487"/>
                  <a:pt x="1065" y="487"/>
                </a:cubicBezTo>
                <a:cubicBezTo>
                  <a:pt x="1065" y="487"/>
                  <a:pt x="1065" y="487"/>
                  <a:pt x="1065" y="487"/>
                </a:cubicBezTo>
                <a:cubicBezTo>
                  <a:pt x="1065" y="486"/>
                  <a:pt x="1065" y="486"/>
                  <a:pt x="1065" y="486"/>
                </a:cubicBezTo>
                <a:cubicBezTo>
                  <a:pt x="1065" y="485"/>
                  <a:pt x="1066" y="485"/>
                  <a:pt x="1067" y="484"/>
                </a:cubicBezTo>
                <a:cubicBezTo>
                  <a:pt x="1067" y="484"/>
                  <a:pt x="1068" y="485"/>
                  <a:pt x="1068" y="484"/>
                </a:cubicBezTo>
                <a:cubicBezTo>
                  <a:pt x="1068" y="484"/>
                  <a:pt x="1068" y="484"/>
                  <a:pt x="1068" y="484"/>
                </a:cubicBezTo>
                <a:cubicBezTo>
                  <a:pt x="1069" y="484"/>
                  <a:pt x="1069" y="484"/>
                  <a:pt x="1069" y="483"/>
                </a:cubicBezTo>
                <a:cubicBezTo>
                  <a:pt x="1070" y="483"/>
                  <a:pt x="1071" y="483"/>
                  <a:pt x="1072" y="483"/>
                </a:cubicBezTo>
                <a:cubicBezTo>
                  <a:pt x="1074" y="482"/>
                  <a:pt x="1072" y="482"/>
                  <a:pt x="1073" y="482"/>
                </a:cubicBezTo>
                <a:cubicBezTo>
                  <a:pt x="1073" y="482"/>
                  <a:pt x="1075" y="482"/>
                  <a:pt x="1075" y="481"/>
                </a:cubicBezTo>
                <a:cubicBezTo>
                  <a:pt x="1075" y="481"/>
                  <a:pt x="1077" y="481"/>
                  <a:pt x="1077" y="481"/>
                </a:cubicBezTo>
                <a:cubicBezTo>
                  <a:pt x="1078" y="480"/>
                  <a:pt x="1077" y="481"/>
                  <a:pt x="1078" y="480"/>
                </a:cubicBezTo>
                <a:cubicBezTo>
                  <a:pt x="1078" y="480"/>
                  <a:pt x="1078" y="480"/>
                  <a:pt x="1079" y="480"/>
                </a:cubicBezTo>
                <a:cubicBezTo>
                  <a:pt x="1079" y="479"/>
                  <a:pt x="1079" y="479"/>
                  <a:pt x="1079" y="479"/>
                </a:cubicBezTo>
                <a:cubicBezTo>
                  <a:pt x="1079" y="478"/>
                  <a:pt x="1080" y="478"/>
                  <a:pt x="1080" y="477"/>
                </a:cubicBezTo>
                <a:cubicBezTo>
                  <a:pt x="1080" y="476"/>
                  <a:pt x="1081" y="477"/>
                  <a:pt x="1082" y="477"/>
                </a:cubicBezTo>
                <a:cubicBezTo>
                  <a:pt x="1083" y="477"/>
                  <a:pt x="1083" y="477"/>
                  <a:pt x="1084" y="476"/>
                </a:cubicBezTo>
                <a:cubicBezTo>
                  <a:pt x="1086" y="476"/>
                  <a:pt x="1085" y="475"/>
                  <a:pt x="1085" y="474"/>
                </a:cubicBezTo>
                <a:cubicBezTo>
                  <a:pt x="1086" y="474"/>
                  <a:pt x="1086" y="474"/>
                  <a:pt x="1086" y="473"/>
                </a:cubicBezTo>
                <a:cubicBezTo>
                  <a:pt x="1086" y="473"/>
                  <a:pt x="1087" y="473"/>
                  <a:pt x="1087" y="472"/>
                </a:cubicBezTo>
                <a:cubicBezTo>
                  <a:pt x="1088" y="471"/>
                  <a:pt x="1091" y="472"/>
                  <a:pt x="1092" y="471"/>
                </a:cubicBezTo>
                <a:cubicBezTo>
                  <a:pt x="1092" y="470"/>
                  <a:pt x="1092" y="470"/>
                  <a:pt x="1092" y="469"/>
                </a:cubicBezTo>
                <a:cubicBezTo>
                  <a:pt x="1092" y="468"/>
                  <a:pt x="1092" y="467"/>
                  <a:pt x="1092" y="466"/>
                </a:cubicBezTo>
                <a:cubicBezTo>
                  <a:pt x="1092" y="466"/>
                  <a:pt x="1092" y="466"/>
                  <a:pt x="1092" y="466"/>
                </a:cubicBezTo>
                <a:cubicBezTo>
                  <a:pt x="1092" y="465"/>
                  <a:pt x="1093" y="465"/>
                  <a:pt x="1093" y="465"/>
                </a:cubicBezTo>
                <a:cubicBezTo>
                  <a:pt x="1093" y="464"/>
                  <a:pt x="1093" y="464"/>
                  <a:pt x="1093" y="463"/>
                </a:cubicBezTo>
                <a:cubicBezTo>
                  <a:pt x="1094" y="463"/>
                  <a:pt x="1094" y="463"/>
                  <a:pt x="1095" y="463"/>
                </a:cubicBezTo>
                <a:cubicBezTo>
                  <a:pt x="1095" y="462"/>
                  <a:pt x="1095" y="462"/>
                  <a:pt x="1095" y="461"/>
                </a:cubicBezTo>
                <a:cubicBezTo>
                  <a:pt x="1096" y="460"/>
                  <a:pt x="1096" y="460"/>
                  <a:pt x="1096" y="458"/>
                </a:cubicBezTo>
                <a:cubicBezTo>
                  <a:pt x="1097" y="458"/>
                  <a:pt x="1097" y="457"/>
                  <a:pt x="1098" y="457"/>
                </a:cubicBezTo>
                <a:cubicBezTo>
                  <a:pt x="1098" y="456"/>
                  <a:pt x="1098" y="456"/>
                  <a:pt x="1098" y="456"/>
                </a:cubicBezTo>
                <a:cubicBezTo>
                  <a:pt x="1098" y="455"/>
                  <a:pt x="1099" y="456"/>
                  <a:pt x="1099" y="455"/>
                </a:cubicBezTo>
                <a:cubicBezTo>
                  <a:pt x="1099" y="455"/>
                  <a:pt x="1098" y="455"/>
                  <a:pt x="1099" y="455"/>
                </a:cubicBezTo>
                <a:cubicBezTo>
                  <a:pt x="1100" y="454"/>
                  <a:pt x="1099" y="454"/>
                  <a:pt x="1099" y="453"/>
                </a:cubicBezTo>
                <a:cubicBezTo>
                  <a:pt x="1099" y="453"/>
                  <a:pt x="1100" y="452"/>
                  <a:pt x="1100" y="452"/>
                </a:cubicBezTo>
                <a:cubicBezTo>
                  <a:pt x="1100" y="451"/>
                  <a:pt x="1101" y="451"/>
                  <a:pt x="1101" y="450"/>
                </a:cubicBezTo>
                <a:cubicBezTo>
                  <a:pt x="1100" y="450"/>
                  <a:pt x="1100" y="449"/>
                  <a:pt x="1099" y="449"/>
                </a:cubicBezTo>
                <a:cubicBezTo>
                  <a:pt x="1098" y="449"/>
                  <a:pt x="1099" y="448"/>
                  <a:pt x="1099" y="447"/>
                </a:cubicBezTo>
                <a:cubicBezTo>
                  <a:pt x="1099" y="446"/>
                  <a:pt x="1097" y="447"/>
                  <a:pt x="1097" y="446"/>
                </a:cubicBezTo>
                <a:cubicBezTo>
                  <a:pt x="1097" y="445"/>
                  <a:pt x="1097" y="445"/>
                  <a:pt x="1096" y="445"/>
                </a:cubicBezTo>
                <a:cubicBezTo>
                  <a:pt x="1096" y="445"/>
                  <a:pt x="1095" y="443"/>
                  <a:pt x="1094" y="443"/>
                </a:cubicBezTo>
                <a:cubicBezTo>
                  <a:pt x="1094" y="443"/>
                  <a:pt x="1094" y="443"/>
                  <a:pt x="1093" y="443"/>
                </a:cubicBezTo>
                <a:cubicBezTo>
                  <a:pt x="1093" y="443"/>
                  <a:pt x="1093" y="442"/>
                  <a:pt x="1093" y="442"/>
                </a:cubicBezTo>
                <a:cubicBezTo>
                  <a:pt x="1093" y="442"/>
                  <a:pt x="1089" y="441"/>
                  <a:pt x="1089" y="441"/>
                </a:cubicBezTo>
                <a:cubicBezTo>
                  <a:pt x="1089" y="441"/>
                  <a:pt x="1088" y="440"/>
                  <a:pt x="1087" y="439"/>
                </a:cubicBezTo>
                <a:cubicBezTo>
                  <a:pt x="1087" y="439"/>
                  <a:pt x="1087" y="439"/>
                  <a:pt x="1087" y="439"/>
                </a:cubicBezTo>
                <a:cubicBezTo>
                  <a:pt x="1087" y="438"/>
                  <a:pt x="1086" y="438"/>
                  <a:pt x="1086" y="438"/>
                </a:cubicBezTo>
                <a:cubicBezTo>
                  <a:pt x="1086" y="437"/>
                  <a:pt x="1086" y="438"/>
                  <a:pt x="1086" y="438"/>
                </a:cubicBezTo>
                <a:cubicBezTo>
                  <a:pt x="1085" y="438"/>
                  <a:pt x="1085" y="437"/>
                  <a:pt x="1085" y="437"/>
                </a:cubicBezTo>
                <a:cubicBezTo>
                  <a:pt x="1084" y="436"/>
                  <a:pt x="1084" y="436"/>
                  <a:pt x="1084" y="435"/>
                </a:cubicBezTo>
                <a:cubicBezTo>
                  <a:pt x="1084" y="434"/>
                  <a:pt x="1084" y="435"/>
                  <a:pt x="1084" y="435"/>
                </a:cubicBezTo>
                <a:cubicBezTo>
                  <a:pt x="1083" y="434"/>
                  <a:pt x="1084" y="433"/>
                  <a:pt x="1084" y="432"/>
                </a:cubicBezTo>
                <a:cubicBezTo>
                  <a:pt x="1084" y="431"/>
                  <a:pt x="1084" y="430"/>
                  <a:pt x="1084" y="429"/>
                </a:cubicBezTo>
                <a:cubicBezTo>
                  <a:pt x="1083" y="429"/>
                  <a:pt x="1082" y="429"/>
                  <a:pt x="1082" y="430"/>
                </a:cubicBezTo>
                <a:cubicBezTo>
                  <a:pt x="1082" y="431"/>
                  <a:pt x="1081" y="432"/>
                  <a:pt x="1080" y="432"/>
                </a:cubicBezTo>
                <a:cubicBezTo>
                  <a:pt x="1080" y="433"/>
                  <a:pt x="1079" y="433"/>
                  <a:pt x="1078" y="434"/>
                </a:cubicBezTo>
                <a:cubicBezTo>
                  <a:pt x="1078" y="434"/>
                  <a:pt x="1079" y="434"/>
                  <a:pt x="1078" y="434"/>
                </a:cubicBezTo>
                <a:cubicBezTo>
                  <a:pt x="1078" y="435"/>
                  <a:pt x="1077" y="435"/>
                  <a:pt x="1077" y="435"/>
                </a:cubicBezTo>
                <a:cubicBezTo>
                  <a:pt x="1077" y="436"/>
                  <a:pt x="1077" y="436"/>
                  <a:pt x="1077" y="436"/>
                </a:cubicBezTo>
                <a:cubicBezTo>
                  <a:pt x="1077" y="436"/>
                  <a:pt x="1077" y="436"/>
                  <a:pt x="1077" y="437"/>
                </a:cubicBezTo>
                <a:cubicBezTo>
                  <a:pt x="1076" y="437"/>
                  <a:pt x="1076" y="436"/>
                  <a:pt x="1076" y="437"/>
                </a:cubicBezTo>
                <a:cubicBezTo>
                  <a:pt x="1075" y="437"/>
                  <a:pt x="1075" y="437"/>
                  <a:pt x="1075" y="438"/>
                </a:cubicBezTo>
                <a:cubicBezTo>
                  <a:pt x="1074" y="438"/>
                  <a:pt x="1073" y="439"/>
                  <a:pt x="1073" y="439"/>
                </a:cubicBezTo>
                <a:cubicBezTo>
                  <a:pt x="1072" y="439"/>
                  <a:pt x="1072" y="439"/>
                  <a:pt x="1072" y="440"/>
                </a:cubicBezTo>
                <a:cubicBezTo>
                  <a:pt x="1071" y="440"/>
                  <a:pt x="1070" y="440"/>
                  <a:pt x="1069" y="440"/>
                </a:cubicBezTo>
                <a:cubicBezTo>
                  <a:pt x="1069" y="439"/>
                  <a:pt x="1068" y="439"/>
                  <a:pt x="1067" y="439"/>
                </a:cubicBezTo>
                <a:cubicBezTo>
                  <a:pt x="1067" y="439"/>
                  <a:pt x="1067" y="438"/>
                  <a:pt x="1066" y="438"/>
                </a:cubicBezTo>
                <a:cubicBezTo>
                  <a:pt x="1065" y="439"/>
                  <a:pt x="1065" y="439"/>
                  <a:pt x="1065" y="440"/>
                </a:cubicBezTo>
                <a:cubicBezTo>
                  <a:pt x="1064" y="439"/>
                  <a:pt x="1063" y="439"/>
                  <a:pt x="1062" y="439"/>
                </a:cubicBezTo>
                <a:cubicBezTo>
                  <a:pt x="1062" y="439"/>
                  <a:pt x="1061" y="438"/>
                  <a:pt x="1061" y="438"/>
                </a:cubicBezTo>
                <a:cubicBezTo>
                  <a:pt x="1060" y="438"/>
                  <a:pt x="1060" y="437"/>
                  <a:pt x="1060" y="436"/>
                </a:cubicBezTo>
                <a:cubicBezTo>
                  <a:pt x="1060" y="436"/>
                  <a:pt x="1060" y="435"/>
                  <a:pt x="1061" y="435"/>
                </a:cubicBezTo>
                <a:cubicBezTo>
                  <a:pt x="1061" y="434"/>
                  <a:pt x="1061" y="432"/>
                  <a:pt x="1060" y="432"/>
                </a:cubicBezTo>
                <a:cubicBezTo>
                  <a:pt x="1060" y="432"/>
                  <a:pt x="1061" y="432"/>
                  <a:pt x="1061" y="431"/>
                </a:cubicBezTo>
                <a:cubicBezTo>
                  <a:pt x="1061" y="431"/>
                  <a:pt x="1060" y="430"/>
                  <a:pt x="1060" y="429"/>
                </a:cubicBezTo>
                <a:cubicBezTo>
                  <a:pt x="1059" y="429"/>
                  <a:pt x="1059" y="430"/>
                  <a:pt x="1059" y="431"/>
                </a:cubicBezTo>
                <a:cubicBezTo>
                  <a:pt x="1059" y="432"/>
                  <a:pt x="1058" y="432"/>
                  <a:pt x="1057" y="432"/>
                </a:cubicBezTo>
                <a:cubicBezTo>
                  <a:pt x="1057" y="432"/>
                  <a:pt x="1057" y="433"/>
                  <a:pt x="1057" y="434"/>
                </a:cubicBezTo>
                <a:cubicBezTo>
                  <a:pt x="1056" y="433"/>
                  <a:pt x="1056" y="432"/>
                  <a:pt x="1055" y="433"/>
                </a:cubicBezTo>
                <a:cubicBezTo>
                  <a:pt x="1055" y="431"/>
                  <a:pt x="1055" y="430"/>
                  <a:pt x="1055" y="429"/>
                </a:cubicBezTo>
                <a:cubicBezTo>
                  <a:pt x="1055" y="428"/>
                  <a:pt x="1055" y="427"/>
                  <a:pt x="1055" y="427"/>
                </a:cubicBezTo>
                <a:cubicBezTo>
                  <a:pt x="1055" y="425"/>
                  <a:pt x="1054" y="426"/>
                  <a:pt x="1054" y="425"/>
                </a:cubicBezTo>
                <a:cubicBezTo>
                  <a:pt x="1053" y="424"/>
                  <a:pt x="1053" y="424"/>
                  <a:pt x="1052" y="423"/>
                </a:cubicBezTo>
                <a:cubicBezTo>
                  <a:pt x="1051" y="423"/>
                  <a:pt x="1051" y="422"/>
                  <a:pt x="1050" y="422"/>
                </a:cubicBezTo>
                <a:cubicBezTo>
                  <a:pt x="1050" y="421"/>
                  <a:pt x="1051" y="421"/>
                  <a:pt x="1051" y="420"/>
                </a:cubicBezTo>
                <a:cubicBezTo>
                  <a:pt x="1049" y="421"/>
                  <a:pt x="1050" y="419"/>
                  <a:pt x="1049" y="419"/>
                </a:cubicBezTo>
                <a:cubicBezTo>
                  <a:pt x="1048" y="418"/>
                  <a:pt x="1048" y="417"/>
                  <a:pt x="1047" y="416"/>
                </a:cubicBezTo>
                <a:cubicBezTo>
                  <a:pt x="1047" y="416"/>
                  <a:pt x="1047" y="415"/>
                  <a:pt x="1047" y="415"/>
                </a:cubicBezTo>
                <a:cubicBezTo>
                  <a:pt x="1046" y="415"/>
                  <a:pt x="1047" y="413"/>
                  <a:pt x="1046" y="413"/>
                </a:cubicBezTo>
                <a:cubicBezTo>
                  <a:pt x="1045" y="412"/>
                  <a:pt x="1046" y="412"/>
                  <a:pt x="1045" y="411"/>
                </a:cubicBezTo>
                <a:cubicBezTo>
                  <a:pt x="1044" y="411"/>
                  <a:pt x="1045" y="409"/>
                  <a:pt x="1044" y="410"/>
                </a:cubicBezTo>
                <a:cubicBezTo>
                  <a:pt x="1044" y="409"/>
                  <a:pt x="1044" y="408"/>
                  <a:pt x="1044" y="407"/>
                </a:cubicBezTo>
                <a:cubicBezTo>
                  <a:pt x="1044" y="405"/>
                  <a:pt x="1046" y="406"/>
                  <a:pt x="1047" y="407"/>
                </a:cubicBezTo>
                <a:cubicBezTo>
                  <a:pt x="1047" y="406"/>
                  <a:pt x="1047" y="406"/>
                  <a:pt x="1047" y="406"/>
                </a:cubicBezTo>
                <a:cubicBezTo>
                  <a:pt x="1046" y="406"/>
                  <a:pt x="1046" y="405"/>
                  <a:pt x="1045" y="405"/>
                </a:cubicBezTo>
                <a:cubicBezTo>
                  <a:pt x="1045" y="405"/>
                  <a:pt x="1045" y="403"/>
                  <a:pt x="1045" y="404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5"/>
                  <a:pt x="1047" y="405"/>
                </a:cubicBezTo>
                <a:cubicBezTo>
                  <a:pt x="1048" y="405"/>
                  <a:pt x="1049" y="405"/>
                  <a:pt x="1049" y="404"/>
                </a:cubicBezTo>
                <a:cubicBezTo>
                  <a:pt x="1050" y="404"/>
                  <a:pt x="1051" y="405"/>
                  <a:pt x="1051" y="405"/>
                </a:cubicBezTo>
                <a:cubicBezTo>
                  <a:pt x="1053" y="406"/>
                  <a:pt x="1053" y="405"/>
                  <a:pt x="1054" y="405"/>
                </a:cubicBezTo>
                <a:cubicBezTo>
                  <a:pt x="1054" y="405"/>
                  <a:pt x="1055" y="405"/>
                  <a:pt x="1055" y="406"/>
                </a:cubicBezTo>
                <a:cubicBezTo>
                  <a:pt x="1055" y="406"/>
                  <a:pt x="1056" y="406"/>
                  <a:pt x="1056" y="407"/>
                </a:cubicBezTo>
                <a:cubicBezTo>
                  <a:pt x="1056" y="407"/>
                  <a:pt x="1057" y="408"/>
                  <a:pt x="1057" y="408"/>
                </a:cubicBezTo>
                <a:cubicBezTo>
                  <a:pt x="1057" y="409"/>
                  <a:pt x="1057" y="408"/>
                  <a:pt x="1057" y="408"/>
                </a:cubicBezTo>
                <a:cubicBezTo>
                  <a:pt x="1057" y="409"/>
                  <a:pt x="1057" y="410"/>
                  <a:pt x="1057" y="410"/>
                </a:cubicBezTo>
                <a:cubicBezTo>
                  <a:pt x="1057" y="411"/>
                  <a:pt x="1058" y="411"/>
                  <a:pt x="1059" y="412"/>
                </a:cubicBezTo>
                <a:cubicBezTo>
                  <a:pt x="1059" y="412"/>
                  <a:pt x="1059" y="412"/>
                  <a:pt x="1059" y="413"/>
                </a:cubicBezTo>
                <a:cubicBezTo>
                  <a:pt x="1058" y="413"/>
                  <a:pt x="1059" y="413"/>
                  <a:pt x="1059" y="414"/>
                </a:cubicBezTo>
                <a:cubicBezTo>
                  <a:pt x="1060" y="414"/>
                  <a:pt x="1059" y="414"/>
                  <a:pt x="1059" y="414"/>
                </a:cubicBezTo>
                <a:cubicBezTo>
                  <a:pt x="1060" y="414"/>
                  <a:pt x="1060" y="415"/>
                  <a:pt x="1060" y="415"/>
                </a:cubicBezTo>
                <a:cubicBezTo>
                  <a:pt x="1060" y="416"/>
                  <a:pt x="1060" y="416"/>
                  <a:pt x="1061" y="417"/>
                </a:cubicBezTo>
                <a:cubicBezTo>
                  <a:pt x="1062" y="417"/>
                  <a:pt x="1062" y="417"/>
                  <a:pt x="1062" y="418"/>
                </a:cubicBezTo>
                <a:cubicBezTo>
                  <a:pt x="1062" y="418"/>
                  <a:pt x="1062" y="418"/>
                  <a:pt x="1062" y="418"/>
                </a:cubicBezTo>
                <a:cubicBezTo>
                  <a:pt x="1062" y="419"/>
                  <a:pt x="1062" y="419"/>
                  <a:pt x="1062" y="419"/>
                </a:cubicBezTo>
                <a:cubicBezTo>
                  <a:pt x="1063" y="420"/>
                  <a:pt x="1064" y="420"/>
                  <a:pt x="1064" y="421"/>
                </a:cubicBezTo>
                <a:cubicBezTo>
                  <a:pt x="1064" y="421"/>
                  <a:pt x="1065" y="422"/>
                  <a:pt x="1065" y="422"/>
                </a:cubicBezTo>
                <a:cubicBezTo>
                  <a:pt x="1065" y="422"/>
                  <a:pt x="1065" y="423"/>
                  <a:pt x="1066" y="423"/>
                </a:cubicBezTo>
                <a:cubicBezTo>
                  <a:pt x="1066" y="424"/>
                  <a:pt x="1067" y="424"/>
                  <a:pt x="1068" y="424"/>
                </a:cubicBezTo>
                <a:cubicBezTo>
                  <a:pt x="1068" y="425"/>
                  <a:pt x="1068" y="425"/>
                  <a:pt x="1069" y="426"/>
                </a:cubicBezTo>
                <a:cubicBezTo>
                  <a:pt x="1070" y="426"/>
                  <a:pt x="1071" y="426"/>
                  <a:pt x="1071" y="427"/>
                </a:cubicBezTo>
                <a:cubicBezTo>
                  <a:pt x="1072" y="427"/>
                  <a:pt x="1074" y="427"/>
                  <a:pt x="1074" y="428"/>
                </a:cubicBezTo>
                <a:cubicBezTo>
                  <a:pt x="1077" y="428"/>
                  <a:pt x="1078" y="426"/>
                  <a:pt x="1081" y="426"/>
                </a:cubicBezTo>
                <a:cubicBezTo>
                  <a:pt x="1081" y="425"/>
                  <a:pt x="1081" y="425"/>
                  <a:pt x="1082" y="425"/>
                </a:cubicBezTo>
                <a:cubicBezTo>
                  <a:pt x="1082" y="425"/>
                  <a:pt x="1082" y="424"/>
                  <a:pt x="1083" y="424"/>
                </a:cubicBezTo>
                <a:cubicBezTo>
                  <a:pt x="1084" y="424"/>
                  <a:pt x="1084" y="423"/>
                  <a:pt x="1085" y="423"/>
                </a:cubicBezTo>
                <a:cubicBezTo>
                  <a:pt x="1085" y="423"/>
                  <a:pt x="1085" y="424"/>
                  <a:pt x="1085" y="424"/>
                </a:cubicBezTo>
                <a:cubicBezTo>
                  <a:pt x="1086" y="424"/>
                  <a:pt x="1086" y="424"/>
                  <a:pt x="1087" y="425"/>
                </a:cubicBezTo>
                <a:cubicBezTo>
                  <a:pt x="1087" y="426"/>
                  <a:pt x="1088" y="425"/>
                  <a:pt x="1088" y="426"/>
                </a:cubicBezTo>
                <a:cubicBezTo>
                  <a:pt x="1088" y="426"/>
                  <a:pt x="1088" y="427"/>
                  <a:pt x="1088" y="427"/>
                </a:cubicBezTo>
                <a:cubicBezTo>
                  <a:pt x="1088" y="427"/>
                  <a:pt x="1088" y="428"/>
                  <a:pt x="1088" y="428"/>
                </a:cubicBezTo>
                <a:cubicBezTo>
                  <a:pt x="1088" y="428"/>
                  <a:pt x="1089" y="428"/>
                  <a:pt x="1089" y="428"/>
                </a:cubicBezTo>
                <a:cubicBezTo>
                  <a:pt x="1089" y="429"/>
                  <a:pt x="1089" y="430"/>
                  <a:pt x="1089" y="431"/>
                </a:cubicBezTo>
                <a:cubicBezTo>
                  <a:pt x="1089" y="431"/>
                  <a:pt x="1089" y="431"/>
                  <a:pt x="1089" y="431"/>
                </a:cubicBezTo>
                <a:cubicBezTo>
                  <a:pt x="1090" y="431"/>
                  <a:pt x="1090" y="431"/>
                  <a:pt x="1090" y="431"/>
                </a:cubicBezTo>
                <a:cubicBezTo>
                  <a:pt x="1091" y="433"/>
                  <a:pt x="1093" y="433"/>
                  <a:pt x="1095" y="433"/>
                </a:cubicBezTo>
                <a:cubicBezTo>
                  <a:pt x="1096" y="433"/>
                  <a:pt x="1097" y="433"/>
                  <a:pt x="1097" y="433"/>
                </a:cubicBezTo>
                <a:cubicBezTo>
                  <a:pt x="1098" y="433"/>
                  <a:pt x="1098" y="434"/>
                  <a:pt x="1099" y="434"/>
                </a:cubicBezTo>
                <a:cubicBezTo>
                  <a:pt x="1100" y="434"/>
                  <a:pt x="1102" y="434"/>
                  <a:pt x="1103" y="434"/>
                </a:cubicBezTo>
                <a:cubicBezTo>
                  <a:pt x="1103" y="434"/>
                  <a:pt x="1106" y="434"/>
                  <a:pt x="1106" y="435"/>
                </a:cubicBezTo>
                <a:cubicBezTo>
                  <a:pt x="1107" y="435"/>
                  <a:pt x="1107" y="435"/>
                  <a:pt x="1108" y="435"/>
                </a:cubicBezTo>
                <a:cubicBezTo>
                  <a:pt x="1108" y="436"/>
                  <a:pt x="1109" y="435"/>
                  <a:pt x="1109" y="435"/>
                </a:cubicBezTo>
                <a:cubicBezTo>
                  <a:pt x="1110" y="435"/>
                  <a:pt x="1109" y="435"/>
                  <a:pt x="1111" y="435"/>
                </a:cubicBezTo>
                <a:cubicBezTo>
                  <a:pt x="1112" y="435"/>
                  <a:pt x="1112" y="435"/>
                  <a:pt x="1112" y="434"/>
                </a:cubicBezTo>
                <a:cubicBezTo>
                  <a:pt x="1113" y="434"/>
                  <a:pt x="1114" y="434"/>
                  <a:pt x="1114" y="435"/>
                </a:cubicBezTo>
                <a:cubicBezTo>
                  <a:pt x="1114" y="435"/>
                  <a:pt x="1115" y="435"/>
                  <a:pt x="1116" y="435"/>
                </a:cubicBezTo>
                <a:cubicBezTo>
                  <a:pt x="1116" y="435"/>
                  <a:pt x="1117" y="435"/>
                  <a:pt x="1117" y="435"/>
                </a:cubicBezTo>
                <a:cubicBezTo>
                  <a:pt x="1117" y="435"/>
                  <a:pt x="1117" y="434"/>
                  <a:pt x="1118" y="434"/>
                </a:cubicBezTo>
                <a:cubicBezTo>
                  <a:pt x="1119" y="434"/>
                  <a:pt x="1120" y="435"/>
                  <a:pt x="1121" y="434"/>
                </a:cubicBezTo>
                <a:cubicBezTo>
                  <a:pt x="1121" y="434"/>
                  <a:pt x="1121" y="434"/>
                  <a:pt x="1121" y="434"/>
                </a:cubicBezTo>
                <a:cubicBezTo>
                  <a:pt x="1122" y="434"/>
                  <a:pt x="1122" y="434"/>
                  <a:pt x="1123" y="434"/>
                </a:cubicBezTo>
                <a:cubicBezTo>
                  <a:pt x="1124" y="434"/>
                  <a:pt x="1124" y="434"/>
                  <a:pt x="1125" y="433"/>
                </a:cubicBezTo>
                <a:cubicBezTo>
                  <a:pt x="1125" y="433"/>
                  <a:pt x="1125" y="433"/>
                  <a:pt x="1125" y="433"/>
                </a:cubicBezTo>
                <a:cubicBezTo>
                  <a:pt x="1126" y="433"/>
                  <a:pt x="1126" y="433"/>
                  <a:pt x="1126" y="433"/>
                </a:cubicBezTo>
                <a:cubicBezTo>
                  <a:pt x="1127" y="433"/>
                  <a:pt x="1128" y="433"/>
                  <a:pt x="1129" y="433"/>
                </a:cubicBezTo>
                <a:cubicBezTo>
                  <a:pt x="1130" y="433"/>
                  <a:pt x="1131" y="432"/>
                  <a:pt x="1132" y="432"/>
                </a:cubicBezTo>
                <a:cubicBezTo>
                  <a:pt x="1132" y="433"/>
                  <a:pt x="1131" y="434"/>
                  <a:pt x="1132" y="434"/>
                </a:cubicBezTo>
                <a:cubicBezTo>
                  <a:pt x="1133" y="434"/>
                  <a:pt x="1133" y="437"/>
                  <a:pt x="1132" y="437"/>
                </a:cubicBezTo>
                <a:cubicBezTo>
                  <a:pt x="1133" y="438"/>
                  <a:pt x="1133" y="438"/>
                  <a:pt x="1134" y="438"/>
                </a:cubicBezTo>
                <a:cubicBezTo>
                  <a:pt x="1134" y="438"/>
                  <a:pt x="1134" y="437"/>
                  <a:pt x="1134" y="438"/>
                </a:cubicBezTo>
                <a:cubicBezTo>
                  <a:pt x="1134" y="438"/>
                  <a:pt x="1135" y="438"/>
                  <a:pt x="1135" y="438"/>
                </a:cubicBezTo>
                <a:cubicBezTo>
                  <a:pt x="1136" y="438"/>
                  <a:pt x="1134" y="438"/>
                  <a:pt x="1136" y="438"/>
                </a:cubicBezTo>
                <a:cubicBezTo>
                  <a:pt x="1137" y="439"/>
                  <a:pt x="1137" y="440"/>
                  <a:pt x="1137" y="440"/>
                </a:cubicBezTo>
                <a:cubicBezTo>
                  <a:pt x="1137" y="441"/>
                  <a:pt x="1137" y="442"/>
                  <a:pt x="1138" y="442"/>
                </a:cubicBezTo>
                <a:cubicBezTo>
                  <a:pt x="1138" y="442"/>
                  <a:pt x="1138" y="442"/>
                  <a:pt x="1138" y="442"/>
                </a:cubicBezTo>
                <a:cubicBezTo>
                  <a:pt x="1139" y="442"/>
                  <a:pt x="1139" y="442"/>
                  <a:pt x="1140" y="442"/>
                </a:cubicBezTo>
                <a:cubicBezTo>
                  <a:pt x="1140" y="442"/>
                  <a:pt x="1140" y="443"/>
                  <a:pt x="1140" y="443"/>
                </a:cubicBezTo>
                <a:cubicBezTo>
                  <a:pt x="1141" y="443"/>
                  <a:pt x="1141" y="443"/>
                  <a:pt x="1142" y="443"/>
                </a:cubicBezTo>
                <a:cubicBezTo>
                  <a:pt x="1142" y="443"/>
                  <a:pt x="1142" y="442"/>
                  <a:pt x="1143" y="442"/>
                </a:cubicBezTo>
                <a:cubicBezTo>
                  <a:pt x="1143" y="443"/>
                  <a:pt x="1142" y="443"/>
                  <a:pt x="1142" y="443"/>
                </a:cubicBezTo>
                <a:cubicBezTo>
                  <a:pt x="1142" y="444"/>
                  <a:pt x="1142" y="444"/>
                  <a:pt x="1142" y="445"/>
                </a:cubicBezTo>
                <a:cubicBezTo>
                  <a:pt x="1142" y="445"/>
                  <a:pt x="1142" y="446"/>
                  <a:pt x="1142" y="446"/>
                </a:cubicBezTo>
                <a:cubicBezTo>
                  <a:pt x="1142" y="447"/>
                  <a:pt x="1142" y="447"/>
                  <a:pt x="1143" y="447"/>
                </a:cubicBezTo>
                <a:cubicBezTo>
                  <a:pt x="1144" y="448"/>
                  <a:pt x="1145" y="449"/>
                  <a:pt x="1145" y="449"/>
                </a:cubicBezTo>
                <a:cubicBezTo>
                  <a:pt x="1146" y="449"/>
                  <a:pt x="1147" y="449"/>
                  <a:pt x="1147" y="449"/>
                </a:cubicBezTo>
                <a:cubicBezTo>
                  <a:pt x="1148" y="449"/>
                  <a:pt x="1149" y="449"/>
                  <a:pt x="1150" y="449"/>
                </a:cubicBezTo>
                <a:cubicBezTo>
                  <a:pt x="1151" y="449"/>
                  <a:pt x="1150" y="448"/>
                  <a:pt x="1151" y="448"/>
                </a:cubicBezTo>
                <a:cubicBezTo>
                  <a:pt x="1151" y="448"/>
                  <a:pt x="1151" y="448"/>
                  <a:pt x="1151" y="448"/>
                </a:cubicBezTo>
                <a:cubicBezTo>
                  <a:pt x="1151" y="447"/>
                  <a:pt x="1151" y="448"/>
                  <a:pt x="1152" y="447"/>
                </a:cubicBezTo>
                <a:cubicBezTo>
                  <a:pt x="1152" y="446"/>
                  <a:pt x="1152" y="446"/>
                  <a:pt x="1153" y="446"/>
                </a:cubicBezTo>
                <a:cubicBezTo>
                  <a:pt x="1153" y="447"/>
                  <a:pt x="1152" y="449"/>
                  <a:pt x="1151" y="449"/>
                </a:cubicBezTo>
                <a:cubicBezTo>
                  <a:pt x="1151" y="449"/>
                  <a:pt x="1151" y="450"/>
                  <a:pt x="1150" y="450"/>
                </a:cubicBezTo>
                <a:cubicBezTo>
                  <a:pt x="1150" y="450"/>
                  <a:pt x="1150" y="451"/>
                  <a:pt x="1150" y="451"/>
                </a:cubicBezTo>
                <a:cubicBezTo>
                  <a:pt x="1149" y="452"/>
                  <a:pt x="1148" y="451"/>
                  <a:pt x="1148" y="451"/>
                </a:cubicBezTo>
                <a:cubicBezTo>
                  <a:pt x="1148" y="451"/>
                  <a:pt x="1148" y="452"/>
                  <a:pt x="1147" y="452"/>
                </a:cubicBezTo>
                <a:cubicBezTo>
                  <a:pt x="1147" y="452"/>
                  <a:pt x="1147" y="452"/>
                  <a:pt x="1147" y="452"/>
                </a:cubicBezTo>
                <a:cubicBezTo>
                  <a:pt x="1146" y="452"/>
                  <a:pt x="1146" y="452"/>
                  <a:pt x="1145" y="452"/>
                </a:cubicBezTo>
                <a:cubicBezTo>
                  <a:pt x="1145" y="453"/>
                  <a:pt x="1144" y="452"/>
                  <a:pt x="1145" y="454"/>
                </a:cubicBezTo>
                <a:cubicBezTo>
                  <a:pt x="1145" y="455"/>
                  <a:pt x="1146" y="456"/>
                  <a:pt x="1147" y="456"/>
                </a:cubicBezTo>
                <a:cubicBezTo>
                  <a:pt x="1148" y="458"/>
                  <a:pt x="1150" y="459"/>
                  <a:pt x="1151" y="461"/>
                </a:cubicBezTo>
                <a:cubicBezTo>
                  <a:pt x="1152" y="462"/>
                  <a:pt x="1154" y="462"/>
                  <a:pt x="1155" y="461"/>
                </a:cubicBezTo>
                <a:cubicBezTo>
                  <a:pt x="1156" y="460"/>
                  <a:pt x="1156" y="461"/>
                  <a:pt x="1156" y="460"/>
                </a:cubicBezTo>
                <a:cubicBezTo>
                  <a:pt x="1157" y="460"/>
                  <a:pt x="1157" y="460"/>
                  <a:pt x="1157" y="460"/>
                </a:cubicBezTo>
                <a:cubicBezTo>
                  <a:pt x="1158" y="460"/>
                  <a:pt x="1158" y="458"/>
                  <a:pt x="1159" y="458"/>
                </a:cubicBezTo>
                <a:cubicBezTo>
                  <a:pt x="1159" y="456"/>
                  <a:pt x="1159" y="455"/>
                  <a:pt x="1159" y="453"/>
                </a:cubicBezTo>
                <a:cubicBezTo>
                  <a:pt x="1160" y="454"/>
                  <a:pt x="1160" y="452"/>
                  <a:pt x="1160" y="451"/>
                </a:cubicBezTo>
                <a:cubicBezTo>
                  <a:pt x="1160" y="451"/>
                  <a:pt x="1161" y="452"/>
                  <a:pt x="1161" y="452"/>
                </a:cubicBezTo>
                <a:cubicBezTo>
                  <a:pt x="1161" y="453"/>
                  <a:pt x="1161" y="453"/>
                  <a:pt x="1162" y="453"/>
                </a:cubicBezTo>
                <a:cubicBezTo>
                  <a:pt x="1161" y="454"/>
                  <a:pt x="1161" y="453"/>
                  <a:pt x="1161" y="454"/>
                </a:cubicBezTo>
                <a:cubicBezTo>
                  <a:pt x="1161" y="455"/>
                  <a:pt x="1161" y="455"/>
                  <a:pt x="1162" y="455"/>
                </a:cubicBezTo>
                <a:cubicBezTo>
                  <a:pt x="1162" y="455"/>
                  <a:pt x="1162" y="456"/>
                  <a:pt x="1162" y="456"/>
                </a:cubicBezTo>
                <a:cubicBezTo>
                  <a:pt x="1161" y="456"/>
                  <a:pt x="1161" y="458"/>
                  <a:pt x="1162" y="458"/>
                </a:cubicBezTo>
                <a:cubicBezTo>
                  <a:pt x="1162" y="458"/>
                  <a:pt x="1163" y="459"/>
                  <a:pt x="1163" y="459"/>
                </a:cubicBezTo>
                <a:cubicBezTo>
                  <a:pt x="1163" y="460"/>
                  <a:pt x="1163" y="460"/>
                  <a:pt x="1163" y="460"/>
                </a:cubicBezTo>
                <a:cubicBezTo>
                  <a:pt x="1163" y="461"/>
                  <a:pt x="1162" y="461"/>
                  <a:pt x="1162" y="462"/>
                </a:cubicBezTo>
                <a:cubicBezTo>
                  <a:pt x="1162" y="462"/>
                  <a:pt x="1162" y="462"/>
                  <a:pt x="1162" y="463"/>
                </a:cubicBezTo>
                <a:cubicBezTo>
                  <a:pt x="1161" y="463"/>
                  <a:pt x="1161" y="464"/>
                  <a:pt x="1161" y="465"/>
                </a:cubicBezTo>
                <a:cubicBezTo>
                  <a:pt x="1161" y="465"/>
                  <a:pt x="1161" y="466"/>
                  <a:pt x="1160" y="466"/>
                </a:cubicBezTo>
                <a:cubicBezTo>
                  <a:pt x="1160" y="466"/>
                  <a:pt x="1160" y="467"/>
                  <a:pt x="1161" y="467"/>
                </a:cubicBezTo>
                <a:cubicBezTo>
                  <a:pt x="1161" y="467"/>
                  <a:pt x="1161" y="468"/>
                  <a:pt x="1161" y="468"/>
                </a:cubicBezTo>
                <a:cubicBezTo>
                  <a:pt x="1161" y="468"/>
                  <a:pt x="1161" y="469"/>
                  <a:pt x="1162" y="469"/>
                </a:cubicBezTo>
                <a:cubicBezTo>
                  <a:pt x="1162" y="469"/>
                  <a:pt x="1162" y="469"/>
                  <a:pt x="1162" y="470"/>
                </a:cubicBezTo>
                <a:cubicBezTo>
                  <a:pt x="1162" y="470"/>
                  <a:pt x="1162" y="470"/>
                  <a:pt x="1162" y="471"/>
                </a:cubicBezTo>
                <a:cubicBezTo>
                  <a:pt x="1163" y="472"/>
                  <a:pt x="1163" y="472"/>
                  <a:pt x="1162" y="472"/>
                </a:cubicBezTo>
                <a:cubicBezTo>
                  <a:pt x="1162" y="473"/>
                  <a:pt x="1162" y="474"/>
                  <a:pt x="1163" y="474"/>
                </a:cubicBezTo>
                <a:cubicBezTo>
                  <a:pt x="1162" y="475"/>
                  <a:pt x="1162" y="476"/>
                  <a:pt x="1162" y="477"/>
                </a:cubicBezTo>
                <a:cubicBezTo>
                  <a:pt x="1163" y="477"/>
                  <a:pt x="1163" y="477"/>
                  <a:pt x="1163" y="477"/>
                </a:cubicBezTo>
                <a:cubicBezTo>
                  <a:pt x="1163" y="478"/>
                  <a:pt x="1163" y="477"/>
                  <a:pt x="1163" y="478"/>
                </a:cubicBezTo>
                <a:cubicBezTo>
                  <a:pt x="1163" y="478"/>
                  <a:pt x="1163" y="478"/>
                  <a:pt x="1163" y="479"/>
                </a:cubicBezTo>
                <a:cubicBezTo>
                  <a:pt x="1163" y="479"/>
                  <a:pt x="1163" y="479"/>
                  <a:pt x="1163" y="479"/>
                </a:cubicBezTo>
                <a:cubicBezTo>
                  <a:pt x="1163" y="479"/>
                  <a:pt x="1163" y="479"/>
                  <a:pt x="1163" y="480"/>
                </a:cubicBezTo>
                <a:cubicBezTo>
                  <a:pt x="1164" y="480"/>
                  <a:pt x="1163" y="481"/>
                  <a:pt x="1164" y="481"/>
                </a:cubicBezTo>
                <a:cubicBezTo>
                  <a:pt x="1164" y="481"/>
                  <a:pt x="1164" y="483"/>
                  <a:pt x="1164" y="483"/>
                </a:cubicBezTo>
                <a:cubicBezTo>
                  <a:pt x="1164" y="484"/>
                  <a:pt x="1164" y="483"/>
                  <a:pt x="1164" y="484"/>
                </a:cubicBezTo>
                <a:cubicBezTo>
                  <a:pt x="1164" y="485"/>
                  <a:pt x="1164" y="485"/>
                  <a:pt x="1164" y="486"/>
                </a:cubicBezTo>
                <a:cubicBezTo>
                  <a:pt x="1164" y="486"/>
                  <a:pt x="1165" y="486"/>
                  <a:pt x="1165" y="486"/>
                </a:cubicBezTo>
                <a:cubicBezTo>
                  <a:pt x="1165" y="486"/>
                  <a:pt x="1165" y="487"/>
                  <a:pt x="1165" y="487"/>
                </a:cubicBezTo>
                <a:cubicBezTo>
                  <a:pt x="1165" y="488"/>
                  <a:pt x="1165" y="487"/>
                  <a:pt x="1165" y="488"/>
                </a:cubicBezTo>
                <a:cubicBezTo>
                  <a:pt x="1165" y="488"/>
                  <a:pt x="1165" y="488"/>
                  <a:pt x="1165" y="489"/>
                </a:cubicBezTo>
                <a:cubicBezTo>
                  <a:pt x="1165" y="489"/>
                  <a:pt x="1166" y="489"/>
                  <a:pt x="1166" y="489"/>
                </a:cubicBezTo>
                <a:cubicBezTo>
                  <a:pt x="1166" y="489"/>
                  <a:pt x="1165" y="489"/>
                  <a:pt x="1166" y="489"/>
                </a:cubicBezTo>
                <a:cubicBezTo>
                  <a:pt x="1166" y="489"/>
                  <a:pt x="1166" y="491"/>
                  <a:pt x="1166" y="491"/>
                </a:cubicBezTo>
                <a:cubicBezTo>
                  <a:pt x="1167" y="493"/>
                  <a:pt x="1166" y="491"/>
                  <a:pt x="1167" y="492"/>
                </a:cubicBezTo>
                <a:cubicBezTo>
                  <a:pt x="1167" y="492"/>
                  <a:pt x="1167" y="492"/>
                  <a:pt x="1167" y="492"/>
                </a:cubicBezTo>
                <a:cubicBezTo>
                  <a:pt x="1167" y="492"/>
                  <a:pt x="1167" y="492"/>
                  <a:pt x="1167" y="492"/>
                </a:cubicBezTo>
                <a:cubicBezTo>
                  <a:pt x="1167" y="493"/>
                  <a:pt x="1167" y="493"/>
                  <a:pt x="1167" y="493"/>
                </a:cubicBezTo>
                <a:cubicBezTo>
                  <a:pt x="1167" y="493"/>
                  <a:pt x="1168" y="494"/>
                  <a:pt x="1168" y="494"/>
                </a:cubicBezTo>
                <a:cubicBezTo>
                  <a:pt x="1168" y="494"/>
                  <a:pt x="1168" y="494"/>
                  <a:pt x="1168" y="495"/>
                </a:cubicBezTo>
                <a:cubicBezTo>
                  <a:pt x="1168" y="495"/>
                  <a:pt x="1168" y="494"/>
                  <a:pt x="1168" y="495"/>
                </a:cubicBezTo>
                <a:cubicBezTo>
                  <a:pt x="1168" y="495"/>
                  <a:pt x="1168" y="495"/>
                  <a:pt x="1168" y="496"/>
                </a:cubicBezTo>
                <a:cubicBezTo>
                  <a:pt x="1168" y="496"/>
                  <a:pt x="1168" y="495"/>
                  <a:pt x="1168" y="496"/>
                </a:cubicBezTo>
                <a:cubicBezTo>
                  <a:pt x="1168" y="496"/>
                  <a:pt x="1169" y="498"/>
                  <a:pt x="1169" y="498"/>
                </a:cubicBezTo>
                <a:cubicBezTo>
                  <a:pt x="1169" y="498"/>
                  <a:pt x="1170" y="502"/>
                  <a:pt x="1170" y="503"/>
                </a:cubicBezTo>
                <a:cubicBezTo>
                  <a:pt x="1170" y="504"/>
                  <a:pt x="1170" y="505"/>
                  <a:pt x="1170" y="506"/>
                </a:cubicBezTo>
                <a:cubicBezTo>
                  <a:pt x="1170" y="506"/>
                  <a:pt x="1171" y="506"/>
                  <a:pt x="1171" y="506"/>
                </a:cubicBezTo>
                <a:cubicBezTo>
                  <a:pt x="1171" y="506"/>
                  <a:pt x="1171" y="509"/>
                  <a:pt x="1172" y="509"/>
                </a:cubicBezTo>
                <a:cubicBezTo>
                  <a:pt x="1172" y="509"/>
                  <a:pt x="1172" y="509"/>
                  <a:pt x="1172" y="509"/>
                </a:cubicBezTo>
                <a:cubicBezTo>
                  <a:pt x="1172" y="510"/>
                  <a:pt x="1172" y="510"/>
                  <a:pt x="1173" y="510"/>
                </a:cubicBezTo>
                <a:cubicBezTo>
                  <a:pt x="1173" y="510"/>
                  <a:pt x="1173" y="511"/>
                  <a:pt x="1173" y="512"/>
                </a:cubicBezTo>
                <a:cubicBezTo>
                  <a:pt x="1174" y="512"/>
                  <a:pt x="1174" y="512"/>
                  <a:pt x="1174" y="512"/>
                </a:cubicBezTo>
                <a:cubicBezTo>
                  <a:pt x="1174" y="513"/>
                  <a:pt x="1174" y="513"/>
                  <a:pt x="1174" y="513"/>
                </a:cubicBezTo>
                <a:cubicBezTo>
                  <a:pt x="1175" y="513"/>
                  <a:pt x="1175" y="514"/>
                  <a:pt x="1175" y="515"/>
                </a:cubicBezTo>
                <a:cubicBezTo>
                  <a:pt x="1175" y="515"/>
                  <a:pt x="1175" y="514"/>
                  <a:pt x="1176" y="515"/>
                </a:cubicBezTo>
                <a:cubicBezTo>
                  <a:pt x="1176" y="516"/>
                  <a:pt x="1176" y="517"/>
                  <a:pt x="1176" y="517"/>
                </a:cubicBezTo>
                <a:cubicBezTo>
                  <a:pt x="1176" y="518"/>
                  <a:pt x="1176" y="518"/>
                  <a:pt x="1177" y="518"/>
                </a:cubicBezTo>
                <a:cubicBezTo>
                  <a:pt x="1177" y="519"/>
                  <a:pt x="1177" y="519"/>
                  <a:pt x="1178" y="520"/>
                </a:cubicBezTo>
                <a:cubicBezTo>
                  <a:pt x="1178" y="520"/>
                  <a:pt x="1178" y="521"/>
                  <a:pt x="1178" y="521"/>
                </a:cubicBezTo>
                <a:cubicBezTo>
                  <a:pt x="1179" y="522"/>
                  <a:pt x="1179" y="522"/>
                  <a:pt x="1178" y="523"/>
                </a:cubicBezTo>
                <a:cubicBezTo>
                  <a:pt x="1178" y="523"/>
                  <a:pt x="1178" y="522"/>
                  <a:pt x="1178" y="523"/>
                </a:cubicBezTo>
                <a:cubicBezTo>
                  <a:pt x="1178" y="523"/>
                  <a:pt x="1178" y="523"/>
                  <a:pt x="1178" y="524"/>
                </a:cubicBezTo>
                <a:cubicBezTo>
                  <a:pt x="1178" y="525"/>
                  <a:pt x="1179" y="525"/>
                  <a:pt x="1179" y="526"/>
                </a:cubicBezTo>
                <a:cubicBezTo>
                  <a:pt x="1180" y="526"/>
                  <a:pt x="1180" y="526"/>
                  <a:pt x="1180" y="526"/>
                </a:cubicBezTo>
                <a:cubicBezTo>
                  <a:pt x="1180" y="526"/>
                  <a:pt x="1180" y="526"/>
                  <a:pt x="1180" y="527"/>
                </a:cubicBezTo>
                <a:cubicBezTo>
                  <a:pt x="1180" y="527"/>
                  <a:pt x="1181" y="528"/>
                  <a:pt x="1181" y="528"/>
                </a:cubicBezTo>
                <a:cubicBezTo>
                  <a:pt x="1181" y="528"/>
                  <a:pt x="1181" y="528"/>
                  <a:pt x="1181" y="528"/>
                </a:cubicBezTo>
                <a:cubicBezTo>
                  <a:pt x="1181" y="529"/>
                  <a:pt x="1181" y="528"/>
                  <a:pt x="1181" y="529"/>
                </a:cubicBezTo>
                <a:cubicBezTo>
                  <a:pt x="1181" y="529"/>
                  <a:pt x="1181" y="529"/>
                  <a:pt x="1181" y="529"/>
                </a:cubicBezTo>
                <a:cubicBezTo>
                  <a:pt x="1182" y="529"/>
                  <a:pt x="1182" y="529"/>
                  <a:pt x="1182" y="530"/>
                </a:cubicBezTo>
                <a:cubicBezTo>
                  <a:pt x="1182" y="530"/>
                  <a:pt x="1182" y="530"/>
                  <a:pt x="1182" y="530"/>
                </a:cubicBezTo>
                <a:cubicBezTo>
                  <a:pt x="1183" y="530"/>
                  <a:pt x="1182" y="531"/>
                  <a:pt x="1182" y="531"/>
                </a:cubicBezTo>
                <a:cubicBezTo>
                  <a:pt x="1183" y="532"/>
                  <a:pt x="1183" y="532"/>
                  <a:pt x="1184" y="532"/>
                </a:cubicBezTo>
                <a:cubicBezTo>
                  <a:pt x="1185" y="532"/>
                  <a:pt x="1184" y="531"/>
                  <a:pt x="1185" y="531"/>
                </a:cubicBezTo>
                <a:cubicBezTo>
                  <a:pt x="1186" y="531"/>
                  <a:pt x="1186" y="530"/>
                  <a:pt x="1187" y="529"/>
                </a:cubicBezTo>
                <a:cubicBezTo>
                  <a:pt x="1187" y="529"/>
                  <a:pt x="1187" y="529"/>
                  <a:pt x="1187" y="528"/>
                </a:cubicBezTo>
                <a:cubicBezTo>
                  <a:pt x="1187" y="528"/>
                  <a:pt x="1188" y="527"/>
                  <a:pt x="1189" y="527"/>
                </a:cubicBezTo>
                <a:cubicBezTo>
                  <a:pt x="1190" y="527"/>
                  <a:pt x="1189" y="526"/>
                  <a:pt x="1190" y="525"/>
                </a:cubicBezTo>
                <a:cubicBezTo>
                  <a:pt x="1191" y="524"/>
                  <a:pt x="1190" y="524"/>
                  <a:pt x="1191" y="523"/>
                </a:cubicBezTo>
                <a:cubicBezTo>
                  <a:pt x="1191" y="523"/>
                  <a:pt x="1192" y="523"/>
                  <a:pt x="1192" y="522"/>
                </a:cubicBezTo>
                <a:cubicBezTo>
                  <a:pt x="1192" y="522"/>
                  <a:pt x="1192" y="521"/>
                  <a:pt x="1192" y="521"/>
                </a:cubicBezTo>
                <a:cubicBezTo>
                  <a:pt x="1193" y="521"/>
                  <a:pt x="1194" y="522"/>
                  <a:pt x="1194" y="521"/>
                </a:cubicBezTo>
                <a:cubicBezTo>
                  <a:pt x="1194" y="520"/>
                  <a:pt x="1195" y="519"/>
                  <a:pt x="1194" y="519"/>
                </a:cubicBezTo>
                <a:cubicBezTo>
                  <a:pt x="1194" y="519"/>
                  <a:pt x="1194" y="518"/>
                  <a:pt x="1194" y="518"/>
                </a:cubicBezTo>
                <a:cubicBezTo>
                  <a:pt x="1193" y="517"/>
                  <a:pt x="1194" y="516"/>
                  <a:pt x="1194" y="515"/>
                </a:cubicBezTo>
                <a:cubicBezTo>
                  <a:pt x="1194" y="515"/>
                  <a:pt x="1193" y="514"/>
                  <a:pt x="1194" y="514"/>
                </a:cubicBezTo>
                <a:cubicBezTo>
                  <a:pt x="1194" y="514"/>
                  <a:pt x="1194" y="512"/>
                  <a:pt x="1194" y="512"/>
                </a:cubicBezTo>
                <a:cubicBezTo>
                  <a:pt x="1195" y="511"/>
                  <a:pt x="1196" y="511"/>
                  <a:pt x="1196" y="510"/>
                </a:cubicBezTo>
                <a:cubicBezTo>
                  <a:pt x="1196" y="510"/>
                  <a:pt x="1196" y="509"/>
                  <a:pt x="1196" y="508"/>
                </a:cubicBezTo>
                <a:cubicBezTo>
                  <a:pt x="1197" y="508"/>
                  <a:pt x="1197" y="508"/>
                  <a:pt x="1197" y="507"/>
                </a:cubicBezTo>
                <a:cubicBezTo>
                  <a:pt x="1196" y="506"/>
                  <a:pt x="1196" y="506"/>
                  <a:pt x="1196" y="505"/>
                </a:cubicBezTo>
                <a:cubicBezTo>
                  <a:pt x="1196" y="503"/>
                  <a:pt x="1195" y="502"/>
                  <a:pt x="1196" y="500"/>
                </a:cubicBezTo>
                <a:cubicBezTo>
                  <a:pt x="1196" y="499"/>
                  <a:pt x="1196" y="497"/>
                  <a:pt x="1196" y="495"/>
                </a:cubicBezTo>
                <a:cubicBezTo>
                  <a:pt x="1196" y="495"/>
                  <a:pt x="1197" y="494"/>
                  <a:pt x="1196" y="494"/>
                </a:cubicBezTo>
                <a:cubicBezTo>
                  <a:pt x="1197" y="494"/>
                  <a:pt x="1196" y="493"/>
                  <a:pt x="1196" y="493"/>
                </a:cubicBezTo>
                <a:cubicBezTo>
                  <a:pt x="1195" y="493"/>
                  <a:pt x="1196" y="490"/>
                  <a:pt x="1196" y="490"/>
                </a:cubicBezTo>
                <a:cubicBezTo>
                  <a:pt x="1197" y="489"/>
                  <a:pt x="1197" y="488"/>
                  <a:pt x="1198" y="488"/>
                </a:cubicBezTo>
                <a:cubicBezTo>
                  <a:pt x="1199" y="488"/>
                  <a:pt x="1200" y="489"/>
                  <a:pt x="1201" y="487"/>
                </a:cubicBezTo>
                <a:cubicBezTo>
                  <a:pt x="1202" y="486"/>
                  <a:pt x="1203" y="486"/>
                  <a:pt x="1204" y="486"/>
                </a:cubicBezTo>
                <a:cubicBezTo>
                  <a:pt x="1205" y="485"/>
                  <a:pt x="1206" y="485"/>
                  <a:pt x="1206" y="484"/>
                </a:cubicBezTo>
                <a:cubicBezTo>
                  <a:pt x="1206" y="484"/>
                  <a:pt x="1206" y="483"/>
                  <a:pt x="1206" y="483"/>
                </a:cubicBezTo>
                <a:cubicBezTo>
                  <a:pt x="1206" y="483"/>
                  <a:pt x="1206" y="483"/>
                  <a:pt x="1206" y="483"/>
                </a:cubicBezTo>
                <a:cubicBezTo>
                  <a:pt x="1206" y="483"/>
                  <a:pt x="1206" y="482"/>
                  <a:pt x="1206" y="482"/>
                </a:cubicBezTo>
                <a:cubicBezTo>
                  <a:pt x="1206" y="482"/>
                  <a:pt x="1207" y="482"/>
                  <a:pt x="1207" y="482"/>
                </a:cubicBezTo>
                <a:cubicBezTo>
                  <a:pt x="1207" y="481"/>
                  <a:pt x="1207" y="481"/>
                  <a:pt x="1207" y="481"/>
                </a:cubicBezTo>
                <a:cubicBezTo>
                  <a:pt x="1207" y="481"/>
                  <a:pt x="1207" y="481"/>
                  <a:pt x="1207" y="480"/>
                </a:cubicBezTo>
                <a:cubicBezTo>
                  <a:pt x="1207" y="480"/>
                  <a:pt x="1208" y="481"/>
                  <a:pt x="1208" y="480"/>
                </a:cubicBezTo>
                <a:cubicBezTo>
                  <a:pt x="1208" y="480"/>
                  <a:pt x="1209" y="480"/>
                  <a:pt x="1209" y="480"/>
                </a:cubicBezTo>
                <a:cubicBezTo>
                  <a:pt x="1210" y="480"/>
                  <a:pt x="1211" y="480"/>
                  <a:pt x="1211" y="479"/>
                </a:cubicBezTo>
                <a:cubicBezTo>
                  <a:pt x="1212" y="478"/>
                  <a:pt x="1214" y="477"/>
                  <a:pt x="1215" y="477"/>
                </a:cubicBezTo>
                <a:cubicBezTo>
                  <a:pt x="1216" y="475"/>
                  <a:pt x="1218" y="474"/>
                  <a:pt x="1219" y="472"/>
                </a:cubicBezTo>
                <a:cubicBezTo>
                  <a:pt x="1219" y="472"/>
                  <a:pt x="1219" y="472"/>
                  <a:pt x="1219" y="472"/>
                </a:cubicBezTo>
                <a:cubicBezTo>
                  <a:pt x="1219" y="471"/>
                  <a:pt x="1220" y="471"/>
                  <a:pt x="1220" y="471"/>
                </a:cubicBezTo>
                <a:cubicBezTo>
                  <a:pt x="1220" y="470"/>
                  <a:pt x="1221" y="470"/>
                  <a:pt x="1221" y="470"/>
                </a:cubicBezTo>
                <a:cubicBezTo>
                  <a:pt x="1221" y="469"/>
                  <a:pt x="1221" y="468"/>
                  <a:pt x="1222" y="468"/>
                </a:cubicBezTo>
                <a:cubicBezTo>
                  <a:pt x="1223" y="468"/>
                  <a:pt x="1224" y="468"/>
                  <a:pt x="1224" y="468"/>
                </a:cubicBezTo>
                <a:cubicBezTo>
                  <a:pt x="1224" y="468"/>
                  <a:pt x="1226" y="467"/>
                  <a:pt x="1226" y="467"/>
                </a:cubicBezTo>
                <a:cubicBezTo>
                  <a:pt x="1226" y="467"/>
                  <a:pt x="1226" y="466"/>
                  <a:pt x="1227" y="466"/>
                </a:cubicBezTo>
                <a:cubicBezTo>
                  <a:pt x="1228" y="466"/>
                  <a:pt x="1228" y="465"/>
                  <a:pt x="1229" y="465"/>
                </a:cubicBezTo>
                <a:cubicBezTo>
                  <a:pt x="1230" y="464"/>
                  <a:pt x="1230" y="463"/>
                  <a:pt x="1230" y="463"/>
                </a:cubicBezTo>
                <a:cubicBezTo>
                  <a:pt x="1230" y="462"/>
                  <a:pt x="1230" y="461"/>
                  <a:pt x="1230" y="460"/>
                </a:cubicBezTo>
                <a:cubicBezTo>
                  <a:pt x="1230" y="460"/>
                  <a:pt x="1230" y="460"/>
                  <a:pt x="1230" y="460"/>
                </a:cubicBezTo>
                <a:cubicBezTo>
                  <a:pt x="1230" y="459"/>
                  <a:pt x="1231" y="460"/>
                  <a:pt x="1231" y="459"/>
                </a:cubicBezTo>
                <a:cubicBezTo>
                  <a:pt x="1231" y="459"/>
                  <a:pt x="1231" y="459"/>
                  <a:pt x="1231" y="458"/>
                </a:cubicBezTo>
                <a:cubicBezTo>
                  <a:pt x="1232" y="458"/>
                  <a:pt x="1233" y="457"/>
                  <a:pt x="1234" y="457"/>
                </a:cubicBezTo>
                <a:cubicBezTo>
                  <a:pt x="1235" y="457"/>
                  <a:pt x="1234" y="457"/>
                  <a:pt x="1235" y="456"/>
                </a:cubicBezTo>
                <a:cubicBezTo>
                  <a:pt x="1235" y="456"/>
                  <a:pt x="1235" y="455"/>
                  <a:pt x="1235" y="457"/>
                </a:cubicBezTo>
                <a:cubicBezTo>
                  <a:pt x="1236" y="456"/>
                  <a:pt x="1237" y="456"/>
                  <a:pt x="1238" y="456"/>
                </a:cubicBezTo>
                <a:cubicBezTo>
                  <a:pt x="1238" y="456"/>
                  <a:pt x="1237" y="457"/>
                  <a:pt x="1238" y="458"/>
                </a:cubicBezTo>
                <a:cubicBezTo>
                  <a:pt x="1238" y="458"/>
                  <a:pt x="1239" y="458"/>
                  <a:pt x="1240" y="457"/>
                </a:cubicBezTo>
                <a:cubicBezTo>
                  <a:pt x="1241" y="456"/>
                  <a:pt x="1240" y="456"/>
                  <a:pt x="1241" y="456"/>
                </a:cubicBezTo>
                <a:cubicBezTo>
                  <a:pt x="1241" y="456"/>
                  <a:pt x="1242" y="456"/>
                  <a:pt x="1242" y="456"/>
                </a:cubicBezTo>
                <a:cubicBezTo>
                  <a:pt x="1242" y="456"/>
                  <a:pt x="1242" y="455"/>
                  <a:pt x="1242" y="455"/>
                </a:cubicBezTo>
                <a:cubicBezTo>
                  <a:pt x="1242" y="456"/>
                  <a:pt x="1242" y="456"/>
                  <a:pt x="1242" y="456"/>
                </a:cubicBezTo>
                <a:cubicBezTo>
                  <a:pt x="1243" y="456"/>
                  <a:pt x="1244" y="456"/>
                  <a:pt x="1243" y="455"/>
                </a:cubicBezTo>
                <a:cubicBezTo>
                  <a:pt x="1244" y="455"/>
                  <a:pt x="1244" y="455"/>
                  <a:pt x="1244" y="455"/>
                </a:cubicBezTo>
                <a:cubicBezTo>
                  <a:pt x="1245" y="456"/>
                  <a:pt x="1246" y="456"/>
                  <a:pt x="1246" y="455"/>
                </a:cubicBezTo>
                <a:cubicBezTo>
                  <a:pt x="1247" y="455"/>
                  <a:pt x="1247" y="455"/>
                  <a:pt x="1247" y="454"/>
                </a:cubicBezTo>
                <a:cubicBezTo>
                  <a:pt x="1246" y="453"/>
                  <a:pt x="1246" y="452"/>
                  <a:pt x="1246" y="452"/>
                </a:cubicBezTo>
                <a:cubicBezTo>
                  <a:pt x="1246" y="451"/>
                  <a:pt x="1247" y="451"/>
                  <a:pt x="1247" y="450"/>
                </a:cubicBezTo>
                <a:cubicBezTo>
                  <a:pt x="1247" y="450"/>
                  <a:pt x="1247" y="449"/>
                  <a:pt x="1247" y="449"/>
                </a:cubicBezTo>
                <a:cubicBezTo>
                  <a:pt x="1247" y="449"/>
                  <a:pt x="1247" y="449"/>
                  <a:pt x="1246" y="449"/>
                </a:cubicBezTo>
                <a:cubicBezTo>
                  <a:pt x="1246" y="448"/>
                  <a:pt x="1246" y="448"/>
                  <a:pt x="1246" y="448"/>
                </a:cubicBezTo>
                <a:cubicBezTo>
                  <a:pt x="1246" y="448"/>
                  <a:pt x="1246" y="448"/>
                  <a:pt x="1246" y="447"/>
                </a:cubicBezTo>
                <a:cubicBezTo>
                  <a:pt x="1247" y="448"/>
                  <a:pt x="1248" y="448"/>
                  <a:pt x="1249" y="449"/>
                </a:cubicBezTo>
                <a:cubicBezTo>
                  <a:pt x="1249" y="450"/>
                  <a:pt x="1250" y="450"/>
                  <a:pt x="1250" y="450"/>
                </a:cubicBezTo>
                <a:cubicBezTo>
                  <a:pt x="1251" y="450"/>
                  <a:pt x="1251" y="451"/>
                  <a:pt x="1252" y="451"/>
                </a:cubicBezTo>
                <a:cubicBezTo>
                  <a:pt x="1252" y="451"/>
                  <a:pt x="1252" y="452"/>
                  <a:pt x="1253" y="453"/>
                </a:cubicBezTo>
                <a:cubicBezTo>
                  <a:pt x="1254" y="453"/>
                  <a:pt x="1253" y="453"/>
                  <a:pt x="1253" y="454"/>
                </a:cubicBezTo>
                <a:cubicBezTo>
                  <a:pt x="1253" y="455"/>
                  <a:pt x="1254" y="455"/>
                  <a:pt x="1254" y="456"/>
                </a:cubicBezTo>
                <a:cubicBezTo>
                  <a:pt x="1254" y="457"/>
                  <a:pt x="1254" y="458"/>
                  <a:pt x="1254" y="459"/>
                </a:cubicBezTo>
                <a:cubicBezTo>
                  <a:pt x="1254" y="459"/>
                  <a:pt x="1254" y="460"/>
                  <a:pt x="1254" y="460"/>
                </a:cubicBezTo>
                <a:cubicBezTo>
                  <a:pt x="1255" y="461"/>
                  <a:pt x="1255" y="460"/>
                  <a:pt x="1255" y="460"/>
                </a:cubicBezTo>
                <a:cubicBezTo>
                  <a:pt x="1255" y="461"/>
                  <a:pt x="1255" y="461"/>
                  <a:pt x="1255" y="461"/>
                </a:cubicBezTo>
                <a:cubicBezTo>
                  <a:pt x="1256" y="461"/>
                  <a:pt x="1256" y="462"/>
                  <a:pt x="1256" y="463"/>
                </a:cubicBezTo>
                <a:cubicBezTo>
                  <a:pt x="1256" y="464"/>
                  <a:pt x="1256" y="463"/>
                  <a:pt x="1256" y="463"/>
                </a:cubicBezTo>
                <a:cubicBezTo>
                  <a:pt x="1256" y="463"/>
                  <a:pt x="1256" y="464"/>
                  <a:pt x="1256" y="464"/>
                </a:cubicBezTo>
                <a:cubicBezTo>
                  <a:pt x="1257" y="464"/>
                  <a:pt x="1257" y="464"/>
                  <a:pt x="1257" y="464"/>
                </a:cubicBezTo>
                <a:cubicBezTo>
                  <a:pt x="1257" y="465"/>
                  <a:pt x="1257" y="465"/>
                  <a:pt x="1258" y="466"/>
                </a:cubicBezTo>
                <a:cubicBezTo>
                  <a:pt x="1258" y="467"/>
                  <a:pt x="1259" y="465"/>
                  <a:pt x="1259" y="465"/>
                </a:cubicBezTo>
                <a:cubicBezTo>
                  <a:pt x="1259" y="465"/>
                  <a:pt x="1260" y="465"/>
                  <a:pt x="1260" y="465"/>
                </a:cubicBezTo>
                <a:cubicBezTo>
                  <a:pt x="1260" y="465"/>
                  <a:pt x="1260" y="465"/>
                  <a:pt x="1260" y="465"/>
                </a:cubicBezTo>
                <a:cubicBezTo>
                  <a:pt x="1260" y="464"/>
                  <a:pt x="1261" y="465"/>
                  <a:pt x="1261" y="465"/>
                </a:cubicBezTo>
                <a:cubicBezTo>
                  <a:pt x="1261" y="465"/>
                  <a:pt x="1261" y="467"/>
                  <a:pt x="1262" y="467"/>
                </a:cubicBezTo>
                <a:cubicBezTo>
                  <a:pt x="1263" y="468"/>
                  <a:pt x="1262" y="470"/>
                  <a:pt x="1264" y="470"/>
                </a:cubicBezTo>
                <a:cubicBezTo>
                  <a:pt x="1263" y="471"/>
                  <a:pt x="1264" y="474"/>
                  <a:pt x="1264" y="475"/>
                </a:cubicBezTo>
                <a:cubicBezTo>
                  <a:pt x="1264" y="475"/>
                  <a:pt x="1265" y="475"/>
                  <a:pt x="1265" y="475"/>
                </a:cubicBezTo>
                <a:cubicBezTo>
                  <a:pt x="1266" y="476"/>
                  <a:pt x="1265" y="476"/>
                  <a:pt x="1265" y="477"/>
                </a:cubicBezTo>
                <a:cubicBezTo>
                  <a:pt x="1266" y="477"/>
                  <a:pt x="1265" y="478"/>
                  <a:pt x="1266" y="478"/>
                </a:cubicBezTo>
                <a:cubicBezTo>
                  <a:pt x="1266" y="478"/>
                  <a:pt x="1266" y="479"/>
                  <a:pt x="1266" y="480"/>
                </a:cubicBezTo>
                <a:cubicBezTo>
                  <a:pt x="1266" y="480"/>
                  <a:pt x="1265" y="481"/>
                  <a:pt x="1265" y="481"/>
                </a:cubicBezTo>
                <a:cubicBezTo>
                  <a:pt x="1265" y="481"/>
                  <a:pt x="1265" y="481"/>
                  <a:pt x="1265" y="481"/>
                </a:cubicBezTo>
                <a:cubicBezTo>
                  <a:pt x="1265" y="482"/>
                  <a:pt x="1265" y="482"/>
                  <a:pt x="1265" y="483"/>
                </a:cubicBezTo>
                <a:cubicBezTo>
                  <a:pt x="1265" y="483"/>
                  <a:pt x="1264" y="483"/>
                  <a:pt x="1264" y="483"/>
                </a:cubicBezTo>
                <a:cubicBezTo>
                  <a:pt x="1264" y="483"/>
                  <a:pt x="1264" y="483"/>
                  <a:pt x="1264" y="484"/>
                </a:cubicBezTo>
                <a:cubicBezTo>
                  <a:pt x="1264" y="484"/>
                  <a:pt x="1264" y="483"/>
                  <a:pt x="1264" y="484"/>
                </a:cubicBezTo>
                <a:cubicBezTo>
                  <a:pt x="1264" y="484"/>
                  <a:pt x="1264" y="484"/>
                  <a:pt x="1264" y="485"/>
                </a:cubicBezTo>
                <a:cubicBezTo>
                  <a:pt x="1264" y="485"/>
                  <a:pt x="1264" y="486"/>
                  <a:pt x="1264" y="486"/>
                </a:cubicBezTo>
                <a:cubicBezTo>
                  <a:pt x="1264" y="487"/>
                  <a:pt x="1264" y="488"/>
                  <a:pt x="1265" y="488"/>
                </a:cubicBezTo>
                <a:cubicBezTo>
                  <a:pt x="1265" y="488"/>
                  <a:pt x="1266" y="488"/>
                  <a:pt x="1266" y="488"/>
                </a:cubicBezTo>
                <a:cubicBezTo>
                  <a:pt x="1267" y="488"/>
                  <a:pt x="1266" y="489"/>
                  <a:pt x="1267" y="488"/>
                </a:cubicBezTo>
                <a:cubicBezTo>
                  <a:pt x="1268" y="488"/>
                  <a:pt x="1268" y="488"/>
                  <a:pt x="1269" y="488"/>
                </a:cubicBezTo>
                <a:cubicBezTo>
                  <a:pt x="1271" y="489"/>
                  <a:pt x="1270" y="487"/>
                  <a:pt x="1271" y="487"/>
                </a:cubicBezTo>
                <a:cubicBezTo>
                  <a:pt x="1271" y="487"/>
                  <a:pt x="1272" y="487"/>
                  <a:pt x="1272" y="487"/>
                </a:cubicBezTo>
                <a:cubicBezTo>
                  <a:pt x="1272" y="486"/>
                  <a:pt x="1273" y="486"/>
                  <a:pt x="1273" y="486"/>
                </a:cubicBezTo>
                <a:cubicBezTo>
                  <a:pt x="1274" y="484"/>
                  <a:pt x="1274" y="483"/>
                  <a:pt x="1275" y="482"/>
                </a:cubicBezTo>
                <a:cubicBezTo>
                  <a:pt x="1276" y="481"/>
                  <a:pt x="1276" y="483"/>
                  <a:pt x="1276" y="483"/>
                </a:cubicBezTo>
                <a:cubicBezTo>
                  <a:pt x="1277" y="483"/>
                  <a:pt x="1277" y="483"/>
                  <a:pt x="1277" y="484"/>
                </a:cubicBezTo>
                <a:cubicBezTo>
                  <a:pt x="1278" y="484"/>
                  <a:pt x="1278" y="484"/>
                  <a:pt x="1278" y="484"/>
                </a:cubicBezTo>
                <a:cubicBezTo>
                  <a:pt x="1278" y="485"/>
                  <a:pt x="1278" y="485"/>
                  <a:pt x="1278" y="485"/>
                </a:cubicBezTo>
                <a:cubicBezTo>
                  <a:pt x="1279" y="485"/>
                  <a:pt x="1280" y="485"/>
                  <a:pt x="1280" y="486"/>
                </a:cubicBezTo>
                <a:cubicBezTo>
                  <a:pt x="1280" y="487"/>
                  <a:pt x="1280" y="486"/>
                  <a:pt x="1280" y="487"/>
                </a:cubicBezTo>
                <a:cubicBezTo>
                  <a:pt x="1280" y="487"/>
                  <a:pt x="1280" y="487"/>
                  <a:pt x="1280" y="488"/>
                </a:cubicBezTo>
                <a:cubicBezTo>
                  <a:pt x="1279" y="488"/>
                  <a:pt x="1279" y="488"/>
                  <a:pt x="1280" y="489"/>
                </a:cubicBezTo>
                <a:cubicBezTo>
                  <a:pt x="1280" y="490"/>
                  <a:pt x="1280" y="490"/>
                  <a:pt x="1281" y="490"/>
                </a:cubicBezTo>
                <a:cubicBezTo>
                  <a:pt x="1281" y="491"/>
                  <a:pt x="1281" y="490"/>
                  <a:pt x="1281" y="491"/>
                </a:cubicBezTo>
                <a:cubicBezTo>
                  <a:pt x="1281" y="492"/>
                  <a:pt x="1282" y="491"/>
                  <a:pt x="1282" y="492"/>
                </a:cubicBezTo>
                <a:cubicBezTo>
                  <a:pt x="1282" y="492"/>
                  <a:pt x="1282" y="492"/>
                  <a:pt x="1282" y="492"/>
                </a:cubicBezTo>
                <a:cubicBezTo>
                  <a:pt x="1282" y="493"/>
                  <a:pt x="1282" y="494"/>
                  <a:pt x="1282" y="494"/>
                </a:cubicBezTo>
                <a:cubicBezTo>
                  <a:pt x="1282" y="495"/>
                  <a:pt x="1282" y="495"/>
                  <a:pt x="1282" y="496"/>
                </a:cubicBezTo>
                <a:cubicBezTo>
                  <a:pt x="1282" y="497"/>
                  <a:pt x="1283" y="497"/>
                  <a:pt x="1283" y="498"/>
                </a:cubicBezTo>
                <a:cubicBezTo>
                  <a:pt x="1283" y="499"/>
                  <a:pt x="1283" y="498"/>
                  <a:pt x="1283" y="499"/>
                </a:cubicBezTo>
                <a:cubicBezTo>
                  <a:pt x="1283" y="499"/>
                  <a:pt x="1283" y="500"/>
                  <a:pt x="1283" y="500"/>
                </a:cubicBezTo>
                <a:cubicBezTo>
                  <a:pt x="1283" y="500"/>
                  <a:pt x="1284" y="501"/>
                  <a:pt x="1284" y="501"/>
                </a:cubicBezTo>
                <a:cubicBezTo>
                  <a:pt x="1285" y="502"/>
                  <a:pt x="1285" y="502"/>
                  <a:pt x="1285" y="503"/>
                </a:cubicBezTo>
                <a:cubicBezTo>
                  <a:pt x="1285" y="503"/>
                  <a:pt x="1285" y="504"/>
                  <a:pt x="1285" y="504"/>
                </a:cubicBezTo>
                <a:cubicBezTo>
                  <a:pt x="1285" y="504"/>
                  <a:pt x="1285" y="504"/>
                  <a:pt x="1285" y="504"/>
                </a:cubicBezTo>
                <a:cubicBezTo>
                  <a:pt x="1285" y="505"/>
                  <a:pt x="1285" y="505"/>
                  <a:pt x="1285" y="506"/>
                </a:cubicBezTo>
                <a:cubicBezTo>
                  <a:pt x="1285" y="506"/>
                  <a:pt x="1286" y="506"/>
                  <a:pt x="1286" y="507"/>
                </a:cubicBezTo>
                <a:cubicBezTo>
                  <a:pt x="1285" y="507"/>
                  <a:pt x="1286" y="507"/>
                  <a:pt x="1286" y="507"/>
                </a:cubicBezTo>
                <a:cubicBezTo>
                  <a:pt x="1286" y="507"/>
                  <a:pt x="1286" y="508"/>
                  <a:pt x="1286" y="508"/>
                </a:cubicBezTo>
                <a:cubicBezTo>
                  <a:pt x="1286" y="509"/>
                  <a:pt x="1286" y="510"/>
                  <a:pt x="1285" y="511"/>
                </a:cubicBezTo>
                <a:cubicBezTo>
                  <a:pt x="1285" y="511"/>
                  <a:pt x="1286" y="511"/>
                  <a:pt x="1286" y="511"/>
                </a:cubicBezTo>
                <a:cubicBezTo>
                  <a:pt x="1286" y="512"/>
                  <a:pt x="1286" y="512"/>
                  <a:pt x="1286" y="512"/>
                </a:cubicBezTo>
                <a:cubicBezTo>
                  <a:pt x="1287" y="512"/>
                  <a:pt x="1287" y="513"/>
                  <a:pt x="1287" y="514"/>
                </a:cubicBezTo>
                <a:cubicBezTo>
                  <a:pt x="1287" y="514"/>
                  <a:pt x="1287" y="514"/>
                  <a:pt x="1287" y="515"/>
                </a:cubicBezTo>
                <a:cubicBezTo>
                  <a:pt x="1287" y="515"/>
                  <a:pt x="1287" y="514"/>
                  <a:pt x="1287" y="515"/>
                </a:cubicBezTo>
                <a:cubicBezTo>
                  <a:pt x="1288" y="516"/>
                  <a:pt x="1287" y="517"/>
                  <a:pt x="1287" y="518"/>
                </a:cubicBezTo>
                <a:cubicBezTo>
                  <a:pt x="1287" y="519"/>
                  <a:pt x="1286" y="519"/>
                  <a:pt x="1286" y="519"/>
                </a:cubicBezTo>
                <a:cubicBezTo>
                  <a:pt x="1286" y="520"/>
                  <a:pt x="1286" y="521"/>
                  <a:pt x="1286" y="522"/>
                </a:cubicBezTo>
                <a:cubicBezTo>
                  <a:pt x="1286" y="522"/>
                  <a:pt x="1287" y="521"/>
                  <a:pt x="1287" y="522"/>
                </a:cubicBezTo>
                <a:cubicBezTo>
                  <a:pt x="1287" y="522"/>
                  <a:pt x="1287" y="523"/>
                  <a:pt x="1287" y="523"/>
                </a:cubicBezTo>
                <a:cubicBezTo>
                  <a:pt x="1287" y="523"/>
                  <a:pt x="1286" y="523"/>
                  <a:pt x="1286" y="524"/>
                </a:cubicBezTo>
                <a:cubicBezTo>
                  <a:pt x="1286" y="524"/>
                  <a:pt x="1286" y="525"/>
                  <a:pt x="1285" y="525"/>
                </a:cubicBezTo>
                <a:cubicBezTo>
                  <a:pt x="1285" y="526"/>
                  <a:pt x="1285" y="527"/>
                  <a:pt x="1285" y="528"/>
                </a:cubicBezTo>
                <a:cubicBezTo>
                  <a:pt x="1285" y="528"/>
                  <a:pt x="1285" y="528"/>
                  <a:pt x="1285" y="528"/>
                </a:cubicBezTo>
                <a:cubicBezTo>
                  <a:pt x="1285" y="529"/>
                  <a:pt x="1285" y="529"/>
                  <a:pt x="1285" y="530"/>
                </a:cubicBezTo>
                <a:cubicBezTo>
                  <a:pt x="1285" y="530"/>
                  <a:pt x="1285" y="530"/>
                  <a:pt x="1286" y="530"/>
                </a:cubicBezTo>
                <a:cubicBezTo>
                  <a:pt x="1286" y="531"/>
                  <a:pt x="1286" y="531"/>
                  <a:pt x="1286" y="531"/>
                </a:cubicBezTo>
                <a:cubicBezTo>
                  <a:pt x="1286" y="532"/>
                  <a:pt x="1289" y="534"/>
                  <a:pt x="1290" y="535"/>
                </a:cubicBezTo>
                <a:cubicBezTo>
                  <a:pt x="1290" y="535"/>
                  <a:pt x="1289" y="535"/>
                  <a:pt x="1290" y="536"/>
                </a:cubicBezTo>
                <a:cubicBezTo>
                  <a:pt x="1291" y="537"/>
                  <a:pt x="1291" y="537"/>
                  <a:pt x="1291" y="538"/>
                </a:cubicBezTo>
                <a:cubicBezTo>
                  <a:pt x="1291" y="539"/>
                  <a:pt x="1292" y="539"/>
                  <a:pt x="1293" y="540"/>
                </a:cubicBezTo>
                <a:cubicBezTo>
                  <a:pt x="1293" y="541"/>
                  <a:pt x="1293" y="542"/>
                  <a:pt x="1293" y="543"/>
                </a:cubicBezTo>
                <a:cubicBezTo>
                  <a:pt x="1293" y="544"/>
                  <a:pt x="1293" y="544"/>
                  <a:pt x="1293" y="546"/>
                </a:cubicBezTo>
                <a:cubicBezTo>
                  <a:pt x="1293" y="546"/>
                  <a:pt x="1294" y="545"/>
                  <a:pt x="1294" y="546"/>
                </a:cubicBezTo>
                <a:cubicBezTo>
                  <a:pt x="1294" y="547"/>
                  <a:pt x="1294" y="546"/>
                  <a:pt x="1294" y="547"/>
                </a:cubicBezTo>
                <a:cubicBezTo>
                  <a:pt x="1294" y="547"/>
                  <a:pt x="1294" y="548"/>
                  <a:pt x="1294" y="548"/>
                </a:cubicBezTo>
                <a:cubicBezTo>
                  <a:pt x="1294" y="548"/>
                  <a:pt x="1294" y="549"/>
                  <a:pt x="1294" y="550"/>
                </a:cubicBezTo>
                <a:cubicBezTo>
                  <a:pt x="1294" y="550"/>
                  <a:pt x="1294" y="550"/>
                  <a:pt x="1294" y="551"/>
                </a:cubicBezTo>
                <a:cubicBezTo>
                  <a:pt x="1294" y="551"/>
                  <a:pt x="1295" y="551"/>
                  <a:pt x="1295" y="552"/>
                </a:cubicBezTo>
                <a:cubicBezTo>
                  <a:pt x="1295" y="552"/>
                  <a:pt x="1295" y="552"/>
                  <a:pt x="1295" y="552"/>
                </a:cubicBezTo>
                <a:cubicBezTo>
                  <a:pt x="1295" y="552"/>
                  <a:pt x="1295" y="553"/>
                  <a:pt x="1295" y="554"/>
                </a:cubicBezTo>
                <a:cubicBezTo>
                  <a:pt x="1295" y="555"/>
                  <a:pt x="1296" y="556"/>
                  <a:pt x="1296" y="557"/>
                </a:cubicBezTo>
                <a:cubicBezTo>
                  <a:pt x="1297" y="558"/>
                  <a:pt x="1297" y="558"/>
                  <a:pt x="1298" y="559"/>
                </a:cubicBezTo>
                <a:cubicBezTo>
                  <a:pt x="1298" y="560"/>
                  <a:pt x="1298" y="559"/>
                  <a:pt x="1298" y="560"/>
                </a:cubicBezTo>
                <a:cubicBezTo>
                  <a:pt x="1298" y="560"/>
                  <a:pt x="1298" y="561"/>
                  <a:pt x="1298" y="561"/>
                </a:cubicBezTo>
                <a:cubicBezTo>
                  <a:pt x="1298" y="562"/>
                  <a:pt x="1299" y="563"/>
                  <a:pt x="1300" y="564"/>
                </a:cubicBezTo>
                <a:cubicBezTo>
                  <a:pt x="1300" y="564"/>
                  <a:pt x="1303" y="565"/>
                  <a:pt x="1303" y="566"/>
                </a:cubicBezTo>
                <a:cubicBezTo>
                  <a:pt x="1303" y="567"/>
                  <a:pt x="1304" y="567"/>
                  <a:pt x="1304" y="567"/>
                </a:cubicBezTo>
                <a:cubicBezTo>
                  <a:pt x="1305" y="568"/>
                  <a:pt x="1304" y="568"/>
                  <a:pt x="1305" y="568"/>
                </a:cubicBezTo>
                <a:cubicBezTo>
                  <a:pt x="1306" y="568"/>
                  <a:pt x="1305" y="568"/>
                  <a:pt x="1305" y="568"/>
                </a:cubicBezTo>
                <a:cubicBezTo>
                  <a:pt x="1305" y="568"/>
                  <a:pt x="1306" y="568"/>
                  <a:pt x="1306" y="568"/>
                </a:cubicBezTo>
                <a:cubicBezTo>
                  <a:pt x="1306" y="568"/>
                  <a:pt x="1306" y="568"/>
                  <a:pt x="1306" y="568"/>
                </a:cubicBezTo>
                <a:cubicBezTo>
                  <a:pt x="1306" y="569"/>
                  <a:pt x="1307" y="569"/>
                  <a:pt x="1307" y="569"/>
                </a:cubicBezTo>
                <a:cubicBezTo>
                  <a:pt x="1308" y="570"/>
                  <a:pt x="1308" y="569"/>
                  <a:pt x="1308" y="568"/>
                </a:cubicBezTo>
                <a:cubicBezTo>
                  <a:pt x="1309" y="567"/>
                  <a:pt x="1310" y="568"/>
                  <a:pt x="1312" y="568"/>
                </a:cubicBezTo>
                <a:cubicBezTo>
                  <a:pt x="1311" y="567"/>
                  <a:pt x="1311" y="566"/>
                  <a:pt x="1311" y="565"/>
                </a:cubicBezTo>
                <a:cubicBezTo>
                  <a:pt x="1310" y="564"/>
                  <a:pt x="1311" y="566"/>
                  <a:pt x="1310" y="564"/>
                </a:cubicBezTo>
                <a:cubicBezTo>
                  <a:pt x="1310" y="563"/>
                  <a:pt x="1310" y="564"/>
                  <a:pt x="1310" y="563"/>
                </a:cubicBezTo>
                <a:cubicBezTo>
                  <a:pt x="1310" y="563"/>
                  <a:pt x="1310" y="562"/>
                  <a:pt x="1310" y="562"/>
                </a:cubicBezTo>
                <a:cubicBezTo>
                  <a:pt x="1309" y="562"/>
                  <a:pt x="1308" y="562"/>
                  <a:pt x="1308" y="561"/>
                </a:cubicBezTo>
                <a:cubicBezTo>
                  <a:pt x="1308" y="561"/>
                  <a:pt x="1309" y="560"/>
                  <a:pt x="1308" y="560"/>
                </a:cubicBezTo>
                <a:cubicBezTo>
                  <a:pt x="1308" y="559"/>
                  <a:pt x="1309" y="554"/>
                  <a:pt x="1308" y="553"/>
                </a:cubicBezTo>
                <a:cubicBezTo>
                  <a:pt x="1308" y="553"/>
                  <a:pt x="1309" y="551"/>
                  <a:pt x="1308" y="551"/>
                </a:cubicBezTo>
                <a:cubicBezTo>
                  <a:pt x="1308" y="551"/>
                  <a:pt x="1308" y="551"/>
                  <a:pt x="1308" y="551"/>
                </a:cubicBezTo>
                <a:cubicBezTo>
                  <a:pt x="1307" y="551"/>
                  <a:pt x="1307" y="550"/>
                  <a:pt x="1307" y="550"/>
                </a:cubicBezTo>
                <a:cubicBezTo>
                  <a:pt x="1307" y="550"/>
                  <a:pt x="1308" y="550"/>
                  <a:pt x="1307" y="549"/>
                </a:cubicBezTo>
                <a:cubicBezTo>
                  <a:pt x="1305" y="548"/>
                  <a:pt x="1306" y="545"/>
                  <a:pt x="1304" y="545"/>
                </a:cubicBezTo>
                <a:cubicBezTo>
                  <a:pt x="1304" y="545"/>
                  <a:pt x="1302" y="543"/>
                  <a:pt x="1302" y="543"/>
                </a:cubicBezTo>
                <a:cubicBezTo>
                  <a:pt x="1301" y="542"/>
                  <a:pt x="1301" y="542"/>
                  <a:pt x="1301" y="541"/>
                </a:cubicBezTo>
                <a:cubicBezTo>
                  <a:pt x="1301" y="541"/>
                  <a:pt x="1298" y="538"/>
                  <a:pt x="1298" y="538"/>
                </a:cubicBezTo>
                <a:cubicBezTo>
                  <a:pt x="1297" y="538"/>
                  <a:pt x="1296" y="538"/>
                  <a:pt x="1295" y="537"/>
                </a:cubicBezTo>
                <a:cubicBezTo>
                  <a:pt x="1294" y="535"/>
                  <a:pt x="1293" y="533"/>
                  <a:pt x="1293" y="531"/>
                </a:cubicBezTo>
                <a:cubicBezTo>
                  <a:pt x="1293" y="531"/>
                  <a:pt x="1292" y="531"/>
                  <a:pt x="1292" y="531"/>
                </a:cubicBezTo>
                <a:cubicBezTo>
                  <a:pt x="1292" y="530"/>
                  <a:pt x="1291" y="530"/>
                  <a:pt x="1291" y="529"/>
                </a:cubicBezTo>
                <a:cubicBezTo>
                  <a:pt x="1291" y="528"/>
                  <a:pt x="1291" y="528"/>
                  <a:pt x="1291" y="527"/>
                </a:cubicBezTo>
                <a:cubicBezTo>
                  <a:pt x="1291" y="527"/>
                  <a:pt x="1290" y="527"/>
                  <a:pt x="1290" y="527"/>
                </a:cubicBezTo>
                <a:cubicBezTo>
                  <a:pt x="1289" y="527"/>
                  <a:pt x="1289" y="526"/>
                  <a:pt x="1289" y="526"/>
                </a:cubicBezTo>
                <a:cubicBezTo>
                  <a:pt x="1289" y="525"/>
                  <a:pt x="1289" y="524"/>
                  <a:pt x="1289" y="523"/>
                </a:cubicBezTo>
                <a:cubicBezTo>
                  <a:pt x="1289" y="522"/>
                  <a:pt x="1290" y="523"/>
                  <a:pt x="1290" y="522"/>
                </a:cubicBezTo>
                <a:cubicBezTo>
                  <a:pt x="1290" y="521"/>
                  <a:pt x="1290" y="522"/>
                  <a:pt x="1290" y="522"/>
                </a:cubicBezTo>
                <a:cubicBezTo>
                  <a:pt x="1290" y="521"/>
                  <a:pt x="1290" y="519"/>
                  <a:pt x="1290" y="519"/>
                </a:cubicBezTo>
                <a:cubicBezTo>
                  <a:pt x="1290" y="519"/>
                  <a:pt x="1291" y="518"/>
                  <a:pt x="1291" y="518"/>
                </a:cubicBezTo>
                <a:cubicBezTo>
                  <a:pt x="1291" y="517"/>
                  <a:pt x="1291" y="516"/>
                  <a:pt x="1291" y="515"/>
                </a:cubicBezTo>
                <a:cubicBezTo>
                  <a:pt x="1291" y="515"/>
                  <a:pt x="1291" y="515"/>
                  <a:pt x="1291" y="515"/>
                </a:cubicBezTo>
                <a:cubicBezTo>
                  <a:pt x="1291" y="514"/>
                  <a:pt x="1291" y="514"/>
                  <a:pt x="1291" y="513"/>
                </a:cubicBezTo>
                <a:cubicBezTo>
                  <a:pt x="1291" y="513"/>
                  <a:pt x="1292" y="511"/>
                  <a:pt x="1292" y="511"/>
                </a:cubicBezTo>
                <a:cubicBezTo>
                  <a:pt x="1292" y="510"/>
                  <a:pt x="1292" y="509"/>
                  <a:pt x="1292" y="508"/>
                </a:cubicBezTo>
                <a:cubicBezTo>
                  <a:pt x="1292" y="507"/>
                  <a:pt x="1293" y="506"/>
                  <a:pt x="1293" y="505"/>
                </a:cubicBezTo>
                <a:cubicBezTo>
                  <a:pt x="1292" y="505"/>
                  <a:pt x="1292" y="504"/>
                  <a:pt x="1292" y="504"/>
                </a:cubicBezTo>
                <a:cubicBezTo>
                  <a:pt x="1293" y="504"/>
                  <a:pt x="1293" y="504"/>
                  <a:pt x="1293" y="503"/>
                </a:cubicBezTo>
                <a:cubicBezTo>
                  <a:pt x="1293" y="503"/>
                  <a:pt x="1294" y="503"/>
                  <a:pt x="1294" y="503"/>
                </a:cubicBezTo>
                <a:cubicBezTo>
                  <a:pt x="1295" y="503"/>
                  <a:pt x="1295" y="503"/>
                  <a:pt x="1295" y="503"/>
                </a:cubicBezTo>
                <a:cubicBezTo>
                  <a:pt x="1295" y="503"/>
                  <a:pt x="1296" y="503"/>
                  <a:pt x="1296" y="503"/>
                </a:cubicBezTo>
                <a:cubicBezTo>
                  <a:pt x="1297" y="503"/>
                  <a:pt x="1297" y="506"/>
                  <a:pt x="1298" y="507"/>
                </a:cubicBezTo>
                <a:cubicBezTo>
                  <a:pt x="1298" y="507"/>
                  <a:pt x="1300" y="507"/>
                  <a:pt x="1300" y="507"/>
                </a:cubicBezTo>
                <a:cubicBezTo>
                  <a:pt x="1301" y="508"/>
                  <a:pt x="1301" y="510"/>
                  <a:pt x="1303" y="511"/>
                </a:cubicBezTo>
                <a:cubicBezTo>
                  <a:pt x="1303" y="511"/>
                  <a:pt x="1303" y="511"/>
                  <a:pt x="1303" y="511"/>
                </a:cubicBezTo>
                <a:cubicBezTo>
                  <a:pt x="1303" y="511"/>
                  <a:pt x="1303" y="511"/>
                  <a:pt x="1304" y="511"/>
                </a:cubicBezTo>
                <a:cubicBezTo>
                  <a:pt x="1304" y="511"/>
                  <a:pt x="1304" y="513"/>
                  <a:pt x="1305" y="513"/>
                </a:cubicBezTo>
                <a:cubicBezTo>
                  <a:pt x="1305" y="514"/>
                  <a:pt x="1306" y="514"/>
                  <a:pt x="1306" y="515"/>
                </a:cubicBezTo>
                <a:cubicBezTo>
                  <a:pt x="1306" y="516"/>
                  <a:pt x="1307" y="516"/>
                  <a:pt x="1307" y="516"/>
                </a:cubicBezTo>
                <a:cubicBezTo>
                  <a:pt x="1307" y="517"/>
                  <a:pt x="1307" y="518"/>
                  <a:pt x="1307" y="519"/>
                </a:cubicBezTo>
                <a:cubicBezTo>
                  <a:pt x="1308" y="518"/>
                  <a:pt x="1309" y="518"/>
                  <a:pt x="1309" y="518"/>
                </a:cubicBezTo>
                <a:cubicBezTo>
                  <a:pt x="1309" y="518"/>
                  <a:pt x="1309" y="519"/>
                  <a:pt x="1310" y="520"/>
                </a:cubicBezTo>
                <a:cubicBezTo>
                  <a:pt x="1310" y="520"/>
                  <a:pt x="1312" y="520"/>
                  <a:pt x="1312" y="520"/>
                </a:cubicBezTo>
                <a:cubicBezTo>
                  <a:pt x="1312" y="520"/>
                  <a:pt x="1313" y="520"/>
                  <a:pt x="1313" y="521"/>
                </a:cubicBezTo>
                <a:cubicBezTo>
                  <a:pt x="1313" y="521"/>
                  <a:pt x="1314" y="522"/>
                  <a:pt x="1314" y="523"/>
                </a:cubicBezTo>
                <a:cubicBezTo>
                  <a:pt x="1314" y="523"/>
                  <a:pt x="1314" y="525"/>
                  <a:pt x="1313" y="525"/>
                </a:cubicBezTo>
                <a:cubicBezTo>
                  <a:pt x="1313" y="525"/>
                  <a:pt x="1313" y="526"/>
                  <a:pt x="1314" y="527"/>
                </a:cubicBezTo>
                <a:cubicBezTo>
                  <a:pt x="1314" y="528"/>
                  <a:pt x="1314" y="528"/>
                  <a:pt x="1315" y="529"/>
                </a:cubicBezTo>
                <a:cubicBezTo>
                  <a:pt x="1315" y="530"/>
                  <a:pt x="1314" y="530"/>
                  <a:pt x="1314" y="531"/>
                </a:cubicBezTo>
                <a:cubicBezTo>
                  <a:pt x="1316" y="530"/>
                  <a:pt x="1317" y="530"/>
                  <a:pt x="1317" y="528"/>
                </a:cubicBezTo>
                <a:cubicBezTo>
                  <a:pt x="1318" y="528"/>
                  <a:pt x="1318" y="528"/>
                  <a:pt x="1319" y="528"/>
                </a:cubicBezTo>
                <a:cubicBezTo>
                  <a:pt x="1319" y="528"/>
                  <a:pt x="1319" y="527"/>
                  <a:pt x="1319" y="528"/>
                </a:cubicBezTo>
                <a:cubicBezTo>
                  <a:pt x="1319" y="527"/>
                  <a:pt x="1319" y="527"/>
                  <a:pt x="1319" y="527"/>
                </a:cubicBezTo>
                <a:cubicBezTo>
                  <a:pt x="1319" y="526"/>
                  <a:pt x="1318" y="524"/>
                  <a:pt x="1318" y="523"/>
                </a:cubicBezTo>
                <a:cubicBezTo>
                  <a:pt x="1318" y="523"/>
                  <a:pt x="1318" y="523"/>
                  <a:pt x="1318" y="523"/>
                </a:cubicBezTo>
                <a:cubicBezTo>
                  <a:pt x="1318" y="523"/>
                  <a:pt x="1318" y="522"/>
                  <a:pt x="1318" y="522"/>
                </a:cubicBezTo>
                <a:cubicBezTo>
                  <a:pt x="1318" y="522"/>
                  <a:pt x="1317" y="522"/>
                  <a:pt x="1317" y="522"/>
                </a:cubicBezTo>
                <a:cubicBezTo>
                  <a:pt x="1319" y="523"/>
                  <a:pt x="1319" y="525"/>
                  <a:pt x="1321" y="525"/>
                </a:cubicBezTo>
                <a:cubicBezTo>
                  <a:pt x="1322" y="525"/>
                  <a:pt x="1322" y="524"/>
                  <a:pt x="1322" y="524"/>
                </a:cubicBezTo>
                <a:cubicBezTo>
                  <a:pt x="1321" y="523"/>
                  <a:pt x="1320" y="523"/>
                  <a:pt x="1320" y="522"/>
                </a:cubicBezTo>
                <a:cubicBezTo>
                  <a:pt x="1319" y="522"/>
                  <a:pt x="1318" y="521"/>
                  <a:pt x="1318" y="520"/>
                </a:cubicBezTo>
                <a:cubicBezTo>
                  <a:pt x="1318" y="520"/>
                  <a:pt x="1319" y="520"/>
                  <a:pt x="1319" y="520"/>
                </a:cubicBezTo>
                <a:cubicBezTo>
                  <a:pt x="1320" y="520"/>
                  <a:pt x="1320" y="521"/>
                  <a:pt x="1320" y="521"/>
                </a:cubicBezTo>
                <a:cubicBezTo>
                  <a:pt x="1321" y="521"/>
                  <a:pt x="1322" y="522"/>
                  <a:pt x="1322" y="521"/>
                </a:cubicBezTo>
                <a:cubicBezTo>
                  <a:pt x="1322" y="521"/>
                  <a:pt x="1323" y="522"/>
                  <a:pt x="1324" y="521"/>
                </a:cubicBezTo>
                <a:cubicBezTo>
                  <a:pt x="1324" y="521"/>
                  <a:pt x="1324" y="521"/>
                  <a:pt x="1324" y="521"/>
                </a:cubicBezTo>
                <a:cubicBezTo>
                  <a:pt x="1324" y="521"/>
                  <a:pt x="1325" y="521"/>
                  <a:pt x="1325" y="521"/>
                </a:cubicBezTo>
                <a:cubicBezTo>
                  <a:pt x="1325" y="521"/>
                  <a:pt x="1325" y="520"/>
                  <a:pt x="1325" y="520"/>
                </a:cubicBezTo>
                <a:cubicBezTo>
                  <a:pt x="1325" y="520"/>
                  <a:pt x="1326" y="521"/>
                  <a:pt x="1327" y="521"/>
                </a:cubicBezTo>
                <a:cubicBezTo>
                  <a:pt x="1327" y="520"/>
                  <a:pt x="1327" y="520"/>
                  <a:pt x="1328" y="519"/>
                </a:cubicBezTo>
                <a:cubicBezTo>
                  <a:pt x="1328" y="519"/>
                  <a:pt x="1328" y="519"/>
                  <a:pt x="1328" y="519"/>
                </a:cubicBezTo>
                <a:cubicBezTo>
                  <a:pt x="1329" y="518"/>
                  <a:pt x="1330" y="519"/>
                  <a:pt x="1330" y="518"/>
                </a:cubicBezTo>
                <a:cubicBezTo>
                  <a:pt x="1330" y="517"/>
                  <a:pt x="1331" y="517"/>
                  <a:pt x="1331" y="517"/>
                </a:cubicBezTo>
                <a:cubicBezTo>
                  <a:pt x="1332" y="517"/>
                  <a:pt x="1331" y="517"/>
                  <a:pt x="1332" y="517"/>
                </a:cubicBezTo>
                <a:cubicBezTo>
                  <a:pt x="1332" y="517"/>
                  <a:pt x="1332" y="517"/>
                  <a:pt x="1333" y="516"/>
                </a:cubicBezTo>
                <a:cubicBezTo>
                  <a:pt x="1333" y="516"/>
                  <a:pt x="1333" y="515"/>
                  <a:pt x="1334" y="515"/>
                </a:cubicBezTo>
                <a:cubicBezTo>
                  <a:pt x="1334" y="515"/>
                  <a:pt x="1335" y="514"/>
                  <a:pt x="1335" y="514"/>
                </a:cubicBezTo>
                <a:cubicBezTo>
                  <a:pt x="1335" y="513"/>
                  <a:pt x="1335" y="512"/>
                  <a:pt x="1336" y="512"/>
                </a:cubicBezTo>
                <a:cubicBezTo>
                  <a:pt x="1336" y="510"/>
                  <a:pt x="1335" y="508"/>
                  <a:pt x="1336" y="508"/>
                </a:cubicBezTo>
                <a:cubicBezTo>
                  <a:pt x="1337" y="507"/>
                  <a:pt x="1337" y="506"/>
                  <a:pt x="1336" y="506"/>
                </a:cubicBezTo>
                <a:cubicBezTo>
                  <a:pt x="1336" y="506"/>
                  <a:pt x="1336" y="505"/>
                  <a:pt x="1336" y="505"/>
                </a:cubicBezTo>
                <a:cubicBezTo>
                  <a:pt x="1336" y="504"/>
                  <a:pt x="1335" y="504"/>
                  <a:pt x="1335" y="504"/>
                </a:cubicBezTo>
                <a:cubicBezTo>
                  <a:pt x="1335" y="503"/>
                  <a:pt x="1335" y="503"/>
                  <a:pt x="1335" y="501"/>
                </a:cubicBezTo>
                <a:cubicBezTo>
                  <a:pt x="1335" y="501"/>
                  <a:pt x="1335" y="500"/>
                  <a:pt x="1335" y="500"/>
                </a:cubicBezTo>
                <a:cubicBezTo>
                  <a:pt x="1335" y="499"/>
                  <a:pt x="1334" y="499"/>
                  <a:pt x="1334" y="499"/>
                </a:cubicBezTo>
                <a:cubicBezTo>
                  <a:pt x="1334" y="498"/>
                  <a:pt x="1334" y="497"/>
                  <a:pt x="1334" y="497"/>
                </a:cubicBezTo>
                <a:cubicBezTo>
                  <a:pt x="1333" y="496"/>
                  <a:pt x="1333" y="495"/>
                  <a:pt x="1333" y="494"/>
                </a:cubicBezTo>
                <a:cubicBezTo>
                  <a:pt x="1333" y="493"/>
                  <a:pt x="1332" y="494"/>
                  <a:pt x="1332" y="493"/>
                </a:cubicBezTo>
                <a:cubicBezTo>
                  <a:pt x="1332" y="493"/>
                  <a:pt x="1331" y="491"/>
                  <a:pt x="1331" y="491"/>
                </a:cubicBezTo>
                <a:cubicBezTo>
                  <a:pt x="1330" y="491"/>
                  <a:pt x="1330" y="489"/>
                  <a:pt x="1330" y="488"/>
                </a:cubicBezTo>
                <a:cubicBezTo>
                  <a:pt x="1329" y="488"/>
                  <a:pt x="1329" y="488"/>
                  <a:pt x="1329" y="487"/>
                </a:cubicBezTo>
                <a:cubicBezTo>
                  <a:pt x="1328" y="486"/>
                  <a:pt x="1328" y="487"/>
                  <a:pt x="1327" y="486"/>
                </a:cubicBezTo>
                <a:cubicBezTo>
                  <a:pt x="1327" y="486"/>
                  <a:pt x="1327" y="486"/>
                  <a:pt x="1327" y="486"/>
                </a:cubicBezTo>
                <a:cubicBezTo>
                  <a:pt x="1327" y="485"/>
                  <a:pt x="1327" y="486"/>
                  <a:pt x="1327" y="485"/>
                </a:cubicBezTo>
                <a:cubicBezTo>
                  <a:pt x="1326" y="485"/>
                  <a:pt x="1327" y="485"/>
                  <a:pt x="1327" y="485"/>
                </a:cubicBezTo>
                <a:cubicBezTo>
                  <a:pt x="1326" y="484"/>
                  <a:pt x="1326" y="484"/>
                  <a:pt x="1326" y="484"/>
                </a:cubicBezTo>
                <a:cubicBezTo>
                  <a:pt x="1326" y="483"/>
                  <a:pt x="1325" y="484"/>
                  <a:pt x="1325" y="484"/>
                </a:cubicBezTo>
                <a:cubicBezTo>
                  <a:pt x="1325" y="483"/>
                  <a:pt x="1325" y="483"/>
                  <a:pt x="1325" y="483"/>
                </a:cubicBezTo>
                <a:cubicBezTo>
                  <a:pt x="1325" y="482"/>
                  <a:pt x="1325" y="482"/>
                  <a:pt x="1324" y="482"/>
                </a:cubicBezTo>
                <a:cubicBezTo>
                  <a:pt x="1324" y="482"/>
                  <a:pt x="1323" y="481"/>
                  <a:pt x="1323" y="481"/>
                </a:cubicBezTo>
                <a:cubicBezTo>
                  <a:pt x="1323" y="480"/>
                  <a:pt x="1323" y="481"/>
                  <a:pt x="1322" y="480"/>
                </a:cubicBezTo>
                <a:cubicBezTo>
                  <a:pt x="1322" y="480"/>
                  <a:pt x="1323" y="480"/>
                  <a:pt x="1322" y="480"/>
                </a:cubicBezTo>
                <a:cubicBezTo>
                  <a:pt x="1321" y="479"/>
                  <a:pt x="1321" y="480"/>
                  <a:pt x="1321" y="479"/>
                </a:cubicBezTo>
                <a:cubicBezTo>
                  <a:pt x="1321" y="478"/>
                  <a:pt x="1321" y="479"/>
                  <a:pt x="1321" y="479"/>
                </a:cubicBezTo>
                <a:cubicBezTo>
                  <a:pt x="1321" y="478"/>
                  <a:pt x="1321" y="478"/>
                  <a:pt x="1321" y="478"/>
                </a:cubicBezTo>
                <a:cubicBezTo>
                  <a:pt x="1321" y="477"/>
                  <a:pt x="1319" y="477"/>
                  <a:pt x="1319" y="476"/>
                </a:cubicBezTo>
                <a:cubicBezTo>
                  <a:pt x="1319" y="476"/>
                  <a:pt x="1319" y="476"/>
                  <a:pt x="1319" y="476"/>
                </a:cubicBezTo>
                <a:cubicBezTo>
                  <a:pt x="1318" y="475"/>
                  <a:pt x="1319" y="476"/>
                  <a:pt x="1318" y="475"/>
                </a:cubicBezTo>
                <a:cubicBezTo>
                  <a:pt x="1318" y="475"/>
                  <a:pt x="1318" y="474"/>
                  <a:pt x="1318" y="474"/>
                </a:cubicBezTo>
                <a:cubicBezTo>
                  <a:pt x="1318" y="474"/>
                  <a:pt x="1318" y="474"/>
                  <a:pt x="1318" y="474"/>
                </a:cubicBezTo>
                <a:cubicBezTo>
                  <a:pt x="1318" y="474"/>
                  <a:pt x="1318" y="473"/>
                  <a:pt x="1318" y="473"/>
                </a:cubicBezTo>
                <a:cubicBezTo>
                  <a:pt x="1317" y="473"/>
                  <a:pt x="1317" y="474"/>
                  <a:pt x="1317" y="473"/>
                </a:cubicBezTo>
                <a:cubicBezTo>
                  <a:pt x="1317" y="472"/>
                  <a:pt x="1318" y="471"/>
                  <a:pt x="1318" y="470"/>
                </a:cubicBezTo>
                <a:cubicBezTo>
                  <a:pt x="1318" y="470"/>
                  <a:pt x="1318" y="469"/>
                  <a:pt x="1318" y="468"/>
                </a:cubicBezTo>
                <a:cubicBezTo>
                  <a:pt x="1318" y="467"/>
                  <a:pt x="1318" y="468"/>
                  <a:pt x="1318" y="467"/>
                </a:cubicBezTo>
                <a:cubicBezTo>
                  <a:pt x="1319" y="467"/>
                  <a:pt x="1319" y="466"/>
                  <a:pt x="1319" y="466"/>
                </a:cubicBezTo>
                <a:cubicBezTo>
                  <a:pt x="1320" y="466"/>
                  <a:pt x="1320" y="466"/>
                  <a:pt x="1320" y="466"/>
                </a:cubicBezTo>
                <a:cubicBezTo>
                  <a:pt x="1320" y="466"/>
                  <a:pt x="1320" y="466"/>
                  <a:pt x="1320" y="466"/>
                </a:cubicBezTo>
                <a:cubicBezTo>
                  <a:pt x="1321" y="466"/>
                  <a:pt x="1321" y="465"/>
                  <a:pt x="1321" y="465"/>
                </a:cubicBezTo>
                <a:cubicBezTo>
                  <a:pt x="1321" y="465"/>
                  <a:pt x="1321" y="465"/>
                  <a:pt x="1322" y="465"/>
                </a:cubicBezTo>
                <a:cubicBezTo>
                  <a:pt x="1322" y="465"/>
                  <a:pt x="1322" y="464"/>
                  <a:pt x="1322" y="463"/>
                </a:cubicBezTo>
                <a:cubicBezTo>
                  <a:pt x="1323" y="463"/>
                  <a:pt x="1323" y="463"/>
                  <a:pt x="1323" y="463"/>
                </a:cubicBezTo>
                <a:cubicBezTo>
                  <a:pt x="1323" y="462"/>
                  <a:pt x="1324" y="462"/>
                  <a:pt x="1324" y="461"/>
                </a:cubicBezTo>
                <a:cubicBezTo>
                  <a:pt x="1324" y="460"/>
                  <a:pt x="1324" y="460"/>
                  <a:pt x="1325" y="460"/>
                </a:cubicBezTo>
                <a:cubicBezTo>
                  <a:pt x="1326" y="460"/>
                  <a:pt x="1327" y="460"/>
                  <a:pt x="1327" y="459"/>
                </a:cubicBezTo>
                <a:cubicBezTo>
                  <a:pt x="1328" y="458"/>
                  <a:pt x="1329" y="458"/>
                  <a:pt x="1330" y="458"/>
                </a:cubicBezTo>
                <a:cubicBezTo>
                  <a:pt x="1330" y="457"/>
                  <a:pt x="1330" y="457"/>
                  <a:pt x="1330" y="456"/>
                </a:cubicBezTo>
                <a:cubicBezTo>
                  <a:pt x="1331" y="455"/>
                  <a:pt x="1332" y="456"/>
                  <a:pt x="1333" y="456"/>
                </a:cubicBezTo>
                <a:cubicBezTo>
                  <a:pt x="1333" y="456"/>
                  <a:pt x="1333" y="456"/>
                  <a:pt x="1333" y="456"/>
                </a:cubicBezTo>
                <a:cubicBezTo>
                  <a:pt x="1333" y="456"/>
                  <a:pt x="1335" y="455"/>
                  <a:pt x="1335" y="457"/>
                </a:cubicBezTo>
                <a:cubicBezTo>
                  <a:pt x="1335" y="456"/>
                  <a:pt x="1336" y="456"/>
                  <a:pt x="1336" y="456"/>
                </a:cubicBezTo>
                <a:cubicBezTo>
                  <a:pt x="1337" y="457"/>
                  <a:pt x="1336" y="456"/>
                  <a:pt x="1337" y="457"/>
                </a:cubicBezTo>
                <a:cubicBezTo>
                  <a:pt x="1337" y="458"/>
                  <a:pt x="1336" y="459"/>
                  <a:pt x="1336" y="461"/>
                </a:cubicBezTo>
                <a:cubicBezTo>
                  <a:pt x="1337" y="461"/>
                  <a:pt x="1338" y="463"/>
                  <a:pt x="1338" y="464"/>
                </a:cubicBezTo>
                <a:cubicBezTo>
                  <a:pt x="1339" y="464"/>
                  <a:pt x="1340" y="464"/>
                  <a:pt x="1341" y="463"/>
                </a:cubicBezTo>
                <a:cubicBezTo>
                  <a:pt x="1341" y="463"/>
                  <a:pt x="1341" y="462"/>
                  <a:pt x="1340" y="462"/>
                </a:cubicBezTo>
                <a:cubicBezTo>
                  <a:pt x="1340" y="462"/>
                  <a:pt x="1339" y="461"/>
                  <a:pt x="1339" y="461"/>
                </a:cubicBezTo>
                <a:cubicBezTo>
                  <a:pt x="1339" y="460"/>
                  <a:pt x="1340" y="461"/>
                  <a:pt x="1340" y="461"/>
                </a:cubicBezTo>
                <a:cubicBezTo>
                  <a:pt x="1340" y="461"/>
                  <a:pt x="1340" y="460"/>
                  <a:pt x="1340" y="460"/>
                </a:cubicBezTo>
                <a:cubicBezTo>
                  <a:pt x="1340" y="459"/>
                  <a:pt x="1342" y="459"/>
                  <a:pt x="1343" y="459"/>
                </a:cubicBezTo>
                <a:cubicBezTo>
                  <a:pt x="1344" y="458"/>
                  <a:pt x="1345" y="457"/>
                  <a:pt x="1345" y="456"/>
                </a:cubicBezTo>
                <a:cubicBezTo>
                  <a:pt x="1345" y="456"/>
                  <a:pt x="1346" y="457"/>
                  <a:pt x="1346" y="456"/>
                </a:cubicBezTo>
                <a:cubicBezTo>
                  <a:pt x="1347" y="456"/>
                  <a:pt x="1347" y="456"/>
                  <a:pt x="1347" y="455"/>
                </a:cubicBezTo>
                <a:cubicBezTo>
                  <a:pt x="1347" y="455"/>
                  <a:pt x="1348" y="455"/>
                  <a:pt x="1348" y="454"/>
                </a:cubicBezTo>
                <a:cubicBezTo>
                  <a:pt x="1348" y="455"/>
                  <a:pt x="1348" y="455"/>
                  <a:pt x="1349" y="455"/>
                </a:cubicBezTo>
                <a:cubicBezTo>
                  <a:pt x="1349" y="454"/>
                  <a:pt x="1350" y="454"/>
                  <a:pt x="1351" y="454"/>
                </a:cubicBezTo>
                <a:cubicBezTo>
                  <a:pt x="1351" y="454"/>
                  <a:pt x="1352" y="454"/>
                  <a:pt x="1352" y="454"/>
                </a:cubicBezTo>
                <a:cubicBezTo>
                  <a:pt x="1352" y="454"/>
                  <a:pt x="1353" y="454"/>
                  <a:pt x="1353" y="454"/>
                </a:cubicBezTo>
                <a:cubicBezTo>
                  <a:pt x="1354" y="454"/>
                  <a:pt x="1355" y="454"/>
                  <a:pt x="1355" y="453"/>
                </a:cubicBezTo>
                <a:cubicBezTo>
                  <a:pt x="1355" y="452"/>
                  <a:pt x="1356" y="452"/>
                  <a:pt x="1357" y="450"/>
                </a:cubicBezTo>
                <a:cubicBezTo>
                  <a:pt x="1357" y="449"/>
                  <a:pt x="1358" y="450"/>
                  <a:pt x="1358" y="449"/>
                </a:cubicBezTo>
                <a:cubicBezTo>
                  <a:pt x="1358" y="449"/>
                  <a:pt x="1356" y="449"/>
                  <a:pt x="1357" y="448"/>
                </a:cubicBezTo>
                <a:cubicBezTo>
                  <a:pt x="1357" y="448"/>
                  <a:pt x="1358" y="448"/>
                  <a:pt x="1358" y="448"/>
                </a:cubicBezTo>
                <a:cubicBezTo>
                  <a:pt x="1358" y="449"/>
                  <a:pt x="1358" y="449"/>
                  <a:pt x="1359" y="450"/>
                </a:cubicBezTo>
                <a:cubicBezTo>
                  <a:pt x="1359" y="450"/>
                  <a:pt x="1360" y="451"/>
                  <a:pt x="1360" y="451"/>
                </a:cubicBezTo>
                <a:cubicBezTo>
                  <a:pt x="1360" y="451"/>
                  <a:pt x="1360" y="451"/>
                  <a:pt x="1361" y="451"/>
                </a:cubicBezTo>
                <a:cubicBezTo>
                  <a:pt x="1361" y="451"/>
                  <a:pt x="1360" y="451"/>
                  <a:pt x="1361" y="451"/>
                </a:cubicBezTo>
                <a:cubicBezTo>
                  <a:pt x="1361" y="451"/>
                  <a:pt x="1362" y="451"/>
                  <a:pt x="1362" y="450"/>
                </a:cubicBezTo>
                <a:cubicBezTo>
                  <a:pt x="1362" y="450"/>
                  <a:pt x="1365" y="449"/>
                  <a:pt x="1366" y="449"/>
                </a:cubicBezTo>
                <a:cubicBezTo>
                  <a:pt x="1367" y="449"/>
                  <a:pt x="1367" y="450"/>
                  <a:pt x="1368" y="450"/>
                </a:cubicBezTo>
                <a:cubicBezTo>
                  <a:pt x="1368" y="449"/>
                  <a:pt x="1368" y="449"/>
                  <a:pt x="1369" y="449"/>
                </a:cubicBezTo>
                <a:cubicBezTo>
                  <a:pt x="1370" y="448"/>
                  <a:pt x="1370" y="447"/>
                  <a:pt x="1369" y="446"/>
                </a:cubicBezTo>
                <a:cubicBezTo>
                  <a:pt x="1369" y="445"/>
                  <a:pt x="1370" y="445"/>
                  <a:pt x="1371" y="445"/>
                </a:cubicBezTo>
                <a:cubicBezTo>
                  <a:pt x="1372" y="444"/>
                  <a:pt x="1371" y="443"/>
                  <a:pt x="1372" y="444"/>
                </a:cubicBezTo>
                <a:cubicBezTo>
                  <a:pt x="1373" y="444"/>
                  <a:pt x="1374" y="443"/>
                  <a:pt x="1374" y="442"/>
                </a:cubicBezTo>
                <a:cubicBezTo>
                  <a:pt x="1374" y="441"/>
                  <a:pt x="1375" y="442"/>
                  <a:pt x="1375" y="442"/>
                </a:cubicBezTo>
                <a:cubicBezTo>
                  <a:pt x="1375" y="442"/>
                  <a:pt x="1376" y="441"/>
                  <a:pt x="1376" y="441"/>
                </a:cubicBezTo>
                <a:cubicBezTo>
                  <a:pt x="1377" y="441"/>
                  <a:pt x="1377" y="440"/>
                  <a:pt x="1377" y="440"/>
                </a:cubicBezTo>
                <a:cubicBezTo>
                  <a:pt x="1377" y="440"/>
                  <a:pt x="1377" y="439"/>
                  <a:pt x="1376" y="439"/>
                </a:cubicBezTo>
                <a:cubicBezTo>
                  <a:pt x="1377" y="438"/>
                  <a:pt x="1379" y="438"/>
                  <a:pt x="1380" y="438"/>
                </a:cubicBezTo>
                <a:cubicBezTo>
                  <a:pt x="1380" y="437"/>
                  <a:pt x="1381" y="438"/>
                  <a:pt x="1382" y="438"/>
                </a:cubicBezTo>
                <a:cubicBezTo>
                  <a:pt x="1382" y="437"/>
                  <a:pt x="1382" y="436"/>
                  <a:pt x="1381" y="435"/>
                </a:cubicBezTo>
                <a:cubicBezTo>
                  <a:pt x="1382" y="435"/>
                  <a:pt x="1382" y="435"/>
                  <a:pt x="1383" y="435"/>
                </a:cubicBezTo>
                <a:cubicBezTo>
                  <a:pt x="1382" y="435"/>
                  <a:pt x="1382" y="434"/>
                  <a:pt x="1382" y="434"/>
                </a:cubicBezTo>
                <a:cubicBezTo>
                  <a:pt x="1383" y="433"/>
                  <a:pt x="1384" y="433"/>
                  <a:pt x="1385" y="433"/>
                </a:cubicBezTo>
                <a:cubicBezTo>
                  <a:pt x="1385" y="433"/>
                  <a:pt x="1385" y="433"/>
                  <a:pt x="1385" y="433"/>
                </a:cubicBezTo>
                <a:cubicBezTo>
                  <a:pt x="1385" y="432"/>
                  <a:pt x="1385" y="431"/>
                  <a:pt x="1385" y="431"/>
                </a:cubicBezTo>
                <a:cubicBezTo>
                  <a:pt x="1385" y="430"/>
                  <a:pt x="1385" y="430"/>
                  <a:pt x="1385" y="430"/>
                </a:cubicBezTo>
                <a:cubicBezTo>
                  <a:pt x="1384" y="429"/>
                  <a:pt x="1383" y="429"/>
                  <a:pt x="1383" y="429"/>
                </a:cubicBezTo>
                <a:cubicBezTo>
                  <a:pt x="1383" y="428"/>
                  <a:pt x="1383" y="428"/>
                  <a:pt x="1384" y="428"/>
                </a:cubicBezTo>
                <a:cubicBezTo>
                  <a:pt x="1384" y="428"/>
                  <a:pt x="1384" y="425"/>
                  <a:pt x="1385" y="425"/>
                </a:cubicBezTo>
                <a:cubicBezTo>
                  <a:pt x="1386" y="425"/>
                  <a:pt x="1386" y="425"/>
                  <a:pt x="1387" y="425"/>
                </a:cubicBezTo>
                <a:cubicBezTo>
                  <a:pt x="1387" y="424"/>
                  <a:pt x="1388" y="425"/>
                  <a:pt x="1388" y="424"/>
                </a:cubicBezTo>
                <a:cubicBezTo>
                  <a:pt x="1388" y="423"/>
                  <a:pt x="1387" y="423"/>
                  <a:pt x="1388" y="423"/>
                </a:cubicBezTo>
                <a:cubicBezTo>
                  <a:pt x="1388" y="423"/>
                  <a:pt x="1389" y="422"/>
                  <a:pt x="1389" y="422"/>
                </a:cubicBezTo>
                <a:cubicBezTo>
                  <a:pt x="1389" y="421"/>
                  <a:pt x="1389" y="421"/>
                  <a:pt x="1389" y="420"/>
                </a:cubicBezTo>
                <a:cubicBezTo>
                  <a:pt x="1389" y="420"/>
                  <a:pt x="1391" y="420"/>
                  <a:pt x="1391" y="419"/>
                </a:cubicBezTo>
                <a:cubicBezTo>
                  <a:pt x="1390" y="419"/>
                  <a:pt x="1390" y="419"/>
                  <a:pt x="1390" y="419"/>
                </a:cubicBezTo>
                <a:cubicBezTo>
                  <a:pt x="1390" y="418"/>
                  <a:pt x="1391" y="418"/>
                  <a:pt x="1392" y="418"/>
                </a:cubicBezTo>
                <a:cubicBezTo>
                  <a:pt x="1392" y="418"/>
                  <a:pt x="1392" y="417"/>
                  <a:pt x="1392" y="417"/>
                </a:cubicBezTo>
                <a:cubicBezTo>
                  <a:pt x="1393" y="417"/>
                  <a:pt x="1394" y="417"/>
                  <a:pt x="1394" y="416"/>
                </a:cubicBezTo>
                <a:cubicBezTo>
                  <a:pt x="1394" y="416"/>
                  <a:pt x="1393" y="415"/>
                  <a:pt x="1393" y="415"/>
                </a:cubicBezTo>
                <a:cubicBezTo>
                  <a:pt x="1393" y="414"/>
                  <a:pt x="1392" y="415"/>
                  <a:pt x="1393" y="414"/>
                </a:cubicBezTo>
                <a:cubicBezTo>
                  <a:pt x="1393" y="414"/>
                  <a:pt x="1393" y="414"/>
                  <a:pt x="1393" y="414"/>
                </a:cubicBezTo>
                <a:cubicBezTo>
                  <a:pt x="1394" y="414"/>
                  <a:pt x="1393" y="412"/>
                  <a:pt x="1393" y="411"/>
                </a:cubicBezTo>
                <a:cubicBezTo>
                  <a:pt x="1394" y="411"/>
                  <a:pt x="1395" y="411"/>
                  <a:pt x="1396" y="412"/>
                </a:cubicBezTo>
                <a:cubicBezTo>
                  <a:pt x="1396" y="411"/>
                  <a:pt x="1396" y="411"/>
                  <a:pt x="1396" y="411"/>
                </a:cubicBezTo>
                <a:cubicBezTo>
                  <a:pt x="1396" y="411"/>
                  <a:pt x="1395" y="411"/>
                  <a:pt x="1395" y="410"/>
                </a:cubicBezTo>
                <a:cubicBezTo>
                  <a:pt x="1395" y="409"/>
                  <a:pt x="1396" y="409"/>
                  <a:pt x="1396" y="409"/>
                </a:cubicBezTo>
                <a:cubicBezTo>
                  <a:pt x="1394" y="408"/>
                  <a:pt x="1396" y="407"/>
                  <a:pt x="1397" y="407"/>
                </a:cubicBezTo>
                <a:cubicBezTo>
                  <a:pt x="1397" y="407"/>
                  <a:pt x="1397" y="406"/>
                  <a:pt x="1397" y="406"/>
                </a:cubicBezTo>
                <a:cubicBezTo>
                  <a:pt x="1396" y="406"/>
                  <a:pt x="1396" y="406"/>
                  <a:pt x="1395" y="406"/>
                </a:cubicBezTo>
                <a:cubicBezTo>
                  <a:pt x="1395" y="405"/>
                  <a:pt x="1394" y="405"/>
                  <a:pt x="1394" y="405"/>
                </a:cubicBezTo>
                <a:cubicBezTo>
                  <a:pt x="1393" y="405"/>
                  <a:pt x="1392" y="406"/>
                  <a:pt x="1391" y="405"/>
                </a:cubicBezTo>
                <a:cubicBezTo>
                  <a:pt x="1390" y="405"/>
                  <a:pt x="1390" y="404"/>
                  <a:pt x="1391" y="404"/>
                </a:cubicBezTo>
                <a:cubicBezTo>
                  <a:pt x="1392" y="404"/>
                  <a:pt x="1392" y="403"/>
                  <a:pt x="1393" y="402"/>
                </a:cubicBezTo>
                <a:cubicBezTo>
                  <a:pt x="1393" y="402"/>
                  <a:pt x="1394" y="402"/>
                  <a:pt x="1394" y="402"/>
                </a:cubicBezTo>
                <a:cubicBezTo>
                  <a:pt x="1395" y="401"/>
                  <a:pt x="1395" y="401"/>
                  <a:pt x="1394" y="400"/>
                </a:cubicBezTo>
                <a:cubicBezTo>
                  <a:pt x="1394" y="399"/>
                  <a:pt x="1393" y="398"/>
                  <a:pt x="1393" y="398"/>
                </a:cubicBezTo>
                <a:cubicBezTo>
                  <a:pt x="1392" y="398"/>
                  <a:pt x="1392" y="398"/>
                  <a:pt x="1392" y="397"/>
                </a:cubicBezTo>
                <a:cubicBezTo>
                  <a:pt x="1392" y="397"/>
                  <a:pt x="1390" y="396"/>
                  <a:pt x="1390" y="396"/>
                </a:cubicBezTo>
                <a:cubicBezTo>
                  <a:pt x="1390" y="397"/>
                  <a:pt x="1388" y="397"/>
                  <a:pt x="1388" y="397"/>
                </a:cubicBezTo>
                <a:cubicBezTo>
                  <a:pt x="1388" y="397"/>
                  <a:pt x="1388" y="396"/>
                  <a:pt x="1387" y="396"/>
                </a:cubicBezTo>
                <a:cubicBezTo>
                  <a:pt x="1388" y="395"/>
                  <a:pt x="1389" y="395"/>
                  <a:pt x="1390" y="395"/>
                </a:cubicBezTo>
                <a:cubicBezTo>
                  <a:pt x="1390" y="395"/>
                  <a:pt x="1391" y="396"/>
                  <a:pt x="1391" y="396"/>
                </a:cubicBezTo>
                <a:cubicBezTo>
                  <a:pt x="1391" y="396"/>
                  <a:pt x="1392" y="396"/>
                  <a:pt x="1392" y="396"/>
                </a:cubicBezTo>
                <a:cubicBezTo>
                  <a:pt x="1392" y="396"/>
                  <a:pt x="1392" y="394"/>
                  <a:pt x="1392" y="394"/>
                </a:cubicBezTo>
                <a:cubicBezTo>
                  <a:pt x="1391" y="393"/>
                  <a:pt x="1391" y="392"/>
                  <a:pt x="1390" y="391"/>
                </a:cubicBezTo>
                <a:cubicBezTo>
                  <a:pt x="1388" y="390"/>
                  <a:pt x="1388" y="389"/>
                  <a:pt x="1387" y="387"/>
                </a:cubicBezTo>
                <a:cubicBezTo>
                  <a:pt x="1387" y="386"/>
                  <a:pt x="1387" y="385"/>
                  <a:pt x="1386" y="385"/>
                </a:cubicBezTo>
                <a:cubicBezTo>
                  <a:pt x="1385" y="385"/>
                  <a:pt x="1386" y="386"/>
                  <a:pt x="1385" y="386"/>
                </a:cubicBezTo>
                <a:cubicBezTo>
                  <a:pt x="1385" y="386"/>
                  <a:pt x="1385" y="386"/>
                  <a:pt x="1384" y="386"/>
                </a:cubicBezTo>
                <a:cubicBezTo>
                  <a:pt x="1385" y="385"/>
                  <a:pt x="1385" y="385"/>
                  <a:pt x="1385" y="384"/>
                </a:cubicBezTo>
                <a:cubicBezTo>
                  <a:pt x="1385" y="384"/>
                  <a:pt x="1385" y="383"/>
                  <a:pt x="1384" y="383"/>
                </a:cubicBezTo>
                <a:cubicBezTo>
                  <a:pt x="1384" y="381"/>
                  <a:pt x="1383" y="380"/>
                  <a:pt x="1383" y="378"/>
                </a:cubicBezTo>
                <a:cubicBezTo>
                  <a:pt x="1383" y="377"/>
                  <a:pt x="1383" y="376"/>
                  <a:pt x="1384" y="375"/>
                </a:cubicBezTo>
                <a:cubicBezTo>
                  <a:pt x="1384" y="374"/>
                  <a:pt x="1385" y="373"/>
                  <a:pt x="1386" y="373"/>
                </a:cubicBezTo>
                <a:cubicBezTo>
                  <a:pt x="1386" y="372"/>
                  <a:pt x="1385" y="371"/>
                  <a:pt x="1386" y="371"/>
                </a:cubicBezTo>
                <a:cubicBezTo>
                  <a:pt x="1387" y="371"/>
                  <a:pt x="1387" y="371"/>
                  <a:pt x="1388" y="370"/>
                </a:cubicBezTo>
                <a:cubicBezTo>
                  <a:pt x="1388" y="370"/>
                  <a:pt x="1388" y="370"/>
                  <a:pt x="1388" y="369"/>
                </a:cubicBezTo>
                <a:cubicBezTo>
                  <a:pt x="1389" y="369"/>
                  <a:pt x="1389" y="369"/>
                  <a:pt x="1389" y="368"/>
                </a:cubicBezTo>
                <a:cubicBezTo>
                  <a:pt x="1391" y="367"/>
                  <a:pt x="1391" y="367"/>
                  <a:pt x="1392" y="366"/>
                </a:cubicBezTo>
                <a:cubicBezTo>
                  <a:pt x="1393" y="366"/>
                  <a:pt x="1394" y="366"/>
                  <a:pt x="1394" y="366"/>
                </a:cubicBezTo>
                <a:cubicBezTo>
                  <a:pt x="1395" y="365"/>
                  <a:pt x="1397" y="363"/>
                  <a:pt x="1396" y="365"/>
                </a:cubicBezTo>
                <a:cubicBezTo>
                  <a:pt x="1398" y="365"/>
                  <a:pt x="1398" y="365"/>
                  <a:pt x="1398" y="364"/>
                </a:cubicBezTo>
                <a:cubicBezTo>
                  <a:pt x="1399" y="363"/>
                  <a:pt x="1399" y="362"/>
                  <a:pt x="1399" y="361"/>
                </a:cubicBezTo>
                <a:cubicBezTo>
                  <a:pt x="1398" y="361"/>
                  <a:pt x="1397" y="360"/>
                  <a:pt x="1395" y="361"/>
                </a:cubicBezTo>
                <a:cubicBezTo>
                  <a:pt x="1395" y="361"/>
                  <a:pt x="1394" y="361"/>
                  <a:pt x="1393" y="361"/>
                </a:cubicBezTo>
                <a:cubicBezTo>
                  <a:pt x="1392" y="361"/>
                  <a:pt x="1392" y="360"/>
                  <a:pt x="1391" y="360"/>
                </a:cubicBezTo>
                <a:cubicBezTo>
                  <a:pt x="1390" y="360"/>
                  <a:pt x="1389" y="360"/>
                  <a:pt x="1388" y="360"/>
                </a:cubicBezTo>
                <a:cubicBezTo>
                  <a:pt x="1388" y="360"/>
                  <a:pt x="1387" y="359"/>
                  <a:pt x="1387" y="360"/>
                </a:cubicBezTo>
                <a:cubicBezTo>
                  <a:pt x="1386" y="361"/>
                  <a:pt x="1385" y="361"/>
                  <a:pt x="1384" y="361"/>
                </a:cubicBezTo>
                <a:cubicBezTo>
                  <a:pt x="1384" y="362"/>
                  <a:pt x="1384" y="362"/>
                  <a:pt x="1384" y="363"/>
                </a:cubicBezTo>
                <a:cubicBezTo>
                  <a:pt x="1383" y="363"/>
                  <a:pt x="1384" y="363"/>
                  <a:pt x="1383" y="363"/>
                </a:cubicBezTo>
                <a:cubicBezTo>
                  <a:pt x="1383" y="363"/>
                  <a:pt x="1382" y="363"/>
                  <a:pt x="1382" y="363"/>
                </a:cubicBezTo>
                <a:cubicBezTo>
                  <a:pt x="1382" y="363"/>
                  <a:pt x="1382" y="363"/>
                  <a:pt x="1382" y="363"/>
                </a:cubicBezTo>
                <a:cubicBezTo>
                  <a:pt x="1381" y="363"/>
                  <a:pt x="1381" y="363"/>
                  <a:pt x="1381" y="364"/>
                </a:cubicBezTo>
                <a:cubicBezTo>
                  <a:pt x="1381" y="364"/>
                  <a:pt x="1380" y="363"/>
                  <a:pt x="1380" y="363"/>
                </a:cubicBezTo>
                <a:cubicBezTo>
                  <a:pt x="1379" y="362"/>
                  <a:pt x="1379" y="361"/>
                  <a:pt x="1379" y="361"/>
                </a:cubicBezTo>
                <a:cubicBezTo>
                  <a:pt x="1378" y="359"/>
                  <a:pt x="1376" y="358"/>
                  <a:pt x="1376" y="357"/>
                </a:cubicBezTo>
                <a:cubicBezTo>
                  <a:pt x="1376" y="356"/>
                  <a:pt x="1376" y="357"/>
                  <a:pt x="1376" y="356"/>
                </a:cubicBezTo>
                <a:cubicBezTo>
                  <a:pt x="1376" y="355"/>
                  <a:pt x="1375" y="355"/>
                  <a:pt x="1375" y="355"/>
                </a:cubicBezTo>
                <a:cubicBezTo>
                  <a:pt x="1375" y="355"/>
                  <a:pt x="1374" y="354"/>
                  <a:pt x="1374" y="354"/>
                </a:cubicBezTo>
                <a:cubicBezTo>
                  <a:pt x="1374" y="354"/>
                  <a:pt x="1375" y="353"/>
                  <a:pt x="1375" y="353"/>
                </a:cubicBezTo>
                <a:cubicBezTo>
                  <a:pt x="1375" y="352"/>
                  <a:pt x="1375" y="351"/>
                  <a:pt x="1376" y="351"/>
                </a:cubicBezTo>
                <a:cubicBezTo>
                  <a:pt x="1377" y="351"/>
                  <a:pt x="1379" y="351"/>
                  <a:pt x="1380" y="351"/>
                </a:cubicBezTo>
                <a:cubicBezTo>
                  <a:pt x="1381" y="351"/>
                  <a:pt x="1382" y="349"/>
                  <a:pt x="1382" y="349"/>
                </a:cubicBezTo>
                <a:cubicBezTo>
                  <a:pt x="1383" y="348"/>
                  <a:pt x="1383" y="348"/>
                  <a:pt x="1384" y="347"/>
                </a:cubicBezTo>
                <a:cubicBezTo>
                  <a:pt x="1385" y="346"/>
                  <a:pt x="1386" y="346"/>
                  <a:pt x="1386" y="346"/>
                </a:cubicBezTo>
                <a:cubicBezTo>
                  <a:pt x="1387" y="346"/>
                  <a:pt x="1387" y="345"/>
                  <a:pt x="1388" y="344"/>
                </a:cubicBezTo>
                <a:cubicBezTo>
                  <a:pt x="1388" y="344"/>
                  <a:pt x="1388" y="345"/>
                  <a:pt x="1388" y="344"/>
                </a:cubicBezTo>
                <a:cubicBezTo>
                  <a:pt x="1389" y="344"/>
                  <a:pt x="1389" y="343"/>
                  <a:pt x="1389" y="342"/>
                </a:cubicBezTo>
                <a:cubicBezTo>
                  <a:pt x="1390" y="341"/>
                  <a:pt x="1390" y="341"/>
                  <a:pt x="1391" y="340"/>
                </a:cubicBezTo>
                <a:cubicBezTo>
                  <a:pt x="1391" y="340"/>
                  <a:pt x="1392" y="339"/>
                  <a:pt x="1393" y="339"/>
                </a:cubicBezTo>
                <a:cubicBezTo>
                  <a:pt x="1394" y="340"/>
                  <a:pt x="1396" y="340"/>
                  <a:pt x="1398" y="341"/>
                </a:cubicBezTo>
                <a:cubicBezTo>
                  <a:pt x="1398" y="341"/>
                  <a:pt x="1397" y="342"/>
                  <a:pt x="1397" y="342"/>
                </a:cubicBezTo>
                <a:cubicBezTo>
                  <a:pt x="1397" y="342"/>
                  <a:pt x="1396" y="343"/>
                  <a:pt x="1396" y="342"/>
                </a:cubicBezTo>
                <a:cubicBezTo>
                  <a:pt x="1396" y="343"/>
                  <a:pt x="1396" y="344"/>
                  <a:pt x="1396" y="344"/>
                </a:cubicBezTo>
                <a:cubicBezTo>
                  <a:pt x="1396" y="344"/>
                  <a:pt x="1395" y="344"/>
                  <a:pt x="1395" y="345"/>
                </a:cubicBezTo>
                <a:cubicBezTo>
                  <a:pt x="1395" y="346"/>
                  <a:pt x="1395" y="346"/>
                  <a:pt x="1394" y="347"/>
                </a:cubicBezTo>
                <a:cubicBezTo>
                  <a:pt x="1393" y="347"/>
                  <a:pt x="1393" y="348"/>
                  <a:pt x="1393" y="348"/>
                </a:cubicBezTo>
                <a:cubicBezTo>
                  <a:pt x="1393" y="349"/>
                  <a:pt x="1393" y="349"/>
                  <a:pt x="1393" y="350"/>
                </a:cubicBezTo>
                <a:cubicBezTo>
                  <a:pt x="1394" y="350"/>
                  <a:pt x="1394" y="349"/>
                  <a:pt x="1395" y="349"/>
                </a:cubicBezTo>
                <a:cubicBezTo>
                  <a:pt x="1394" y="350"/>
                  <a:pt x="1394" y="351"/>
                  <a:pt x="1393" y="351"/>
                </a:cubicBezTo>
                <a:cubicBezTo>
                  <a:pt x="1393" y="352"/>
                  <a:pt x="1393" y="352"/>
                  <a:pt x="1393" y="353"/>
                </a:cubicBezTo>
                <a:cubicBezTo>
                  <a:pt x="1394" y="353"/>
                  <a:pt x="1395" y="353"/>
                  <a:pt x="1395" y="352"/>
                </a:cubicBezTo>
                <a:cubicBezTo>
                  <a:pt x="1395" y="352"/>
                  <a:pt x="1395" y="352"/>
                  <a:pt x="1395" y="351"/>
                </a:cubicBezTo>
                <a:cubicBezTo>
                  <a:pt x="1395" y="351"/>
                  <a:pt x="1396" y="351"/>
                  <a:pt x="1396" y="351"/>
                </a:cubicBezTo>
                <a:cubicBezTo>
                  <a:pt x="1396" y="351"/>
                  <a:pt x="1396" y="351"/>
                  <a:pt x="1396" y="351"/>
                </a:cubicBezTo>
                <a:cubicBezTo>
                  <a:pt x="1397" y="350"/>
                  <a:pt x="1396" y="351"/>
                  <a:pt x="1397" y="350"/>
                </a:cubicBezTo>
                <a:cubicBezTo>
                  <a:pt x="1398" y="350"/>
                  <a:pt x="1398" y="349"/>
                  <a:pt x="1399" y="349"/>
                </a:cubicBezTo>
                <a:cubicBezTo>
                  <a:pt x="1400" y="349"/>
                  <a:pt x="1399" y="348"/>
                  <a:pt x="1400" y="348"/>
                </a:cubicBezTo>
                <a:cubicBezTo>
                  <a:pt x="1400" y="348"/>
                  <a:pt x="1400" y="348"/>
                  <a:pt x="1401" y="348"/>
                </a:cubicBezTo>
                <a:cubicBezTo>
                  <a:pt x="1401" y="347"/>
                  <a:pt x="1401" y="347"/>
                  <a:pt x="1402" y="347"/>
                </a:cubicBezTo>
                <a:cubicBezTo>
                  <a:pt x="1402" y="347"/>
                  <a:pt x="1402" y="347"/>
                  <a:pt x="1402" y="347"/>
                </a:cubicBezTo>
                <a:cubicBezTo>
                  <a:pt x="1403" y="347"/>
                  <a:pt x="1403" y="347"/>
                  <a:pt x="1403" y="347"/>
                </a:cubicBezTo>
                <a:cubicBezTo>
                  <a:pt x="1404" y="347"/>
                  <a:pt x="1403" y="346"/>
                  <a:pt x="1404" y="346"/>
                </a:cubicBezTo>
                <a:cubicBezTo>
                  <a:pt x="1405" y="346"/>
                  <a:pt x="1405" y="346"/>
                  <a:pt x="1406" y="346"/>
                </a:cubicBezTo>
                <a:cubicBezTo>
                  <a:pt x="1407" y="346"/>
                  <a:pt x="1407" y="347"/>
                  <a:pt x="1407" y="347"/>
                </a:cubicBezTo>
                <a:cubicBezTo>
                  <a:pt x="1408" y="347"/>
                  <a:pt x="1408" y="347"/>
                  <a:pt x="1408" y="347"/>
                </a:cubicBezTo>
                <a:cubicBezTo>
                  <a:pt x="1409" y="346"/>
                  <a:pt x="1409" y="347"/>
                  <a:pt x="1409" y="347"/>
                </a:cubicBezTo>
                <a:cubicBezTo>
                  <a:pt x="1409" y="348"/>
                  <a:pt x="1410" y="348"/>
                  <a:pt x="1411" y="348"/>
                </a:cubicBezTo>
                <a:cubicBezTo>
                  <a:pt x="1412" y="349"/>
                  <a:pt x="1411" y="350"/>
                  <a:pt x="1411" y="350"/>
                </a:cubicBezTo>
                <a:cubicBezTo>
                  <a:pt x="1411" y="352"/>
                  <a:pt x="1411" y="352"/>
                  <a:pt x="1412" y="353"/>
                </a:cubicBezTo>
                <a:cubicBezTo>
                  <a:pt x="1412" y="354"/>
                  <a:pt x="1411" y="353"/>
                  <a:pt x="1410" y="353"/>
                </a:cubicBezTo>
                <a:cubicBezTo>
                  <a:pt x="1410" y="353"/>
                  <a:pt x="1409" y="355"/>
                  <a:pt x="1409" y="354"/>
                </a:cubicBezTo>
                <a:cubicBezTo>
                  <a:pt x="1409" y="355"/>
                  <a:pt x="1409" y="355"/>
                  <a:pt x="1408" y="356"/>
                </a:cubicBezTo>
                <a:cubicBezTo>
                  <a:pt x="1409" y="356"/>
                  <a:pt x="1409" y="357"/>
                  <a:pt x="1409" y="358"/>
                </a:cubicBezTo>
                <a:cubicBezTo>
                  <a:pt x="1410" y="358"/>
                  <a:pt x="1410" y="357"/>
                  <a:pt x="1410" y="357"/>
                </a:cubicBezTo>
                <a:cubicBezTo>
                  <a:pt x="1411" y="357"/>
                  <a:pt x="1411" y="358"/>
                  <a:pt x="1411" y="358"/>
                </a:cubicBezTo>
                <a:cubicBezTo>
                  <a:pt x="1411" y="358"/>
                  <a:pt x="1411" y="359"/>
                  <a:pt x="1410" y="359"/>
                </a:cubicBezTo>
                <a:cubicBezTo>
                  <a:pt x="1411" y="359"/>
                  <a:pt x="1411" y="360"/>
                  <a:pt x="1411" y="360"/>
                </a:cubicBezTo>
                <a:cubicBezTo>
                  <a:pt x="1412" y="360"/>
                  <a:pt x="1412" y="360"/>
                  <a:pt x="1413" y="361"/>
                </a:cubicBezTo>
                <a:cubicBezTo>
                  <a:pt x="1412" y="361"/>
                  <a:pt x="1414" y="360"/>
                  <a:pt x="1414" y="360"/>
                </a:cubicBezTo>
                <a:cubicBezTo>
                  <a:pt x="1415" y="360"/>
                  <a:pt x="1416" y="360"/>
                  <a:pt x="1417" y="360"/>
                </a:cubicBezTo>
                <a:cubicBezTo>
                  <a:pt x="1417" y="360"/>
                  <a:pt x="1417" y="360"/>
                  <a:pt x="1417" y="360"/>
                </a:cubicBezTo>
                <a:cubicBezTo>
                  <a:pt x="1417" y="360"/>
                  <a:pt x="1417" y="360"/>
                  <a:pt x="1418" y="360"/>
                </a:cubicBezTo>
                <a:cubicBezTo>
                  <a:pt x="1419" y="360"/>
                  <a:pt x="1418" y="361"/>
                  <a:pt x="1419" y="362"/>
                </a:cubicBezTo>
                <a:cubicBezTo>
                  <a:pt x="1419" y="362"/>
                  <a:pt x="1419" y="363"/>
                  <a:pt x="1419" y="363"/>
                </a:cubicBezTo>
                <a:cubicBezTo>
                  <a:pt x="1419" y="363"/>
                  <a:pt x="1419" y="363"/>
                  <a:pt x="1419" y="363"/>
                </a:cubicBezTo>
                <a:cubicBezTo>
                  <a:pt x="1419" y="365"/>
                  <a:pt x="1419" y="365"/>
                  <a:pt x="1418" y="365"/>
                </a:cubicBezTo>
                <a:cubicBezTo>
                  <a:pt x="1418" y="365"/>
                  <a:pt x="1418" y="366"/>
                  <a:pt x="1418" y="367"/>
                </a:cubicBezTo>
                <a:cubicBezTo>
                  <a:pt x="1419" y="367"/>
                  <a:pt x="1420" y="367"/>
                  <a:pt x="1419" y="368"/>
                </a:cubicBezTo>
                <a:cubicBezTo>
                  <a:pt x="1418" y="368"/>
                  <a:pt x="1418" y="369"/>
                  <a:pt x="1418" y="370"/>
                </a:cubicBezTo>
                <a:cubicBezTo>
                  <a:pt x="1419" y="370"/>
                  <a:pt x="1419" y="371"/>
                  <a:pt x="1419" y="371"/>
                </a:cubicBezTo>
                <a:cubicBezTo>
                  <a:pt x="1419" y="371"/>
                  <a:pt x="1419" y="371"/>
                  <a:pt x="1419" y="371"/>
                </a:cubicBezTo>
                <a:cubicBezTo>
                  <a:pt x="1418" y="372"/>
                  <a:pt x="1420" y="372"/>
                  <a:pt x="1418" y="373"/>
                </a:cubicBezTo>
                <a:cubicBezTo>
                  <a:pt x="1418" y="373"/>
                  <a:pt x="1417" y="373"/>
                  <a:pt x="1417" y="374"/>
                </a:cubicBezTo>
                <a:cubicBezTo>
                  <a:pt x="1417" y="375"/>
                  <a:pt x="1418" y="376"/>
                  <a:pt x="1418" y="376"/>
                </a:cubicBezTo>
                <a:cubicBezTo>
                  <a:pt x="1417" y="376"/>
                  <a:pt x="1417" y="378"/>
                  <a:pt x="1417" y="378"/>
                </a:cubicBezTo>
                <a:cubicBezTo>
                  <a:pt x="1417" y="378"/>
                  <a:pt x="1417" y="378"/>
                  <a:pt x="1417" y="378"/>
                </a:cubicBezTo>
                <a:cubicBezTo>
                  <a:pt x="1416" y="378"/>
                  <a:pt x="1417" y="379"/>
                  <a:pt x="1417" y="379"/>
                </a:cubicBezTo>
                <a:cubicBezTo>
                  <a:pt x="1417" y="380"/>
                  <a:pt x="1416" y="380"/>
                  <a:pt x="1416" y="381"/>
                </a:cubicBezTo>
                <a:cubicBezTo>
                  <a:pt x="1417" y="381"/>
                  <a:pt x="1417" y="382"/>
                  <a:pt x="1418" y="381"/>
                </a:cubicBezTo>
                <a:cubicBezTo>
                  <a:pt x="1419" y="381"/>
                  <a:pt x="1419" y="381"/>
                  <a:pt x="1420" y="380"/>
                </a:cubicBezTo>
                <a:cubicBezTo>
                  <a:pt x="1421" y="380"/>
                  <a:pt x="1421" y="380"/>
                  <a:pt x="1421" y="379"/>
                </a:cubicBezTo>
                <a:cubicBezTo>
                  <a:pt x="1421" y="378"/>
                  <a:pt x="1421" y="379"/>
                  <a:pt x="1422" y="378"/>
                </a:cubicBezTo>
                <a:cubicBezTo>
                  <a:pt x="1422" y="378"/>
                  <a:pt x="1422" y="378"/>
                  <a:pt x="1422" y="378"/>
                </a:cubicBezTo>
                <a:cubicBezTo>
                  <a:pt x="1423" y="378"/>
                  <a:pt x="1424" y="378"/>
                  <a:pt x="1425" y="378"/>
                </a:cubicBezTo>
                <a:cubicBezTo>
                  <a:pt x="1425" y="378"/>
                  <a:pt x="1426" y="378"/>
                  <a:pt x="1426" y="378"/>
                </a:cubicBezTo>
                <a:cubicBezTo>
                  <a:pt x="1427" y="377"/>
                  <a:pt x="1427" y="376"/>
                  <a:pt x="1427" y="376"/>
                </a:cubicBezTo>
                <a:cubicBezTo>
                  <a:pt x="1428" y="376"/>
                  <a:pt x="1428" y="376"/>
                  <a:pt x="1429" y="375"/>
                </a:cubicBezTo>
                <a:cubicBezTo>
                  <a:pt x="1430" y="375"/>
                  <a:pt x="1430" y="375"/>
                  <a:pt x="1430" y="374"/>
                </a:cubicBezTo>
                <a:cubicBezTo>
                  <a:pt x="1430" y="372"/>
                  <a:pt x="1431" y="371"/>
                  <a:pt x="1431" y="370"/>
                </a:cubicBezTo>
                <a:cubicBezTo>
                  <a:pt x="1429" y="371"/>
                  <a:pt x="1430" y="368"/>
                  <a:pt x="1430" y="367"/>
                </a:cubicBezTo>
                <a:cubicBezTo>
                  <a:pt x="1430" y="367"/>
                  <a:pt x="1430" y="366"/>
                  <a:pt x="1430" y="365"/>
                </a:cubicBezTo>
                <a:cubicBezTo>
                  <a:pt x="1430" y="365"/>
                  <a:pt x="1430" y="365"/>
                  <a:pt x="1430" y="365"/>
                </a:cubicBezTo>
                <a:cubicBezTo>
                  <a:pt x="1431" y="364"/>
                  <a:pt x="1430" y="365"/>
                  <a:pt x="1430" y="365"/>
                </a:cubicBezTo>
                <a:cubicBezTo>
                  <a:pt x="1430" y="364"/>
                  <a:pt x="1430" y="364"/>
                  <a:pt x="1430" y="363"/>
                </a:cubicBezTo>
                <a:cubicBezTo>
                  <a:pt x="1429" y="363"/>
                  <a:pt x="1429" y="363"/>
                  <a:pt x="1428" y="362"/>
                </a:cubicBezTo>
                <a:cubicBezTo>
                  <a:pt x="1428" y="361"/>
                  <a:pt x="1428" y="361"/>
                  <a:pt x="1428" y="360"/>
                </a:cubicBezTo>
                <a:cubicBezTo>
                  <a:pt x="1428" y="360"/>
                  <a:pt x="1428" y="361"/>
                  <a:pt x="1428" y="360"/>
                </a:cubicBezTo>
                <a:cubicBezTo>
                  <a:pt x="1428" y="360"/>
                  <a:pt x="1427" y="360"/>
                  <a:pt x="1427" y="360"/>
                </a:cubicBezTo>
                <a:cubicBezTo>
                  <a:pt x="1427" y="360"/>
                  <a:pt x="1427" y="359"/>
                  <a:pt x="1426" y="359"/>
                </a:cubicBezTo>
                <a:cubicBezTo>
                  <a:pt x="1426" y="359"/>
                  <a:pt x="1427" y="358"/>
                  <a:pt x="1427" y="358"/>
                </a:cubicBezTo>
                <a:cubicBezTo>
                  <a:pt x="1427" y="357"/>
                  <a:pt x="1426" y="357"/>
                  <a:pt x="1426" y="357"/>
                </a:cubicBezTo>
                <a:cubicBezTo>
                  <a:pt x="1426" y="357"/>
                  <a:pt x="1426" y="356"/>
                  <a:pt x="1426" y="356"/>
                </a:cubicBezTo>
                <a:cubicBezTo>
                  <a:pt x="1426" y="356"/>
                  <a:pt x="1425" y="356"/>
                  <a:pt x="1425" y="356"/>
                </a:cubicBezTo>
                <a:cubicBezTo>
                  <a:pt x="1425" y="356"/>
                  <a:pt x="1425" y="356"/>
                  <a:pt x="1425" y="356"/>
                </a:cubicBezTo>
                <a:cubicBezTo>
                  <a:pt x="1425" y="356"/>
                  <a:pt x="1425" y="356"/>
                  <a:pt x="1425" y="356"/>
                </a:cubicBezTo>
                <a:cubicBezTo>
                  <a:pt x="1425" y="355"/>
                  <a:pt x="1425" y="355"/>
                  <a:pt x="1425" y="355"/>
                </a:cubicBezTo>
                <a:cubicBezTo>
                  <a:pt x="1425" y="354"/>
                  <a:pt x="1425" y="355"/>
                  <a:pt x="1425" y="354"/>
                </a:cubicBezTo>
                <a:cubicBezTo>
                  <a:pt x="1425" y="354"/>
                  <a:pt x="1426" y="353"/>
                  <a:pt x="1425" y="353"/>
                </a:cubicBezTo>
                <a:cubicBezTo>
                  <a:pt x="1423" y="353"/>
                  <a:pt x="1423" y="351"/>
                  <a:pt x="1422" y="351"/>
                </a:cubicBezTo>
                <a:cubicBezTo>
                  <a:pt x="1421" y="351"/>
                  <a:pt x="1420" y="351"/>
                  <a:pt x="1420" y="350"/>
                </a:cubicBezTo>
                <a:cubicBezTo>
                  <a:pt x="1421" y="350"/>
                  <a:pt x="1421" y="350"/>
                  <a:pt x="1421" y="350"/>
                </a:cubicBezTo>
                <a:cubicBezTo>
                  <a:pt x="1421" y="350"/>
                  <a:pt x="1422" y="348"/>
                  <a:pt x="1422" y="347"/>
                </a:cubicBezTo>
                <a:cubicBezTo>
                  <a:pt x="1422" y="346"/>
                  <a:pt x="1422" y="346"/>
                  <a:pt x="1423" y="346"/>
                </a:cubicBezTo>
                <a:cubicBezTo>
                  <a:pt x="1424" y="346"/>
                  <a:pt x="1424" y="346"/>
                  <a:pt x="1424" y="345"/>
                </a:cubicBezTo>
                <a:cubicBezTo>
                  <a:pt x="1424" y="345"/>
                  <a:pt x="1425" y="345"/>
                  <a:pt x="1425" y="345"/>
                </a:cubicBezTo>
                <a:cubicBezTo>
                  <a:pt x="1425" y="345"/>
                  <a:pt x="1425" y="345"/>
                  <a:pt x="1425" y="345"/>
                </a:cubicBezTo>
                <a:cubicBezTo>
                  <a:pt x="1425" y="344"/>
                  <a:pt x="1426" y="344"/>
                  <a:pt x="1427" y="343"/>
                </a:cubicBezTo>
                <a:cubicBezTo>
                  <a:pt x="1427" y="343"/>
                  <a:pt x="1427" y="342"/>
                  <a:pt x="1427" y="342"/>
                </a:cubicBezTo>
                <a:cubicBezTo>
                  <a:pt x="1427" y="342"/>
                  <a:pt x="1428" y="342"/>
                  <a:pt x="1427" y="342"/>
                </a:cubicBezTo>
                <a:cubicBezTo>
                  <a:pt x="1427" y="341"/>
                  <a:pt x="1429" y="341"/>
                  <a:pt x="1429" y="341"/>
                </a:cubicBezTo>
                <a:cubicBezTo>
                  <a:pt x="1430" y="341"/>
                  <a:pt x="1430" y="341"/>
                  <a:pt x="1430" y="341"/>
                </a:cubicBezTo>
                <a:cubicBezTo>
                  <a:pt x="1430" y="340"/>
                  <a:pt x="1430" y="340"/>
                  <a:pt x="1430" y="340"/>
                </a:cubicBezTo>
                <a:cubicBezTo>
                  <a:pt x="1430" y="340"/>
                  <a:pt x="1431" y="340"/>
                  <a:pt x="1431" y="339"/>
                </a:cubicBezTo>
                <a:cubicBezTo>
                  <a:pt x="1432" y="339"/>
                  <a:pt x="1432" y="338"/>
                  <a:pt x="1432" y="337"/>
                </a:cubicBezTo>
                <a:cubicBezTo>
                  <a:pt x="1431" y="336"/>
                  <a:pt x="1431" y="335"/>
                  <a:pt x="1431" y="334"/>
                </a:cubicBezTo>
                <a:cubicBezTo>
                  <a:pt x="1431" y="333"/>
                  <a:pt x="1432" y="333"/>
                  <a:pt x="1432" y="333"/>
                </a:cubicBezTo>
                <a:cubicBezTo>
                  <a:pt x="1433" y="333"/>
                  <a:pt x="1432" y="332"/>
                  <a:pt x="1433" y="332"/>
                </a:cubicBezTo>
                <a:cubicBezTo>
                  <a:pt x="1433" y="331"/>
                  <a:pt x="1434" y="332"/>
                  <a:pt x="1434" y="331"/>
                </a:cubicBezTo>
                <a:cubicBezTo>
                  <a:pt x="1434" y="331"/>
                  <a:pt x="1436" y="330"/>
                  <a:pt x="1436" y="329"/>
                </a:cubicBezTo>
                <a:cubicBezTo>
                  <a:pt x="1436" y="329"/>
                  <a:pt x="1437" y="329"/>
                  <a:pt x="1437" y="328"/>
                </a:cubicBezTo>
                <a:cubicBezTo>
                  <a:pt x="1437" y="328"/>
                  <a:pt x="1437" y="328"/>
                  <a:pt x="1438" y="328"/>
                </a:cubicBezTo>
                <a:cubicBezTo>
                  <a:pt x="1438" y="328"/>
                  <a:pt x="1439" y="328"/>
                  <a:pt x="1439" y="327"/>
                </a:cubicBezTo>
                <a:cubicBezTo>
                  <a:pt x="1439" y="327"/>
                  <a:pt x="1439" y="327"/>
                  <a:pt x="1439" y="326"/>
                </a:cubicBezTo>
                <a:cubicBezTo>
                  <a:pt x="1439" y="326"/>
                  <a:pt x="1440" y="326"/>
                  <a:pt x="1440" y="326"/>
                </a:cubicBezTo>
                <a:cubicBezTo>
                  <a:pt x="1441" y="326"/>
                  <a:pt x="1440" y="326"/>
                  <a:pt x="1441" y="325"/>
                </a:cubicBezTo>
                <a:cubicBezTo>
                  <a:pt x="1441" y="325"/>
                  <a:pt x="1441" y="326"/>
                  <a:pt x="1442" y="325"/>
                </a:cubicBezTo>
                <a:cubicBezTo>
                  <a:pt x="1442" y="324"/>
                  <a:pt x="1442" y="323"/>
                  <a:pt x="1443" y="323"/>
                </a:cubicBezTo>
                <a:cubicBezTo>
                  <a:pt x="1443" y="323"/>
                  <a:pt x="1444" y="323"/>
                  <a:pt x="1444" y="323"/>
                </a:cubicBezTo>
                <a:cubicBezTo>
                  <a:pt x="1444" y="324"/>
                  <a:pt x="1444" y="324"/>
                  <a:pt x="1444" y="324"/>
                </a:cubicBezTo>
                <a:cubicBezTo>
                  <a:pt x="1445" y="324"/>
                  <a:pt x="1445" y="324"/>
                  <a:pt x="1446" y="323"/>
                </a:cubicBezTo>
                <a:cubicBezTo>
                  <a:pt x="1446" y="324"/>
                  <a:pt x="1445" y="325"/>
                  <a:pt x="1446" y="326"/>
                </a:cubicBezTo>
                <a:cubicBezTo>
                  <a:pt x="1446" y="326"/>
                  <a:pt x="1446" y="326"/>
                  <a:pt x="1447" y="327"/>
                </a:cubicBezTo>
                <a:cubicBezTo>
                  <a:pt x="1448" y="327"/>
                  <a:pt x="1447" y="328"/>
                  <a:pt x="1448" y="328"/>
                </a:cubicBezTo>
                <a:cubicBezTo>
                  <a:pt x="1449" y="328"/>
                  <a:pt x="1449" y="328"/>
                  <a:pt x="1450" y="329"/>
                </a:cubicBezTo>
                <a:cubicBezTo>
                  <a:pt x="1450" y="329"/>
                  <a:pt x="1451" y="330"/>
                  <a:pt x="1451" y="329"/>
                </a:cubicBezTo>
                <a:cubicBezTo>
                  <a:pt x="1451" y="329"/>
                  <a:pt x="1452" y="329"/>
                  <a:pt x="1452" y="329"/>
                </a:cubicBezTo>
                <a:cubicBezTo>
                  <a:pt x="1453" y="329"/>
                  <a:pt x="1454" y="327"/>
                  <a:pt x="1454" y="327"/>
                </a:cubicBezTo>
                <a:cubicBezTo>
                  <a:pt x="1454" y="326"/>
                  <a:pt x="1454" y="326"/>
                  <a:pt x="1455" y="326"/>
                </a:cubicBezTo>
                <a:cubicBezTo>
                  <a:pt x="1456" y="326"/>
                  <a:pt x="1456" y="325"/>
                  <a:pt x="1456" y="325"/>
                </a:cubicBezTo>
                <a:cubicBezTo>
                  <a:pt x="1456" y="325"/>
                  <a:pt x="1456" y="324"/>
                  <a:pt x="1457" y="324"/>
                </a:cubicBezTo>
                <a:cubicBezTo>
                  <a:pt x="1457" y="323"/>
                  <a:pt x="1458" y="323"/>
                  <a:pt x="1458" y="322"/>
                </a:cubicBezTo>
                <a:cubicBezTo>
                  <a:pt x="1458" y="322"/>
                  <a:pt x="1458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59" y="322"/>
                  <a:pt x="1459" y="321"/>
                  <a:pt x="1460" y="320"/>
                </a:cubicBezTo>
                <a:cubicBezTo>
                  <a:pt x="1460" y="319"/>
                  <a:pt x="1461" y="318"/>
                  <a:pt x="1461" y="317"/>
                </a:cubicBezTo>
                <a:cubicBezTo>
                  <a:pt x="1462" y="316"/>
                  <a:pt x="1462" y="317"/>
                  <a:pt x="1462" y="316"/>
                </a:cubicBezTo>
                <a:cubicBezTo>
                  <a:pt x="1463" y="316"/>
                  <a:pt x="1463" y="316"/>
                  <a:pt x="1463" y="315"/>
                </a:cubicBezTo>
                <a:cubicBezTo>
                  <a:pt x="1464" y="315"/>
                  <a:pt x="1464" y="316"/>
                  <a:pt x="1464" y="315"/>
                </a:cubicBezTo>
                <a:cubicBezTo>
                  <a:pt x="1464" y="314"/>
                  <a:pt x="1464" y="314"/>
                  <a:pt x="1464" y="314"/>
                </a:cubicBezTo>
                <a:cubicBezTo>
                  <a:pt x="1465" y="313"/>
                  <a:pt x="1466" y="313"/>
                  <a:pt x="1466" y="312"/>
                </a:cubicBezTo>
                <a:cubicBezTo>
                  <a:pt x="1466" y="312"/>
                  <a:pt x="1467" y="311"/>
                  <a:pt x="1467" y="311"/>
                </a:cubicBezTo>
                <a:cubicBezTo>
                  <a:pt x="1467" y="311"/>
                  <a:pt x="1468" y="310"/>
                  <a:pt x="1469" y="310"/>
                </a:cubicBezTo>
                <a:cubicBezTo>
                  <a:pt x="1469" y="309"/>
                  <a:pt x="1469" y="308"/>
                  <a:pt x="1470" y="308"/>
                </a:cubicBezTo>
                <a:cubicBezTo>
                  <a:pt x="1470" y="308"/>
                  <a:pt x="1471" y="307"/>
                  <a:pt x="1471" y="307"/>
                </a:cubicBezTo>
                <a:cubicBezTo>
                  <a:pt x="1471" y="307"/>
                  <a:pt x="1471" y="306"/>
                  <a:pt x="1471" y="306"/>
                </a:cubicBezTo>
                <a:cubicBezTo>
                  <a:pt x="1471" y="306"/>
                  <a:pt x="1472" y="306"/>
                  <a:pt x="1472" y="306"/>
                </a:cubicBezTo>
                <a:cubicBezTo>
                  <a:pt x="1472" y="305"/>
                  <a:pt x="1472" y="305"/>
                  <a:pt x="1472" y="305"/>
                </a:cubicBezTo>
                <a:cubicBezTo>
                  <a:pt x="1472" y="305"/>
                  <a:pt x="1472" y="305"/>
                  <a:pt x="1472" y="305"/>
                </a:cubicBezTo>
                <a:cubicBezTo>
                  <a:pt x="1472" y="304"/>
                  <a:pt x="1472" y="304"/>
                  <a:pt x="1473" y="304"/>
                </a:cubicBezTo>
                <a:cubicBezTo>
                  <a:pt x="1473" y="304"/>
                  <a:pt x="1473" y="303"/>
                  <a:pt x="1473" y="303"/>
                </a:cubicBezTo>
                <a:cubicBezTo>
                  <a:pt x="1473" y="303"/>
                  <a:pt x="1473" y="301"/>
                  <a:pt x="1473" y="301"/>
                </a:cubicBezTo>
                <a:cubicBezTo>
                  <a:pt x="1474" y="301"/>
                  <a:pt x="1474" y="300"/>
                  <a:pt x="1474" y="300"/>
                </a:cubicBezTo>
                <a:cubicBezTo>
                  <a:pt x="1474" y="299"/>
                  <a:pt x="1474" y="300"/>
                  <a:pt x="1474" y="299"/>
                </a:cubicBezTo>
                <a:cubicBezTo>
                  <a:pt x="1474" y="298"/>
                  <a:pt x="1475" y="299"/>
                  <a:pt x="1475" y="298"/>
                </a:cubicBezTo>
                <a:cubicBezTo>
                  <a:pt x="1475" y="298"/>
                  <a:pt x="1476" y="297"/>
                  <a:pt x="1476" y="298"/>
                </a:cubicBezTo>
                <a:cubicBezTo>
                  <a:pt x="1477" y="298"/>
                  <a:pt x="1477" y="297"/>
                  <a:pt x="1477" y="297"/>
                </a:cubicBezTo>
                <a:cubicBezTo>
                  <a:pt x="1477" y="296"/>
                  <a:pt x="1477" y="296"/>
                  <a:pt x="1477" y="295"/>
                </a:cubicBezTo>
                <a:cubicBezTo>
                  <a:pt x="1477" y="295"/>
                  <a:pt x="1477" y="295"/>
                  <a:pt x="1477" y="295"/>
                </a:cubicBezTo>
                <a:cubicBezTo>
                  <a:pt x="1478" y="295"/>
                  <a:pt x="1477" y="295"/>
                  <a:pt x="1478" y="294"/>
                </a:cubicBezTo>
                <a:cubicBezTo>
                  <a:pt x="1479" y="294"/>
                  <a:pt x="1478" y="293"/>
                  <a:pt x="1479" y="293"/>
                </a:cubicBezTo>
                <a:cubicBezTo>
                  <a:pt x="1480" y="292"/>
                  <a:pt x="1480" y="292"/>
                  <a:pt x="1481" y="291"/>
                </a:cubicBezTo>
                <a:cubicBezTo>
                  <a:pt x="1481" y="290"/>
                  <a:pt x="1481" y="288"/>
                  <a:pt x="1482" y="288"/>
                </a:cubicBezTo>
                <a:cubicBezTo>
                  <a:pt x="1482" y="288"/>
                  <a:pt x="1482" y="288"/>
                  <a:pt x="1483" y="288"/>
                </a:cubicBezTo>
                <a:cubicBezTo>
                  <a:pt x="1483" y="287"/>
                  <a:pt x="1482" y="287"/>
                  <a:pt x="1482" y="287"/>
                </a:cubicBezTo>
                <a:cubicBezTo>
                  <a:pt x="1482" y="287"/>
                  <a:pt x="1483" y="284"/>
                  <a:pt x="1483" y="284"/>
                </a:cubicBezTo>
                <a:cubicBezTo>
                  <a:pt x="1483" y="284"/>
                  <a:pt x="1484" y="283"/>
                  <a:pt x="1484" y="283"/>
                </a:cubicBezTo>
                <a:cubicBezTo>
                  <a:pt x="1484" y="282"/>
                  <a:pt x="1484" y="281"/>
                  <a:pt x="1483" y="281"/>
                </a:cubicBezTo>
                <a:cubicBezTo>
                  <a:pt x="1483" y="280"/>
                  <a:pt x="1483" y="279"/>
                  <a:pt x="1483" y="279"/>
                </a:cubicBezTo>
                <a:cubicBezTo>
                  <a:pt x="1482" y="278"/>
                  <a:pt x="1482" y="278"/>
                  <a:pt x="1483" y="277"/>
                </a:cubicBezTo>
                <a:cubicBezTo>
                  <a:pt x="1483" y="276"/>
                  <a:pt x="1484" y="276"/>
                  <a:pt x="1484" y="275"/>
                </a:cubicBezTo>
                <a:cubicBezTo>
                  <a:pt x="1484" y="275"/>
                  <a:pt x="1482" y="273"/>
                  <a:pt x="1483" y="273"/>
                </a:cubicBezTo>
                <a:cubicBezTo>
                  <a:pt x="1484" y="273"/>
                  <a:pt x="1484" y="273"/>
                  <a:pt x="1484" y="272"/>
                </a:cubicBezTo>
                <a:cubicBezTo>
                  <a:pt x="1484" y="272"/>
                  <a:pt x="1485" y="271"/>
                  <a:pt x="1485" y="271"/>
                </a:cubicBezTo>
                <a:cubicBezTo>
                  <a:pt x="1485" y="271"/>
                  <a:pt x="1485" y="270"/>
                  <a:pt x="1485" y="270"/>
                </a:cubicBezTo>
                <a:cubicBezTo>
                  <a:pt x="1485" y="270"/>
                  <a:pt x="1486" y="269"/>
                  <a:pt x="1486" y="269"/>
                </a:cubicBezTo>
                <a:cubicBezTo>
                  <a:pt x="1486" y="269"/>
                  <a:pt x="1486" y="269"/>
                  <a:pt x="1486" y="268"/>
                </a:cubicBezTo>
                <a:cubicBezTo>
                  <a:pt x="1486" y="268"/>
                  <a:pt x="1486" y="268"/>
                  <a:pt x="1485" y="268"/>
                </a:cubicBezTo>
                <a:cubicBezTo>
                  <a:pt x="1485" y="267"/>
                  <a:pt x="1485" y="266"/>
                  <a:pt x="1486" y="267"/>
                </a:cubicBezTo>
                <a:cubicBezTo>
                  <a:pt x="1486" y="266"/>
                  <a:pt x="1486" y="265"/>
                  <a:pt x="1485" y="266"/>
                </a:cubicBezTo>
                <a:cubicBezTo>
                  <a:pt x="1485" y="264"/>
                  <a:pt x="1485" y="263"/>
                  <a:pt x="1486" y="263"/>
                </a:cubicBezTo>
                <a:cubicBezTo>
                  <a:pt x="1487" y="263"/>
                  <a:pt x="1488" y="263"/>
                  <a:pt x="1489" y="264"/>
                </a:cubicBezTo>
                <a:cubicBezTo>
                  <a:pt x="1489" y="264"/>
                  <a:pt x="1490" y="262"/>
                  <a:pt x="1489" y="262"/>
                </a:cubicBezTo>
                <a:cubicBezTo>
                  <a:pt x="1489" y="261"/>
                  <a:pt x="1489" y="263"/>
                  <a:pt x="1488" y="262"/>
                </a:cubicBezTo>
                <a:cubicBezTo>
                  <a:pt x="1488" y="262"/>
                  <a:pt x="1487" y="262"/>
                  <a:pt x="1487" y="262"/>
                </a:cubicBezTo>
                <a:cubicBezTo>
                  <a:pt x="1487" y="262"/>
                  <a:pt x="1487" y="262"/>
                  <a:pt x="1487" y="262"/>
                </a:cubicBezTo>
                <a:cubicBezTo>
                  <a:pt x="1486" y="262"/>
                  <a:pt x="1486" y="261"/>
                  <a:pt x="1486" y="261"/>
                </a:cubicBezTo>
                <a:cubicBezTo>
                  <a:pt x="1486" y="261"/>
                  <a:pt x="1486" y="261"/>
                  <a:pt x="1486" y="260"/>
                </a:cubicBezTo>
                <a:cubicBezTo>
                  <a:pt x="1485" y="260"/>
                  <a:pt x="1485" y="261"/>
                  <a:pt x="1485" y="261"/>
                </a:cubicBezTo>
                <a:cubicBezTo>
                  <a:pt x="1485" y="260"/>
                  <a:pt x="1483" y="259"/>
                  <a:pt x="1482" y="259"/>
                </a:cubicBezTo>
                <a:cubicBezTo>
                  <a:pt x="1482" y="259"/>
                  <a:pt x="1482" y="257"/>
                  <a:pt x="1482" y="257"/>
                </a:cubicBezTo>
                <a:cubicBezTo>
                  <a:pt x="1482" y="256"/>
                  <a:pt x="1479" y="256"/>
                  <a:pt x="1479" y="255"/>
                </a:cubicBezTo>
                <a:cubicBezTo>
                  <a:pt x="1479" y="254"/>
                  <a:pt x="1478" y="255"/>
                  <a:pt x="1477" y="255"/>
                </a:cubicBezTo>
                <a:cubicBezTo>
                  <a:pt x="1476" y="255"/>
                  <a:pt x="1475" y="255"/>
                  <a:pt x="1474" y="254"/>
                </a:cubicBezTo>
                <a:cubicBezTo>
                  <a:pt x="1474" y="255"/>
                  <a:pt x="1474" y="256"/>
                  <a:pt x="1474" y="257"/>
                </a:cubicBezTo>
                <a:cubicBezTo>
                  <a:pt x="1474" y="258"/>
                  <a:pt x="1473" y="258"/>
                  <a:pt x="1473" y="257"/>
                </a:cubicBezTo>
                <a:cubicBezTo>
                  <a:pt x="1473" y="257"/>
                  <a:pt x="1473" y="257"/>
                  <a:pt x="1472" y="257"/>
                </a:cubicBezTo>
                <a:cubicBezTo>
                  <a:pt x="1472" y="257"/>
                  <a:pt x="1472" y="257"/>
                  <a:pt x="1472" y="258"/>
                </a:cubicBezTo>
                <a:cubicBezTo>
                  <a:pt x="1472" y="259"/>
                  <a:pt x="1472" y="258"/>
                  <a:pt x="1471" y="259"/>
                </a:cubicBezTo>
                <a:cubicBezTo>
                  <a:pt x="1471" y="259"/>
                  <a:pt x="1470" y="260"/>
                  <a:pt x="1470" y="260"/>
                </a:cubicBezTo>
                <a:cubicBezTo>
                  <a:pt x="1469" y="260"/>
                  <a:pt x="1469" y="260"/>
                  <a:pt x="1468" y="260"/>
                </a:cubicBezTo>
                <a:cubicBezTo>
                  <a:pt x="1469" y="259"/>
                  <a:pt x="1470" y="258"/>
                  <a:pt x="1470" y="257"/>
                </a:cubicBezTo>
                <a:cubicBezTo>
                  <a:pt x="1470" y="255"/>
                  <a:pt x="1469" y="256"/>
                  <a:pt x="1468" y="255"/>
                </a:cubicBezTo>
                <a:cubicBezTo>
                  <a:pt x="1467" y="255"/>
                  <a:pt x="1467" y="257"/>
                  <a:pt x="1467" y="258"/>
                </a:cubicBezTo>
                <a:cubicBezTo>
                  <a:pt x="1467" y="258"/>
                  <a:pt x="1466" y="258"/>
                  <a:pt x="1466" y="257"/>
                </a:cubicBezTo>
                <a:cubicBezTo>
                  <a:pt x="1466" y="257"/>
                  <a:pt x="1465" y="254"/>
                  <a:pt x="1466" y="254"/>
                </a:cubicBezTo>
                <a:cubicBezTo>
                  <a:pt x="1466" y="253"/>
                  <a:pt x="1466" y="252"/>
                  <a:pt x="1466" y="251"/>
                </a:cubicBezTo>
                <a:cubicBezTo>
                  <a:pt x="1465" y="251"/>
                  <a:pt x="1463" y="251"/>
                  <a:pt x="1462" y="251"/>
                </a:cubicBezTo>
                <a:cubicBezTo>
                  <a:pt x="1462" y="251"/>
                  <a:pt x="1461" y="251"/>
                  <a:pt x="1461" y="251"/>
                </a:cubicBezTo>
                <a:cubicBezTo>
                  <a:pt x="1461" y="251"/>
                  <a:pt x="1461" y="251"/>
                  <a:pt x="1460" y="251"/>
                </a:cubicBezTo>
                <a:cubicBezTo>
                  <a:pt x="1460" y="251"/>
                  <a:pt x="1459" y="251"/>
                  <a:pt x="1458" y="251"/>
                </a:cubicBezTo>
                <a:cubicBezTo>
                  <a:pt x="1458" y="250"/>
                  <a:pt x="1458" y="250"/>
                  <a:pt x="1459" y="250"/>
                </a:cubicBezTo>
                <a:cubicBezTo>
                  <a:pt x="1459" y="249"/>
                  <a:pt x="1459" y="249"/>
                  <a:pt x="1459" y="249"/>
                </a:cubicBezTo>
                <a:cubicBezTo>
                  <a:pt x="1459" y="248"/>
                  <a:pt x="1460" y="248"/>
                  <a:pt x="1460" y="247"/>
                </a:cubicBezTo>
                <a:cubicBezTo>
                  <a:pt x="1461" y="247"/>
                  <a:pt x="1461" y="247"/>
                  <a:pt x="1461" y="246"/>
                </a:cubicBezTo>
                <a:cubicBezTo>
                  <a:pt x="1463" y="246"/>
                  <a:pt x="1461" y="246"/>
                  <a:pt x="1462" y="245"/>
                </a:cubicBezTo>
                <a:cubicBezTo>
                  <a:pt x="1463" y="245"/>
                  <a:pt x="1463" y="245"/>
                  <a:pt x="1464" y="244"/>
                </a:cubicBezTo>
                <a:cubicBezTo>
                  <a:pt x="1464" y="243"/>
                  <a:pt x="1465" y="243"/>
                  <a:pt x="1466" y="243"/>
                </a:cubicBezTo>
                <a:cubicBezTo>
                  <a:pt x="1467" y="242"/>
                  <a:pt x="1467" y="241"/>
                  <a:pt x="1468" y="240"/>
                </a:cubicBezTo>
                <a:cubicBezTo>
                  <a:pt x="1469" y="240"/>
                  <a:pt x="1470" y="240"/>
                  <a:pt x="1470" y="240"/>
                </a:cubicBezTo>
                <a:cubicBezTo>
                  <a:pt x="1471" y="239"/>
                  <a:pt x="1469" y="238"/>
                  <a:pt x="1471" y="237"/>
                </a:cubicBezTo>
                <a:cubicBezTo>
                  <a:pt x="1472" y="237"/>
                  <a:pt x="1473" y="237"/>
                  <a:pt x="1473" y="235"/>
                </a:cubicBezTo>
                <a:cubicBezTo>
                  <a:pt x="1473" y="234"/>
                  <a:pt x="1473" y="235"/>
                  <a:pt x="1473" y="235"/>
                </a:cubicBezTo>
                <a:cubicBezTo>
                  <a:pt x="1473" y="234"/>
                  <a:pt x="1473" y="233"/>
                  <a:pt x="1474" y="233"/>
                </a:cubicBezTo>
                <a:cubicBezTo>
                  <a:pt x="1473" y="232"/>
                  <a:pt x="1473" y="232"/>
                  <a:pt x="1474" y="232"/>
                </a:cubicBezTo>
                <a:cubicBezTo>
                  <a:pt x="1474" y="232"/>
                  <a:pt x="1474" y="232"/>
                  <a:pt x="1475" y="232"/>
                </a:cubicBezTo>
                <a:cubicBezTo>
                  <a:pt x="1475" y="232"/>
                  <a:pt x="1476" y="231"/>
                  <a:pt x="1476" y="230"/>
                </a:cubicBezTo>
                <a:cubicBezTo>
                  <a:pt x="1477" y="230"/>
                  <a:pt x="1477" y="231"/>
                  <a:pt x="1477" y="230"/>
                </a:cubicBezTo>
                <a:cubicBezTo>
                  <a:pt x="1477" y="229"/>
                  <a:pt x="1477" y="229"/>
                  <a:pt x="1477" y="229"/>
                </a:cubicBezTo>
                <a:cubicBezTo>
                  <a:pt x="1478" y="229"/>
                  <a:pt x="1478" y="229"/>
                  <a:pt x="1478" y="229"/>
                </a:cubicBezTo>
                <a:cubicBezTo>
                  <a:pt x="1479" y="228"/>
                  <a:pt x="1478" y="229"/>
                  <a:pt x="1479" y="228"/>
                </a:cubicBezTo>
                <a:cubicBezTo>
                  <a:pt x="1480" y="228"/>
                  <a:pt x="1480" y="227"/>
                  <a:pt x="1481" y="227"/>
                </a:cubicBezTo>
                <a:cubicBezTo>
                  <a:pt x="1482" y="227"/>
                  <a:pt x="1481" y="227"/>
                  <a:pt x="1482" y="226"/>
                </a:cubicBezTo>
                <a:cubicBezTo>
                  <a:pt x="1482" y="225"/>
                  <a:pt x="1483" y="225"/>
                  <a:pt x="1483" y="225"/>
                </a:cubicBezTo>
                <a:cubicBezTo>
                  <a:pt x="1484" y="225"/>
                  <a:pt x="1484" y="225"/>
                  <a:pt x="1484" y="224"/>
                </a:cubicBezTo>
                <a:cubicBezTo>
                  <a:pt x="1485" y="223"/>
                  <a:pt x="1485" y="222"/>
                  <a:pt x="1486" y="221"/>
                </a:cubicBezTo>
                <a:cubicBezTo>
                  <a:pt x="1486" y="221"/>
                  <a:pt x="1486" y="220"/>
                  <a:pt x="1487" y="220"/>
                </a:cubicBezTo>
                <a:cubicBezTo>
                  <a:pt x="1488" y="219"/>
                  <a:pt x="1487" y="219"/>
                  <a:pt x="1487" y="218"/>
                </a:cubicBezTo>
                <a:cubicBezTo>
                  <a:pt x="1488" y="218"/>
                  <a:pt x="1488" y="218"/>
                  <a:pt x="1488" y="218"/>
                </a:cubicBezTo>
                <a:cubicBezTo>
                  <a:pt x="1488" y="218"/>
                  <a:pt x="1488" y="217"/>
                  <a:pt x="1488" y="217"/>
                </a:cubicBezTo>
                <a:cubicBezTo>
                  <a:pt x="1489" y="217"/>
                  <a:pt x="1489" y="217"/>
                  <a:pt x="1489" y="216"/>
                </a:cubicBezTo>
                <a:cubicBezTo>
                  <a:pt x="1490" y="216"/>
                  <a:pt x="1490" y="216"/>
                  <a:pt x="1490" y="216"/>
                </a:cubicBezTo>
                <a:cubicBezTo>
                  <a:pt x="1490" y="215"/>
                  <a:pt x="1490" y="215"/>
                  <a:pt x="1490" y="214"/>
                </a:cubicBezTo>
                <a:cubicBezTo>
                  <a:pt x="1491" y="214"/>
                  <a:pt x="1492" y="214"/>
                  <a:pt x="1492" y="213"/>
                </a:cubicBezTo>
                <a:cubicBezTo>
                  <a:pt x="1493" y="212"/>
                  <a:pt x="1495" y="212"/>
                  <a:pt x="1496" y="212"/>
                </a:cubicBezTo>
                <a:cubicBezTo>
                  <a:pt x="1496" y="211"/>
                  <a:pt x="1496" y="210"/>
                  <a:pt x="1496" y="210"/>
                </a:cubicBezTo>
                <a:cubicBezTo>
                  <a:pt x="1497" y="210"/>
                  <a:pt x="1497" y="211"/>
                  <a:pt x="1498" y="210"/>
                </a:cubicBezTo>
                <a:cubicBezTo>
                  <a:pt x="1498" y="210"/>
                  <a:pt x="1498" y="210"/>
                  <a:pt x="1499" y="210"/>
                </a:cubicBezTo>
                <a:cubicBezTo>
                  <a:pt x="1499" y="210"/>
                  <a:pt x="1499" y="211"/>
                  <a:pt x="1498" y="212"/>
                </a:cubicBezTo>
                <a:cubicBezTo>
                  <a:pt x="1499" y="211"/>
                  <a:pt x="1499" y="211"/>
                  <a:pt x="1500" y="211"/>
                </a:cubicBezTo>
                <a:cubicBezTo>
                  <a:pt x="1500" y="211"/>
                  <a:pt x="1501" y="211"/>
                  <a:pt x="1501" y="211"/>
                </a:cubicBezTo>
                <a:cubicBezTo>
                  <a:pt x="1501" y="211"/>
                  <a:pt x="1501" y="211"/>
                  <a:pt x="1501" y="211"/>
                </a:cubicBezTo>
                <a:cubicBezTo>
                  <a:pt x="1502" y="211"/>
                  <a:pt x="1504" y="211"/>
                  <a:pt x="1505" y="211"/>
                </a:cubicBezTo>
                <a:cubicBezTo>
                  <a:pt x="1506" y="211"/>
                  <a:pt x="1506" y="211"/>
                  <a:pt x="1506" y="211"/>
                </a:cubicBezTo>
                <a:cubicBezTo>
                  <a:pt x="1507" y="211"/>
                  <a:pt x="1507" y="211"/>
                  <a:pt x="1507" y="211"/>
                </a:cubicBezTo>
                <a:cubicBezTo>
                  <a:pt x="1507" y="210"/>
                  <a:pt x="1507" y="211"/>
                  <a:pt x="1508" y="211"/>
                </a:cubicBezTo>
                <a:cubicBezTo>
                  <a:pt x="1509" y="211"/>
                  <a:pt x="1509" y="211"/>
                  <a:pt x="1510" y="211"/>
                </a:cubicBezTo>
                <a:cubicBezTo>
                  <a:pt x="1511" y="212"/>
                  <a:pt x="1512" y="213"/>
                  <a:pt x="1511" y="213"/>
                </a:cubicBezTo>
                <a:cubicBezTo>
                  <a:pt x="1511" y="213"/>
                  <a:pt x="1511" y="214"/>
                  <a:pt x="1511" y="214"/>
                </a:cubicBezTo>
                <a:cubicBezTo>
                  <a:pt x="1512" y="214"/>
                  <a:pt x="1513" y="214"/>
                  <a:pt x="1513" y="213"/>
                </a:cubicBezTo>
                <a:cubicBezTo>
                  <a:pt x="1513" y="213"/>
                  <a:pt x="1513" y="213"/>
                  <a:pt x="1513" y="213"/>
                </a:cubicBezTo>
                <a:cubicBezTo>
                  <a:pt x="1514" y="212"/>
                  <a:pt x="1514" y="212"/>
                  <a:pt x="1514" y="212"/>
                </a:cubicBezTo>
                <a:cubicBezTo>
                  <a:pt x="1515" y="211"/>
                  <a:pt x="1515" y="212"/>
                  <a:pt x="1515" y="212"/>
                </a:cubicBezTo>
                <a:cubicBezTo>
                  <a:pt x="1516" y="212"/>
                  <a:pt x="1516" y="213"/>
                  <a:pt x="1516" y="213"/>
                </a:cubicBezTo>
                <a:cubicBezTo>
                  <a:pt x="1516" y="213"/>
                  <a:pt x="1517" y="213"/>
                  <a:pt x="1517" y="213"/>
                </a:cubicBezTo>
                <a:cubicBezTo>
                  <a:pt x="1517" y="214"/>
                  <a:pt x="1518" y="213"/>
                  <a:pt x="1518" y="214"/>
                </a:cubicBezTo>
                <a:cubicBezTo>
                  <a:pt x="1519" y="214"/>
                  <a:pt x="1521" y="214"/>
                  <a:pt x="1523" y="213"/>
                </a:cubicBezTo>
                <a:cubicBezTo>
                  <a:pt x="1524" y="213"/>
                  <a:pt x="1523" y="213"/>
                  <a:pt x="1524" y="214"/>
                </a:cubicBezTo>
                <a:cubicBezTo>
                  <a:pt x="1524" y="214"/>
                  <a:pt x="1524" y="214"/>
                  <a:pt x="1524" y="215"/>
                </a:cubicBezTo>
                <a:cubicBezTo>
                  <a:pt x="1525" y="215"/>
                  <a:pt x="1525" y="214"/>
                  <a:pt x="1526" y="214"/>
                </a:cubicBezTo>
                <a:cubicBezTo>
                  <a:pt x="1526" y="214"/>
                  <a:pt x="1525" y="213"/>
                  <a:pt x="1525" y="213"/>
                </a:cubicBezTo>
                <a:cubicBezTo>
                  <a:pt x="1525" y="212"/>
                  <a:pt x="1526" y="212"/>
                  <a:pt x="1526" y="212"/>
                </a:cubicBezTo>
                <a:cubicBezTo>
                  <a:pt x="1525" y="211"/>
                  <a:pt x="1526" y="211"/>
                  <a:pt x="1526" y="210"/>
                </a:cubicBezTo>
                <a:cubicBezTo>
                  <a:pt x="1527" y="209"/>
                  <a:pt x="1530" y="210"/>
                  <a:pt x="1530" y="211"/>
                </a:cubicBezTo>
                <a:cubicBezTo>
                  <a:pt x="1532" y="211"/>
                  <a:pt x="1533" y="211"/>
                  <a:pt x="1534" y="210"/>
                </a:cubicBezTo>
                <a:cubicBezTo>
                  <a:pt x="1534" y="211"/>
                  <a:pt x="1535" y="212"/>
                  <a:pt x="1535" y="211"/>
                </a:cubicBezTo>
                <a:cubicBezTo>
                  <a:pt x="1536" y="211"/>
                  <a:pt x="1536" y="211"/>
                  <a:pt x="1536" y="210"/>
                </a:cubicBezTo>
                <a:cubicBezTo>
                  <a:pt x="1536" y="210"/>
                  <a:pt x="1536" y="210"/>
                  <a:pt x="1537" y="210"/>
                </a:cubicBezTo>
                <a:cubicBezTo>
                  <a:pt x="1538" y="210"/>
                  <a:pt x="1538" y="209"/>
                  <a:pt x="1539" y="210"/>
                </a:cubicBezTo>
                <a:cubicBezTo>
                  <a:pt x="1539" y="211"/>
                  <a:pt x="1539" y="211"/>
                  <a:pt x="1540" y="212"/>
                </a:cubicBezTo>
                <a:cubicBezTo>
                  <a:pt x="1540" y="212"/>
                  <a:pt x="1540" y="213"/>
                  <a:pt x="1540" y="213"/>
                </a:cubicBezTo>
                <a:cubicBezTo>
                  <a:pt x="1541" y="213"/>
                  <a:pt x="1541" y="213"/>
                  <a:pt x="1541" y="214"/>
                </a:cubicBezTo>
                <a:cubicBezTo>
                  <a:pt x="1541" y="215"/>
                  <a:pt x="1537" y="214"/>
                  <a:pt x="1536" y="214"/>
                </a:cubicBezTo>
                <a:cubicBezTo>
                  <a:pt x="1536" y="215"/>
                  <a:pt x="1537" y="218"/>
                  <a:pt x="1538" y="218"/>
                </a:cubicBezTo>
                <a:cubicBezTo>
                  <a:pt x="1538" y="218"/>
                  <a:pt x="1538" y="218"/>
                  <a:pt x="1538" y="218"/>
                </a:cubicBezTo>
                <a:cubicBezTo>
                  <a:pt x="1539" y="218"/>
                  <a:pt x="1541" y="218"/>
                  <a:pt x="1542" y="217"/>
                </a:cubicBezTo>
                <a:cubicBezTo>
                  <a:pt x="1542" y="217"/>
                  <a:pt x="1542" y="216"/>
                  <a:pt x="1542" y="216"/>
                </a:cubicBezTo>
                <a:cubicBezTo>
                  <a:pt x="1543" y="216"/>
                  <a:pt x="1544" y="217"/>
                  <a:pt x="1545" y="217"/>
                </a:cubicBezTo>
                <a:cubicBezTo>
                  <a:pt x="1546" y="216"/>
                  <a:pt x="1545" y="216"/>
                  <a:pt x="1546" y="216"/>
                </a:cubicBezTo>
                <a:cubicBezTo>
                  <a:pt x="1547" y="215"/>
                  <a:pt x="1547" y="215"/>
                  <a:pt x="1548" y="215"/>
                </a:cubicBezTo>
                <a:cubicBezTo>
                  <a:pt x="1548" y="214"/>
                  <a:pt x="1549" y="214"/>
                  <a:pt x="1549" y="214"/>
                </a:cubicBezTo>
                <a:cubicBezTo>
                  <a:pt x="1549" y="215"/>
                  <a:pt x="1549" y="214"/>
                  <a:pt x="1549" y="215"/>
                </a:cubicBezTo>
                <a:cubicBezTo>
                  <a:pt x="1549" y="215"/>
                  <a:pt x="1549" y="215"/>
                  <a:pt x="1549" y="216"/>
                </a:cubicBezTo>
                <a:cubicBezTo>
                  <a:pt x="1550" y="216"/>
                  <a:pt x="1551" y="215"/>
                  <a:pt x="1551" y="215"/>
                </a:cubicBezTo>
                <a:cubicBezTo>
                  <a:pt x="1552" y="214"/>
                  <a:pt x="1552" y="215"/>
                  <a:pt x="1553" y="215"/>
                </a:cubicBezTo>
                <a:cubicBezTo>
                  <a:pt x="1553" y="214"/>
                  <a:pt x="1554" y="214"/>
                  <a:pt x="1554" y="214"/>
                </a:cubicBezTo>
                <a:cubicBezTo>
                  <a:pt x="1554" y="213"/>
                  <a:pt x="1554" y="212"/>
                  <a:pt x="1554" y="212"/>
                </a:cubicBezTo>
                <a:cubicBezTo>
                  <a:pt x="1553" y="212"/>
                  <a:pt x="1552" y="212"/>
                  <a:pt x="1551" y="212"/>
                </a:cubicBezTo>
                <a:cubicBezTo>
                  <a:pt x="1550" y="213"/>
                  <a:pt x="1550" y="213"/>
                  <a:pt x="1549" y="212"/>
                </a:cubicBezTo>
                <a:cubicBezTo>
                  <a:pt x="1549" y="212"/>
                  <a:pt x="1549" y="211"/>
                  <a:pt x="1550" y="210"/>
                </a:cubicBezTo>
                <a:cubicBezTo>
                  <a:pt x="1550" y="210"/>
                  <a:pt x="1549" y="209"/>
                  <a:pt x="1549" y="208"/>
                </a:cubicBezTo>
                <a:cubicBezTo>
                  <a:pt x="1550" y="209"/>
                  <a:pt x="1550" y="209"/>
                  <a:pt x="1551" y="209"/>
                </a:cubicBezTo>
                <a:cubicBezTo>
                  <a:pt x="1551" y="208"/>
                  <a:pt x="1551" y="209"/>
                  <a:pt x="1551" y="208"/>
                </a:cubicBezTo>
                <a:cubicBezTo>
                  <a:pt x="1551" y="208"/>
                  <a:pt x="1551" y="208"/>
                  <a:pt x="1551" y="207"/>
                </a:cubicBezTo>
                <a:cubicBezTo>
                  <a:pt x="1551" y="207"/>
                  <a:pt x="1551" y="206"/>
                  <a:pt x="1552" y="206"/>
                </a:cubicBezTo>
                <a:cubicBezTo>
                  <a:pt x="1552" y="206"/>
                  <a:pt x="1552" y="206"/>
                  <a:pt x="1552" y="205"/>
                </a:cubicBezTo>
                <a:cubicBezTo>
                  <a:pt x="1552" y="205"/>
                  <a:pt x="1553" y="205"/>
                  <a:pt x="1553" y="205"/>
                </a:cubicBezTo>
                <a:cubicBezTo>
                  <a:pt x="1554" y="205"/>
                  <a:pt x="1555" y="204"/>
                  <a:pt x="1556" y="203"/>
                </a:cubicBezTo>
                <a:cubicBezTo>
                  <a:pt x="1556" y="204"/>
                  <a:pt x="1557" y="203"/>
                  <a:pt x="1558" y="203"/>
                </a:cubicBezTo>
                <a:cubicBezTo>
                  <a:pt x="1558" y="202"/>
                  <a:pt x="1558" y="202"/>
                  <a:pt x="1559" y="201"/>
                </a:cubicBezTo>
                <a:cubicBezTo>
                  <a:pt x="1559" y="201"/>
                  <a:pt x="1559" y="201"/>
                  <a:pt x="1559" y="200"/>
                </a:cubicBezTo>
                <a:cubicBezTo>
                  <a:pt x="1559" y="199"/>
                  <a:pt x="1559" y="199"/>
                  <a:pt x="1560" y="199"/>
                </a:cubicBezTo>
                <a:cubicBezTo>
                  <a:pt x="1561" y="198"/>
                  <a:pt x="1562" y="198"/>
                  <a:pt x="1562" y="197"/>
                </a:cubicBezTo>
                <a:cubicBezTo>
                  <a:pt x="1562" y="197"/>
                  <a:pt x="1563" y="197"/>
                  <a:pt x="1563" y="197"/>
                </a:cubicBezTo>
                <a:cubicBezTo>
                  <a:pt x="1563" y="197"/>
                  <a:pt x="1563" y="197"/>
                  <a:pt x="1563" y="197"/>
                </a:cubicBezTo>
                <a:cubicBezTo>
                  <a:pt x="1564" y="197"/>
                  <a:pt x="1564" y="196"/>
                  <a:pt x="1565" y="196"/>
                </a:cubicBezTo>
                <a:cubicBezTo>
                  <a:pt x="1566" y="196"/>
                  <a:pt x="1566" y="195"/>
                  <a:pt x="1567" y="195"/>
                </a:cubicBezTo>
                <a:cubicBezTo>
                  <a:pt x="1567" y="195"/>
                  <a:pt x="1568" y="195"/>
                  <a:pt x="1569" y="195"/>
                </a:cubicBezTo>
                <a:cubicBezTo>
                  <a:pt x="1569" y="195"/>
                  <a:pt x="1570" y="195"/>
                  <a:pt x="1570" y="195"/>
                </a:cubicBezTo>
                <a:cubicBezTo>
                  <a:pt x="1571" y="194"/>
                  <a:pt x="1571" y="195"/>
                  <a:pt x="1572" y="195"/>
                </a:cubicBezTo>
                <a:cubicBezTo>
                  <a:pt x="1572" y="194"/>
                  <a:pt x="1574" y="194"/>
                  <a:pt x="1574" y="195"/>
                </a:cubicBezTo>
                <a:cubicBezTo>
                  <a:pt x="1574" y="196"/>
                  <a:pt x="1574" y="196"/>
                  <a:pt x="1575" y="196"/>
                </a:cubicBezTo>
                <a:cubicBezTo>
                  <a:pt x="1575" y="196"/>
                  <a:pt x="1575" y="197"/>
                  <a:pt x="1576" y="197"/>
                </a:cubicBezTo>
                <a:cubicBezTo>
                  <a:pt x="1576" y="196"/>
                  <a:pt x="1577" y="196"/>
                  <a:pt x="1577" y="196"/>
                </a:cubicBezTo>
                <a:cubicBezTo>
                  <a:pt x="1577" y="196"/>
                  <a:pt x="1578" y="195"/>
                  <a:pt x="1578" y="195"/>
                </a:cubicBezTo>
                <a:cubicBezTo>
                  <a:pt x="1579" y="195"/>
                  <a:pt x="1578" y="195"/>
                  <a:pt x="1579" y="195"/>
                </a:cubicBezTo>
                <a:cubicBezTo>
                  <a:pt x="1579" y="195"/>
                  <a:pt x="1579" y="196"/>
                  <a:pt x="1579" y="196"/>
                </a:cubicBezTo>
                <a:cubicBezTo>
                  <a:pt x="1579" y="197"/>
                  <a:pt x="1579" y="198"/>
                  <a:pt x="1578" y="198"/>
                </a:cubicBezTo>
                <a:cubicBezTo>
                  <a:pt x="1578" y="199"/>
                  <a:pt x="1577" y="200"/>
                  <a:pt x="1577" y="202"/>
                </a:cubicBezTo>
                <a:cubicBezTo>
                  <a:pt x="1577" y="202"/>
                  <a:pt x="1578" y="202"/>
                  <a:pt x="1579" y="201"/>
                </a:cubicBezTo>
                <a:cubicBezTo>
                  <a:pt x="1579" y="201"/>
                  <a:pt x="1579" y="200"/>
                  <a:pt x="1580" y="200"/>
                </a:cubicBezTo>
                <a:cubicBezTo>
                  <a:pt x="1580" y="201"/>
                  <a:pt x="1580" y="202"/>
                  <a:pt x="1579" y="202"/>
                </a:cubicBezTo>
                <a:cubicBezTo>
                  <a:pt x="1578" y="203"/>
                  <a:pt x="1578" y="203"/>
                  <a:pt x="1579" y="204"/>
                </a:cubicBezTo>
                <a:cubicBezTo>
                  <a:pt x="1579" y="204"/>
                  <a:pt x="1580" y="203"/>
                  <a:pt x="1581" y="203"/>
                </a:cubicBezTo>
                <a:cubicBezTo>
                  <a:pt x="1581" y="202"/>
                  <a:pt x="1581" y="202"/>
                  <a:pt x="1582" y="202"/>
                </a:cubicBezTo>
                <a:cubicBezTo>
                  <a:pt x="1583" y="202"/>
                  <a:pt x="1582" y="201"/>
                  <a:pt x="1583" y="201"/>
                </a:cubicBezTo>
                <a:cubicBezTo>
                  <a:pt x="1584" y="201"/>
                  <a:pt x="1583" y="200"/>
                  <a:pt x="1584" y="200"/>
                </a:cubicBezTo>
                <a:cubicBezTo>
                  <a:pt x="1584" y="199"/>
                  <a:pt x="1585" y="199"/>
                  <a:pt x="1585" y="199"/>
                </a:cubicBezTo>
                <a:cubicBezTo>
                  <a:pt x="1585" y="199"/>
                  <a:pt x="1585" y="198"/>
                  <a:pt x="1585" y="198"/>
                </a:cubicBezTo>
                <a:cubicBezTo>
                  <a:pt x="1585" y="198"/>
                  <a:pt x="1586" y="198"/>
                  <a:pt x="1586" y="197"/>
                </a:cubicBezTo>
                <a:cubicBezTo>
                  <a:pt x="1586" y="197"/>
                  <a:pt x="1586" y="197"/>
                  <a:pt x="1586" y="197"/>
                </a:cubicBezTo>
                <a:cubicBezTo>
                  <a:pt x="1586" y="196"/>
                  <a:pt x="1587" y="197"/>
                  <a:pt x="1587" y="196"/>
                </a:cubicBezTo>
                <a:cubicBezTo>
                  <a:pt x="1588" y="196"/>
                  <a:pt x="1589" y="196"/>
                  <a:pt x="1588" y="195"/>
                </a:cubicBezTo>
                <a:cubicBezTo>
                  <a:pt x="1589" y="195"/>
                  <a:pt x="1590" y="195"/>
                  <a:pt x="1591" y="196"/>
                </a:cubicBezTo>
                <a:cubicBezTo>
                  <a:pt x="1591" y="195"/>
                  <a:pt x="1591" y="195"/>
                  <a:pt x="1591" y="196"/>
                </a:cubicBezTo>
                <a:cubicBezTo>
                  <a:pt x="1591" y="197"/>
                  <a:pt x="1591" y="197"/>
                  <a:pt x="1593" y="197"/>
                </a:cubicBezTo>
                <a:cubicBezTo>
                  <a:pt x="1592" y="196"/>
                  <a:pt x="1593" y="196"/>
                  <a:pt x="1594" y="196"/>
                </a:cubicBezTo>
                <a:cubicBezTo>
                  <a:pt x="1594" y="196"/>
                  <a:pt x="1594" y="195"/>
                  <a:pt x="1594" y="195"/>
                </a:cubicBezTo>
                <a:cubicBezTo>
                  <a:pt x="1593" y="195"/>
                  <a:pt x="1593" y="192"/>
                  <a:pt x="1593" y="191"/>
                </a:cubicBezTo>
                <a:cubicBezTo>
                  <a:pt x="1593" y="191"/>
                  <a:pt x="1594" y="192"/>
                  <a:pt x="1594" y="191"/>
                </a:cubicBezTo>
                <a:cubicBezTo>
                  <a:pt x="1594" y="190"/>
                  <a:pt x="1594" y="190"/>
                  <a:pt x="1594" y="189"/>
                </a:cubicBezTo>
                <a:cubicBezTo>
                  <a:pt x="1594" y="189"/>
                  <a:pt x="1594" y="189"/>
                  <a:pt x="1594" y="189"/>
                </a:cubicBezTo>
                <a:cubicBezTo>
                  <a:pt x="1594" y="189"/>
                  <a:pt x="1595" y="189"/>
                  <a:pt x="1595" y="189"/>
                </a:cubicBezTo>
                <a:cubicBezTo>
                  <a:pt x="1596" y="189"/>
                  <a:pt x="1596" y="189"/>
                  <a:pt x="1596" y="189"/>
                </a:cubicBezTo>
                <a:cubicBezTo>
                  <a:pt x="1597" y="189"/>
                  <a:pt x="1596" y="188"/>
                  <a:pt x="1597" y="188"/>
                </a:cubicBezTo>
                <a:cubicBezTo>
                  <a:pt x="1597" y="188"/>
                  <a:pt x="1598" y="188"/>
                  <a:pt x="1598" y="188"/>
                </a:cubicBezTo>
                <a:cubicBezTo>
                  <a:pt x="1598" y="188"/>
                  <a:pt x="1598" y="188"/>
                  <a:pt x="1598" y="188"/>
                </a:cubicBezTo>
                <a:cubicBezTo>
                  <a:pt x="1599" y="188"/>
                  <a:pt x="1599" y="189"/>
                  <a:pt x="1600" y="189"/>
                </a:cubicBezTo>
                <a:cubicBezTo>
                  <a:pt x="1601" y="190"/>
                  <a:pt x="1603" y="190"/>
                  <a:pt x="1603" y="191"/>
                </a:cubicBezTo>
                <a:cubicBezTo>
                  <a:pt x="1601" y="191"/>
                  <a:pt x="1600" y="190"/>
                  <a:pt x="1598" y="191"/>
                </a:cubicBezTo>
                <a:cubicBezTo>
                  <a:pt x="1598" y="191"/>
                  <a:pt x="1597" y="192"/>
                  <a:pt x="1597" y="192"/>
                </a:cubicBezTo>
                <a:cubicBezTo>
                  <a:pt x="1597" y="193"/>
                  <a:pt x="1597" y="195"/>
                  <a:pt x="1597" y="196"/>
                </a:cubicBezTo>
                <a:cubicBezTo>
                  <a:pt x="1597" y="196"/>
                  <a:pt x="1597" y="197"/>
                  <a:pt x="1597" y="197"/>
                </a:cubicBezTo>
                <a:cubicBezTo>
                  <a:pt x="1596" y="197"/>
                  <a:pt x="1596" y="199"/>
                  <a:pt x="1595" y="200"/>
                </a:cubicBezTo>
                <a:cubicBezTo>
                  <a:pt x="1596" y="200"/>
                  <a:pt x="1596" y="200"/>
                  <a:pt x="1596" y="201"/>
                </a:cubicBezTo>
                <a:cubicBezTo>
                  <a:pt x="1596" y="201"/>
                  <a:pt x="1595" y="201"/>
                  <a:pt x="1595" y="201"/>
                </a:cubicBezTo>
                <a:cubicBezTo>
                  <a:pt x="1595" y="201"/>
                  <a:pt x="1595" y="202"/>
                  <a:pt x="1595" y="202"/>
                </a:cubicBezTo>
                <a:cubicBezTo>
                  <a:pt x="1595" y="203"/>
                  <a:pt x="1594" y="203"/>
                  <a:pt x="1593" y="203"/>
                </a:cubicBezTo>
                <a:cubicBezTo>
                  <a:pt x="1592" y="203"/>
                  <a:pt x="1591" y="203"/>
                  <a:pt x="1591" y="203"/>
                </a:cubicBezTo>
                <a:cubicBezTo>
                  <a:pt x="1591" y="203"/>
                  <a:pt x="1590" y="202"/>
                  <a:pt x="1590" y="203"/>
                </a:cubicBezTo>
                <a:cubicBezTo>
                  <a:pt x="1590" y="203"/>
                  <a:pt x="1590" y="203"/>
                  <a:pt x="1590" y="203"/>
                </a:cubicBezTo>
                <a:cubicBezTo>
                  <a:pt x="1589" y="203"/>
                  <a:pt x="1589" y="203"/>
                  <a:pt x="1589" y="204"/>
                </a:cubicBezTo>
                <a:cubicBezTo>
                  <a:pt x="1588" y="204"/>
                  <a:pt x="1588" y="204"/>
                  <a:pt x="1587" y="204"/>
                </a:cubicBezTo>
                <a:cubicBezTo>
                  <a:pt x="1586" y="204"/>
                  <a:pt x="1586" y="204"/>
                  <a:pt x="1586" y="204"/>
                </a:cubicBezTo>
                <a:cubicBezTo>
                  <a:pt x="1585" y="204"/>
                  <a:pt x="1586" y="205"/>
                  <a:pt x="1585" y="205"/>
                </a:cubicBezTo>
                <a:cubicBezTo>
                  <a:pt x="1585" y="206"/>
                  <a:pt x="1586" y="205"/>
                  <a:pt x="1586" y="206"/>
                </a:cubicBezTo>
                <a:cubicBezTo>
                  <a:pt x="1586" y="208"/>
                  <a:pt x="1585" y="207"/>
                  <a:pt x="1584" y="208"/>
                </a:cubicBezTo>
                <a:cubicBezTo>
                  <a:pt x="1584" y="208"/>
                  <a:pt x="1584" y="209"/>
                  <a:pt x="1584" y="209"/>
                </a:cubicBezTo>
                <a:cubicBezTo>
                  <a:pt x="1584" y="210"/>
                  <a:pt x="1584" y="209"/>
                  <a:pt x="1583" y="209"/>
                </a:cubicBezTo>
                <a:cubicBezTo>
                  <a:pt x="1583" y="210"/>
                  <a:pt x="1583" y="210"/>
                  <a:pt x="1583" y="211"/>
                </a:cubicBezTo>
                <a:cubicBezTo>
                  <a:pt x="1582" y="211"/>
                  <a:pt x="1583" y="211"/>
                  <a:pt x="1582" y="212"/>
                </a:cubicBezTo>
                <a:cubicBezTo>
                  <a:pt x="1581" y="212"/>
                  <a:pt x="1579" y="213"/>
                  <a:pt x="1579" y="213"/>
                </a:cubicBezTo>
                <a:cubicBezTo>
                  <a:pt x="1579" y="214"/>
                  <a:pt x="1580" y="214"/>
                  <a:pt x="1579" y="214"/>
                </a:cubicBezTo>
                <a:cubicBezTo>
                  <a:pt x="1578" y="215"/>
                  <a:pt x="1577" y="215"/>
                  <a:pt x="1577" y="216"/>
                </a:cubicBezTo>
                <a:cubicBezTo>
                  <a:pt x="1577" y="216"/>
                  <a:pt x="1576" y="217"/>
                  <a:pt x="1576" y="217"/>
                </a:cubicBezTo>
                <a:cubicBezTo>
                  <a:pt x="1576" y="218"/>
                  <a:pt x="1576" y="218"/>
                  <a:pt x="1575" y="219"/>
                </a:cubicBezTo>
                <a:cubicBezTo>
                  <a:pt x="1574" y="220"/>
                  <a:pt x="1573" y="221"/>
                  <a:pt x="1572" y="222"/>
                </a:cubicBezTo>
                <a:cubicBezTo>
                  <a:pt x="1572" y="222"/>
                  <a:pt x="1571" y="221"/>
                  <a:pt x="1571" y="222"/>
                </a:cubicBezTo>
                <a:cubicBezTo>
                  <a:pt x="1571" y="222"/>
                  <a:pt x="1571" y="223"/>
                  <a:pt x="1570" y="223"/>
                </a:cubicBezTo>
                <a:cubicBezTo>
                  <a:pt x="1570" y="224"/>
                  <a:pt x="1569" y="224"/>
                  <a:pt x="1568" y="224"/>
                </a:cubicBezTo>
                <a:cubicBezTo>
                  <a:pt x="1567" y="224"/>
                  <a:pt x="1567" y="224"/>
                  <a:pt x="1566" y="225"/>
                </a:cubicBezTo>
                <a:cubicBezTo>
                  <a:pt x="1566" y="225"/>
                  <a:pt x="1566" y="225"/>
                  <a:pt x="1565" y="225"/>
                </a:cubicBezTo>
                <a:cubicBezTo>
                  <a:pt x="1565" y="225"/>
                  <a:pt x="1564" y="226"/>
                  <a:pt x="1564" y="225"/>
                </a:cubicBezTo>
                <a:cubicBezTo>
                  <a:pt x="1563" y="225"/>
                  <a:pt x="1562" y="225"/>
                  <a:pt x="1562" y="225"/>
                </a:cubicBezTo>
                <a:cubicBezTo>
                  <a:pt x="1562" y="226"/>
                  <a:pt x="1562" y="226"/>
                  <a:pt x="1563" y="227"/>
                </a:cubicBezTo>
                <a:cubicBezTo>
                  <a:pt x="1563" y="227"/>
                  <a:pt x="1563" y="229"/>
                  <a:pt x="1563" y="229"/>
                </a:cubicBezTo>
                <a:cubicBezTo>
                  <a:pt x="1562" y="229"/>
                  <a:pt x="1562" y="232"/>
                  <a:pt x="1562" y="233"/>
                </a:cubicBezTo>
                <a:cubicBezTo>
                  <a:pt x="1561" y="233"/>
                  <a:pt x="1561" y="233"/>
                  <a:pt x="1560" y="233"/>
                </a:cubicBezTo>
                <a:cubicBezTo>
                  <a:pt x="1560" y="233"/>
                  <a:pt x="1560" y="233"/>
                  <a:pt x="1559" y="233"/>
                </a:cubicBezTo>
                <a:cubicBezTo>
                  <a:pt x="1558" y="234"/>
                  <a:pt x="1558" y="235"/>
                  <a:pt x="1558" y="237"/>
                </a:cubicBezTo>
                <a:cubicBezTo>
                  <a:pt x="1558" y="238"/>
                  <a:pt x="1557" y="238"/>
                  <a:pt x="1557" y="239"/>
                </a:cubicBezTo>
                <a:cubicBezTo>
                  <a:pt x="1557" y="240"/>
                  <a:pt x="1557" y="239"/>
                  <a:pt x="1557" y="240"/>
                </a:cubicBezTo>
                <a:cubicBezTo>
                  <a:pt x="1557" y="240"/>
                  <a:pt x="1557" y="241"/>
                  <a:pt x="1556" y="241"/>
                </a:cubicBezTo>
                <a:cubicBezTo>
                  <a:pt x="1556" y="243"/>
                  <a:pt x="1556" y="245"/>
                  <a:pt x="1556" y="247"/>
                </a:cubicBezTo>
                <a:cubicBezTo>
                  <a:pt x="1556" y="248"/>
                  <a:pt x="1557" y="248"/>
                  <a:pt x="1557" y="249"/>
                </a:cubicBezTo>
                <a:cubicBezTo>
                  <a:pt x="1557" y="250"/>
                  <a:pt x="1557" y="250"/>
                  <a:pt x="1557" y="250"/>
                </a:cubicBezTo>
                <a:cubicBezTo>
                  <a:pt x="1557" y="251"/>
                  <a:pt x="1557" y="251"/>
                  <a:pt x="1558" y="251"/>
                </a:cubicBezTo>
                <a:cubicBezTo>
                  <a:pt x="1558" y="252"/>
                  <a:pt x="1557" y="253"/>
                  <a:pt x="1558" y="253"/>
                </a:cubicBezTo>
                <a:cubicBezTo>
                  <a:pt x="1558" y="254"/>
                  <a:pt x="1558" y="255"/>
                  <a:pt x="1558" y="255"/>
                </a:cubicBezTo>
                <a:cubicBezTo>
                  <a:pt x="1559" y="255"/>
                  <a:pt x="1557" y="258"/>
                  <a:pt x="1558" y="258"/>
                </a:cubicBezTo>
                <a:cubicBezTo>
                  <a:pt x="1558" y="259"/>
                  <a:pt x="1558" y="260"/>
                  <a:pt x="1558" y="261"/>
                </a:cubicBezTo>
                <a:cubicBezTo>
                  <a:pt x="1559" y="261"/>
                  <a:pt x="1559" y="265"/>
                  <a:pt x="1559" y="266"/>
                </a:cubicBezTo>
                <a:cubicBezTo>
                  <a:pt x="1560" y="266"/>
                  <a:pt x="1560" y="266"/>
                  <a:pt x="1560" y="267"/>
                </a:cubicBezTo>
                <a:cubicBezTo>
                  <a:pt x="1560" y="267"/>
                  <a:pt x="1560" y="267"/>
                  <a:pt x="1560" y="267"/>
                </a:cubicBezTo>
                <a:cubicBezTo>
                  <a:pt x="1560" y="267"/>
                  <a:pt x="1561" y="267"/>
                  <a:pt x="1560" y="268"/>
                </a:cubicBezTo>
                <a:cubicBezTo>
                  <a:pt x="1560" y="269"/>
                  <a:pt x="1560" y="269"/>
                  <a:pt x="1561" y="270"/>
                </a:cubicBezTo>
                <a:cubicBezTo>
                  <a:pt x="1561" y="270"/>
                  <a:pt x="1561" y="271"/>
                  <a:pt x="1561" y="271"/>
                </a:cubicBezTo>
                <a:cubicBezTo>
                  <a:pt x="1560" y="272"/>
                  <a:pt x="1560" y="272"/>
                  <a:pt x="1560" y="272"/>
                </a:cubicBezTo>
                <a:cubicBezTo>
                  <a:pt x="1561" y="273"/>
                  <a:pt x="1561" y="274"/>
                  <a:pt x="1561" y="275"/>
                </a:cubicBezTo>
                <a:cubicBezTo>
                  <a:pt x="1563" y="275"/>
                  <a:pt x="1563" y="274"/>
                  <a:pt x="1565" y="273"/>
                </a:cubicBezTo>
                <a:cubicBezTo>
                  <a:pt x="1565" y="273"/>
                  <a:pt x="1566" y="272"/>
                  <a:pt x="1566" y="272"/>
                </a:cubicBezTo>
                <a:cubicBezTo>
                  <a:pt x="1566" y="271"/>
                  <a:pt x="1568" y="271"/>
                  <a:pt x="1568" y="270"/>
                </a:cubicBezTo>
                <a:cubicBezTo>
                  <a:pt x="1570" y="269"/>
                  <a:pt x="1568" y="264"/>
                  <a:pt x="1570" y="263"/>
                </a:cubicBezTo>
                <a:cubicBezTo>
                  <a:pt x="1570" y="263"/>
                  <a:pt x="1571" y="263"/>
                  <a:pt x="1571" y="263"/>
                </a:cubicBezTo>
                <a:cubicBezTo>
                  <a:pt x="1571" y="262"/>
                  <a:pt x="1575" y="262"/>
                  <a:pt x="1575" y="262"/>
                </a:cubicBezTo>
                <a:cubicBezTo>
                  <a:pt x="1575" y="261"/>
                  <a:pt x="1575" y="260"/>
                  <a:pt x="1575" y="259"/>
                </a:cubicBezTo>
                <a:cubicBezTo>
                  <a:pt x="1575" y="257"/>
                  <a:pt x="1575" y="256"/>
                  <a:pt x="1576" y="255"/>
                </a:cubicBezTo>
                <a:cubicBezTo>
                  <a:pt x="1577" y="255"/>
                  <a:pt x="1576" y="254"/>
                  <a:pt x="1577" y="254"/>
                </a:cubicBezTo>
                <a:cubicBezTo>
                  <a:pt x="1578" y="253"/>
                  <a:pt x="1578" y="254"/>
                  <a:pt x="1578" y="253"/>
                </a:cubicBezTo>
                <a:cubicBezTo>
                  <a:pt x="1578" y="253"/>
                  <a:pt x="1578" y="252"/>
                  <a:pt x="1578" y="253"/>
                </a:cubicBezTo>
                <a:cubicBezTo>
                  <a:pt x="1579" y="253"/>
                  <a:pt x="1579" y="252"/>
                  <a:pt x="1579" y="252"/>
                </a:cubicBezTo>
                <a:cubicBezTo>
                  <a:pt x="1580" y="251"/>
                  <a:pt x="1581" y="251"/>
                  <a:pt x="1581" y="251"/>
                </a:cubicBezTo>
                <a:cubicBezTo>
                  <a:pt x="1582" y="251"/>
                  <a:pt x="1583" y="252"/>
                  <a:pt x="1584" y="252"/>
                </a:cubicBezTo>
                <a:cubicBezTo>
                  <a:pt x="1584" y="252"/>
                  <a:pt x="1585" y="252"/>
                  <a:pt x="1585" y="251"/>
                </a:cubicBezTo>
                <a:cubicBezTo>
                  <a:pt x="1585" y="251"/>
                  <a:pt x="1585" y="251"/>
                  <a:pt x="1585" y="251"/>
                </a:cubicBezTo>
                <a:cubicBezTo>
                  <a:pt x="1585" y="250"/>
                  <a:pt x="1585" y="251"/>
                  <a:pt x="1586" y="250"/>
                </a:cubicBezTo>
                <a:cubicBezTo>
                  <a:pt x="1586" y="250"/>
                  <a:pt x="1586" y="249"/>
                  <a:pt x="1587" y="250"/>
                </a:cubicBezTo>
                <a:cubicBezTo>
                  <a:pt x="1587" y="248"/>
                  <a:pt x="1586" y="247"/>
                  <a:pt x="1585" y="246"/>
                </a:cubicBezTo>
                <a:cubicBezTo>
                  <a:pt x="1584" y="246"/>
                  <a:pt x="1584" y="246"/>
                  <a:pt x="1584" y="245"/>
                </a:cubicBezTo>
                <a:cubicBezTo>
                  <a:pt x="1584" y="245"/>
                  <a:pt x="1584" y="244"/>
                  <a:pt x="1584" y="244"/>
                </a:cubicBezTo>
                <a:cubicBezTo>
                  <a:pt x="1584" y="244"/>
                  <a:pt x="1584" y="244"/>
                  <a:pt x="1584" y="244"/>
                </a:cubicBezTo>
                <a:cubicBezTo>
                  <a:pt x="1585" y="243"/>
                  <a:pt x="1584" y="241"/>
                  <a:pt x="1584" y="240"/>
                </a:cubicBezTo>
                <a:cubicBezTo>
                  <a:pt x="1585" y="240"/>
                  <a:pt x="1588" y="239"/>
                  <a:pt x="1588" y="238"/>
                </a:cubicBezTo>
                <a:cubicBezTo>
                  <a:pt x="1588" y="238"/>
                  <a:pt x="1590" y="239"/>
                  <a:pt x="1590" y="239"/>
                </a:cubicBezTo>
                <a:cubicBezTo>
                  <a:pt x="1592" y="239"/>
                  <a:pt x="1592" y="238"/>
                  <a:pt x="1592" y="236"/>
                </a:cubicBezTo>
                <a:cubicBezTo>
                  <a:pt x="1591" y="236"/>
                  <a:pt x="1590" y="236"/>
                  <a:pt x="1589" y="236"/>
                </a:cubicBezTo>
                <a:cubicBezTo>
                  <a:pt x="1589" y="235"/>
                  <a:pt x="1589" y="235"/>
                  <a:pt x="1589" y="234"/>
                </a:cubicBezTo>
                <a:cubicBezTo>
                  <a:pt x="1588" y="234"/>
                  <a:pt x="1588" y="233"/>
                  <a:pt x="1588" y="233"/>
                </a:cubicBezTo>
                <a:cubicBezTo>
                  <a:pt x="1587" y="232"/>
                  <a:pt x="1588" y="232"/>
                  <a:pt x="1588" y="231"/>
                </a:cubicBezTo>
                <a:cubicBezTo>
                  <a:pt x="1589" y="230"/>
                  <a:pt x="1588" y="229"/>
                  <a:pt x="1589" y="228"/>
                </a:cubicBezTo>
                <a:cubicBezTo>
                  <a:pt x="1591" y="228"/>
                  <a:pt x="1591" y="228"/>
                  <a:pt x="1591" y="226"/>
                </a:cubicBezTo>
                <a:cubicBezTo>
                  <a:pt x="1591" y="225"/>
                  <a:pt x="1592" y="225"/>
                  <a:pt x="1590" y="224"/>
                </a:cubicBezTo>
                <a:cubicBezTo>
                  <a:pt x="1590" y="224"/>
                  <a:pt x="1589" y="224"/>
                  <a:pt x="1588" y="224"/>
                </a:cubicBezTo>
                <a:cubicBezTo>
                  <a:pt x="1588" y="224"/>
                  <a:pt x="1588" y="224"/>
                  <a:pt x="1588" y="224"/>
                </a:cubicBezTo>
                <a:cubicBezTo>
                  <a:pt x="1587" y="224"/>
                  <a:pt x="1587" y="224"/>
                  <a:pt x="1587" y="223"/>
                </a:cubicBezTo>
                <a:cubicBezTo>
                  <a:pt x="1587" y="223"/>
                  <a:pt x="1586" y="223"/>
                  <a:pt x="1586" y="223"/>
                </a:cubicBezTo>
                <a:cubicBezTo>
                  <a:pt x="1586" y="222"/>
                  <a:pt x="1586" y="222"/>
                  <a:pt x="1586" y="222"/>
                </a:cubicBezTo>
                <a:cubicBezTo>
                  <a:pt x="1586" y="220"/>
                  <a:pt x="1587" y="219"/>
                  <a:pt x="1588" y="218"/>
                </a:cubicBezTo>
                <a:cubicBezTo>
                  <a:pt x="1588" y="217"/>
                  <a:pt x="1589" y="216"/>
                  <a:pt x="1590" y="216"/>
                </a:cubicBezTo>
                <a:cubicBezTo>
                  <a:pt x="1591" y="216"/>
                  <a:pt x="1590" y="215"/>
                  <a:pt x="1591" y="214"/>
                </a:cubicBezTo>
                <a:cubicBezTo>
                  <a:pt x="1592" y="215"/>
                  <a:pt x="1592" y="214"/>
                  <a:pt x="1592" y="213"/>
                </a:cubicBezTo>
                <a:cubicBezTo>
                  <a:pt x="1592" y="213"/>
                  <a:pt x="1593" y="213"/>
                  <a:pt x="1593" y="213"/>
                </a:cubicBezTo>
                <a:cubicBezTo>
                  <a:pt x="1593" y="212"/>
                  <a:pt x="1592" y="211"/>
                  <a:pt x="1593" y="211"/>
                </a:cubicBezTo>
                <a:cubicBezTo>
                  <a:pt x="1594" y="210"/>
                  <a:pt x="1594" y="210"/>
                  <a:pt x="1594" y="209"/>
                </a:cubicBezTo>
                <a:cubicBezTo>
                  <a:pt x="1595" y="208"/>
                  <a:pt x="1594" y="208"/>
                  <a:pt x="1595" y="208"/>
                </a:cubicBezTo>
                <a:cubicBezTo>
                  <a:pt x="1596" y="208"/>
                  <a:pt x="1597" y="208"/>
                  <a:pt x="1597" y="209"/>
                </a:cubicBezTo>
                <a:cubicBezTo>
                  <a:pt x="1597" y="209"/>
                  <a:pt x="1598" y="209"/>
                  <a:pt x="1599" y="209"/>
                </a:cubicBezTo>
                <a:cubicBezTo>
                  <a:pt x="1600" y="209"/>
                  <a:pt x="1599" y="209"/>
                  <a:pt x="1600" y="209"/>
                </a:cubicBezTo>
                <a:cubicBezTo>
                  <a:pt x="1601" y="209"/>
                  <a:pt x="1601" y="209"/>
                  <a:pt x="1601" y="208"/>
                </a:cubicBezTo>
                <a:cubicBezTo>
                  <a:pt x="1601" y="207"/>
                  <a:pt x="1603" y="207"/>
                  <a:pt x="1604" y="206"/>
                </a:cubicBezTo>
                <a:cubicBezTo>
                  <a:pt x="1605" y="206"/>
                  <a:pt x="1605" y="205"/>
                  <a:pt x="1606" y="205"/>
                </a:cubicBezTo>
                <a:cubicBezTo>
                  <a:pt x="1606" y="204"/>
                  <a:pt x="1606" y="204"/>
                  <a:pt x="1607" y="204"/>
                </a:cubicBezTo>
                <a:cubicBezTo>
                  <a:pt x="1607" y="204"/>
                  <a:pt x="1606" y="204"/>
                  <a:pt x="1606" y="205"/>
                </a:cubicBezTo>
                <a:cubicBezTo>
                  <a:pt x="1606" y="205"/>
                  <a:pt x="1606" y="206"/>
                  <a:pt x="1606" y="206"/>
                </a:cubicBezTo>
                <a:cubicBezTo>
                  <a:pt x="1606" y="208"/>
                  <a:pt x="1606" y="209"/>
                  <a:pt x="1606" y="210"/>
                </a:cubicBezTo>
                <a:cubicBezTo>
                  <a:pt x="1607" y="210"/>
                  <a:pt x="1607" y="209"/>
                  <a:pt x="1608" y="209"/>
                </a:cubicBezTo>
                <a:cubicBezTo>
                  <a:pt x="1608" y="209"/>
                  <a:pt x="1609" y="208"/>
                  <a:pt x="1609" y="208"/>
                </a:cubicBezTo>
                <a:cubicBezTo>
                  <a:pt x="1609" y="208"/>
                  <a:pt x="1610" y="208"/>
                  <a:pt x="1610" y="208"/>
                </a:cubicBezTo>
                <a:cubicBezTo>
                  <a:pt x="1610" y="207"/>
                  <a:pt x="1610" y="207"/>
                  <a:pt x="1610" y="207"/>
                </a:cubicBezTo>
                <a:cubicBezTo>
                  <a:pt x="1611" y="207"/>
                  <a:pt x="1611" y="205"/>
                  <a:pt x="1611" y="204"/>
                </a:cubicBezTo>
                <a:cubicBezTo>
                  <a:pt x="1612" y="204"/>
                  <a:pt x="1612" y="204"/>
                  <a:pt x="1612" y="205"/>
                </a:cubicBezTo>
                <a:cubicBezTo>
                  <a:pt x="1612" y="204"/>
                  <a:pt x="1614" y="204"/>
                  <a:pt x="1614" y="203"/>
                </a:cubicBezTo>
                <a:cubicBezTo>
                  <a:pt x="1614" y="203"/>
                  <a:pt x="1616" y="203"/>
                  <a:pt x="1617" y="203"/>
                </a:cubicBezTo>
                <a:cubicBezTo>
                  <a:pt x="1617" y="203"/>
                  <a:pt x="1618" y="203"/>
                  <a:pt x="1618" y="203"/>
                </a:cubicBezTo>
                <a:cubicBezTo>
                  <a:pt x="1618" y="204"/>
                  <a:pt x="1618" y="203"/>
                  <a:pt x="1618" y="204"/>
                </a:cubicBezTo>
                <a:cubicBezTo>
                  <a:pt x="1619" y="204"/>
                  <a:pt x="1618" y="204"/>
                  <a:pt x="1619" y="204"/>
                </a:cubicBezTo>
                <a:cubicBezTo>
                  <a:pt x="1619" y="204"/>
                  <a:pt x="1619" y="204"/>
                  <a:pt x="1620" y="205"/>
                </a:cubicBezTo>
                <a:cubicBezTo>
                  <a:pt x="1621" y="205"/>
                  <a:pt x="1622" y="204"/>
                  <a:pt x="1622" y="206"/>
                </a:cubicBezTo>
                <a:cubicBezTo>
                  <a:pt x="1622" y="207"/>
                  <a:pt x="1622" y="207"/>
                  <a:pt x="1623" y="208"/>
                </a:cubicBezTo>
                <a:cubicBezTo>
                  <a:pt x="1623" y="208"/>
                  <a:pt x="1624" y="208"/>
                  <a:pt x="1624" y="209"/>
                </a:cubicBezTo>
                <a:cubicBezTo>
                  <a:pt x="1624" y="209"/>
                  <a:pt x="1626" y="209"/>
                  <a:pt x="1626" y="209"/>
                </a:cubicBezTo>
                <a:cubicBezTo>
                  <a:pt x="1627" y="208"/>
                  <a:pt x="1627" y="207"/>
                  <a:pt x="1627" y="206"/>
                </a:cubicBezTo>
                <a:cubicBezTo>
                  <a:pt x="1627" y="206"/>
                  <a:pt x="1628" y="206"/>
                  <a:pt x="1628" y="206"/>
                </a:cubicBezTo>
                <a:cubicBezTo>
                  <a:pt x="1628" y="205"/>
                  <a:pt x="1628" y="205"/>
                  <a:pt x="1629" y="205"/>
                </a:cubicBezTo>
                <a:cubicBezTo>
                  <a:pt x="1629" y="204"/>
                  <a:pt x="1629" y="204"/>
                  <a:pt x="1629" y="204"/>
                </a:cubicBezTo>
                <a:cubicBezTo>
                  <a:pt x="1630" y="204"/>
                  <a:pt x="1630" y="203"/>
                  <a:pt x="1631" y="203"/>
                </a:cubicBezTo>
                <a:cubicBezTo>
                  <a:pt x="1631" y="203"/>
                  <a:pt x="1632" y="202"/>
                  <a:pt x="1632" y="202"/>
                </a:cubicBezTo>
                <a:cubicBezTo>
                  <a:pt x="1632" y="202"/>
                  <a:pt x="1632" y="201"/>
                  <a:pt x="1632" y="201"/>
                </a:cubicBezTo>
                <a:cubicBezTo>
                  <a:pt x="1632" y="201"/>
                  <a:pt x="1633" y="201"/>
                  <a:pt x="1633" y="200"/>
                </a:cubicBezTo>
                <a:cubicBezTo>
                  <a:pt x="1634" y="200"/>
                  <a:pt x="1634" y="201"/>
                  <a:pt x="1635" y="200"/>
                </a:cubicBezTo>
                <a:cubicBezTo>
                  <a:pt x="1636" y="200"/>
                  <a:pt x="1636" y="199"/>
                  <a:pt x="1637" y="199"/>
                </a:cubicBezTo>
                <a:cubicBezTo>
                  <a:pt x="1637" y="198"/>
                  <a:pt x="1635" y="198"/>
                  <a:pt x="1636" y="197"/>
                </a:cubicBezTo>
                <a:cubicBezTo>
                  <a:pt x="1636" y="197"/>
                  <a:pt x="1637" y="198"/>
                  <a:pt x="1638" y="198"/>
                </a:cubicBezTo>
                <a:cubicBezTo>
                  <a:pt x="1639" y="198"/>
                  <a:pt x="1639" y="198"/>
                  <a:pt x="1640" y="198"/>
                </a:cubicBezTo>
                <a:cubicBezTo>
                  <a:pt x="1641" y="197"/>
                  <a:pt x="1639" y="196"/>
                  <a:pt x="1639" y="195"/>
                </a:cubicBezTo>
                <a:cubicBezTo>
                  <a:pt x="1640" y="196"/>
                  <a:pt x="1641" y="197"/>
                  <a:pt x="1642" y="196"/>
                </a:cubicBezTo>
                <a:cubicBezTo>
                  <a:pt x="1643" y="196"/>
                  <a:pt x="1643" y="195"/>
                  <a:pt x="1643" y="195"/>
                </a:cubicBezTo>
                <a:cubicBezTo>
                  <a:pt x="1644" y="195"/>
                  <a:pt x="1643" y="195"/>
                  <a:pt x="1644" y="195"/>
                </a:cubicBezTo>
                <a:cubicBezTo>
                  <a:pt x="1644" y="195"/>
                  <a:pt x="1645" y="195"/>
                  <a:pt x="1645" y="194"/>
                </a:cubicBezTo>
                <a:cubicBezTo>
                  <a:pt x="1645" y="194"/>
                  <a:pt x="1645" y="194"/>
                  <a:pt x="1646" y="194"/>
                </a:cubicBezTo>
                <a:cubicBezTo>
                  <a:pt x="1646" y="194"/>
                  <a:pt x="1646" y="194"/>
                  <a:pt x="1646" y="194"/>
                </a:cubicBezTo>
                <a:cubicBezTo>
                  <a:pt x="1646" y="194"/>
                  <a:pt x="1647" y="194"/>
                  <a:pt x="1647" y="194"/>
                </a:cubicBezTo>
                <a:cubicBezTo>
                  <a:pt x="1648" y="193"/>
                  <a:pt x="1647" y="193"/>
                  <a:pt x="1648" y="193"/>
                </a:cubicBezTo>
                <a:cubicBezTo>
                  <a:pt x="1649" y="193"/>
                  <a:pt x="1649" y="192"/>
                  <a:pt x="1649" y="192"/>
                </a:cubicBezTo>
                <a:cubicBezTo>
                  <a:pt x="1650" y="192"/>
                  <a:pt x="1650" y="192"/>
                  <a:pt x="1650" y="192"/>
                </a:cubicBezTo>
                <a:cubicBezTo>
                  <a:pt x="1650" y="192"/>
                  <a:pt x="1651" y="192"/>
                  <a:pt x="1651" y="192"/>
                </a:cubicBezTo>
                <a:cubicBezTo>
                  <a:pt x="1651" y="192"/>
                  <a:pt x="1651" y="192"/>
                  <a:pt x="1652" y="192"/>
                </a:cubicBezTo>
                <a:cubicBezTo>
                  <a:pt x="1652" y="192"/>
                  <a:pt x="1652" y="191"/>
                  <a:pt x="1653" y="191"/>
                </a:cubicBezTo>
                <a:cubicBezTo>
                  <a:pt x="1653" y="191"/>
                  <a:pt x="1653" y="191"/>
                  <a:pt x="1653" y="191"/>
                </a:cubicBezTo>
                <a:cubicBezTo>
                  <a:pt x="1653" y="191"/>
                  <a:pt x="1654" y="191"/>
                  <a:pt x="1654" y="191"/>
                </a:cubicBezTo>
                <a:cubicBezTo>
                  <a:pt x="1655" y="191"/>
                  <a:pt x="1656" y="190"/>
                  <a:pt x="1656" y="190"/>
                </a:cubicBezTo>
                <a:cubicBezTo>
                  <a:pt x="1657" y="190"/>
                  <a:pt x="1656" y="191"/>
                  <a:pt x="1658" y="190"/>
                </a:cubicBezTo>
                <a:cubicBezTo>
                  <a:pt x="1659" y="190"/>
                  <a:pt x="1660" y="190"/>
                  <a:pt x="1661" y="190"/>
                </a:cubicBezTo>
                <a:cubicBezTo>
                  <a:pt x="1661" y="190"/>
                  <a:pt x="1661" y="190"/>
                  <a:pt x="1662" y="190"/>
                </a:cubicBezTo>
                <a:cubicBezTo>
                  <a:pt x="1662" y="191"/>
                  <a:pt x="1662" y="191"/>
                  <a:pt x="1663" y="191"/>
                </a:cubicBezTo>
                <a:cubicBezTo>
                  <a:pt x="1663" y="191"/>
                  <a:pt x="1663" y="191"/>
                  <a:pt x="1663" y="191"/>
                </a:cubicBezTo>
                <a:cubicBezTo>
                  <a:pt x="1664" y="191"/>
                  <a:pt x="1665" y="191"/>
                  <a:pt x="1666" y="191"/>
                </a:cubicBezTo>
                <a:cubicBezTo>
                  <a:pt x="1666" y="191"/>
                  <a:pt x="1667" y="190"/>
                  <a:pt x="1668" y="189"/>
                </a:cubicBezTo>
                <a:cubicBezTo>
                  <a:pt x="1668" y="189"/>
                  <a:pt x="1668" y="190"/>
                  <a:pt x="1668" y="189"/>
                </a:cubicBezTo>
                <a:cubicBezTo>
                  <a:pt x="1668" y="188"/>
                  <a:pt x="1667" y="189"/>
                  <a:pt x="1668" y="188"/>
                </a:cubicBezTo>
                <a:cubicBezTo>
                  <a:pt x="1668" y="187"/>
                  <a:pt x="1668" y="187"/>
                  <a:pt x="1667" y="186"/>
                </a:cubicBezTo>
                <a:cubicBezTo>
                  <a:pt x="1667" y="186"/>
                  <a:pt x="1666" y="186"/>
                  <a:pt x="1666" y="186"/>
                </a:cubicBezTo>
                <a:cubicBezTo>
                  <a:pt x="1666" y="186"/>
                  <a:pt x="1665" y="186"/>
                  <a:pt x="1665" y="186"/>
                </a:cubicBezTo>
                <a:cubicBezTo>
                  <a:pt x="1665" y="185"/>
                  <a:pt x="1666" y="185"/>
                  <a:pt x="1666" y="185"/>
                </a:cubicBezTo>
                <a:cubicBezTo>
                  <a:pt x="1665" y="185"/>
                  <a:pt x="1666" y="184"/>
                  <a:pt x="1665" y="184"/>
                </a:cubicBezTo>
                <a:cubicBezTo>
                  <a:pt x="1665" y="184"/>
                  <a:pt x="1665" y="183"/>
                  <a:pt x="1665" y="182"/>
                </a:cubicBezTo>
                <a:cubicBezTo>
                  <a:pt x="1665" y="182"/>
                  <a:pt x="1664" y="182"/>
                  <a:pt x="1664" y="181"/>
                </a:cubicBezTo>
                <a:cubicBezTo>
                  <a:pt x="1664" y="181"/>
                  <a:pt x="1664" y="181"/>
                  <a:pt x="1664" y="180"/>
                </a:cubicBezTo>
                <a:cubicBezTo>
                  <a:pt x="1663" y="180"/>
                  <a:pt x="1663" y="180"/>
                  <a:pt x="1662" y="178"/>
                </a:cubicBezTo>
                <a:cubicBezTo>
                  <a:pt x="1662" y="178"/>
                  <a:pt x="1662" y="177"/>
                  <a:pt x="1661" y="177"/>
                </a:cubicBezTo>
                <a:cubicBezTo>
                  <a:pt x="1661" y="178"/>
                  <a:pt x="1661" y="178"/>
                  <a:pt x="1660" y="178"/>
                </a:cubicBezTo>
                <a:cubicBezTo>
                  <a:pt x="1659" y="179"/>
                  <a:pt x="1658" y="178"/>
                  <a:pt x="1659" y="177"/>
                </a:cubicBezTo>
                <a:cubicBezTo>
                  <a:pt x="1659" y="177"/>
                  <a:pt x="1659" y="177"/>
                  <a:pt x="1659" y="176"/>
                </a:cubicBezTo>
                <a:cubicBezTo>
                  <a:pt x="1659" y="176"/>
                  <a:pt x="1660" y="176"/>
                  <a:pt x="1660" y="176"/>
                </a:cubicBezTo>
                <a:cubicBezTo>
                  <a:pt x="1660" y="175"/>
                  <a:pt x="1660" y="175"/>
                  <a:pt x="1660" y="175"/>
                </a:cubicBezTo>
                <a:cubicBezTo>
                  <a:pt x="1660" y="175"/>
                  <a:pt x="1659" y="175"/>
                  <a:pt x="1659" y="175"/>
                </a:cubicBezTo>
                <a:cubicBezTo>
                  <a:pt x="1659" y="176"/>
                  <a:pt x="1659" y="176"/>
                  <a:pt x="1658" y="176"/>
                </a:cubicBezTo>
                <a:cubicBezTo>
                  <a:pt x="1657" y="176"/>
                  <a:pt x="1657" y="175"/>
                  <a:pt x="1656" y="175"/>
                </a:cubicBezTo>
                <a:cubicBezTo>
                  <a:pt x="1655" y="174"/>
                  <a:pt x="1655" y="175"/>
                  <a:pt x="1653" y="175"/>
                </a:cubicBezTo>
                <a:cubicBezTo>
                  <a:pt x="1652" y="175"/>
                  <a:pt x="1654" y="174"/>
                  <a:pt x="1654" y="173"/>
                </a:cubicBezTo>
                <a:cubicBezTo>
                  <a:pt x="1655" y="174"/>
                  <a:pt x="1657" y="174"/>
                  <a:pt x="1658" y="174"/>
                </a:cubicBezTo>
                <a:cubicBezTo>
                  <a:pt x="1658" y="173"/>
                  <a:pt x="1658" y="173"/>
                  <a:pt x="1659" y="173"/>
                </a:cubicBezTo>
                <a:cubicBezTo>
                  <a:pt x="1659" y="174"/>
                  <a:pt x="1661" y="173"/>
                  <a:pt x="1661" y="174"/>
                </a:cubicBezTo>
                <a:cubicBezTo>
                  <a:pt x="1661" y="174"/>
                  <a:pt x="1661" y="174"/>
                  <a:pt x="1661" y="174"/>
                </a:cubicBezTo>
                <a:cubicBezTo>
                  <a:pt x="1662" y="174"/>
                  <a:pt x="1661" y="174"/>
                  <a:pt x="1661" y="175"/>
                </a:cubicBezTo>
                <a:cubicBezTo>
                  <a:pt x="1663" y="175"/>
                  <a:pt x="1665" y="175"/>
                  <a:pt x="1666" y="175"/>
                </a:cubicBezTo>
                <a:cubicBezTo>
                  <a:pt x="1666" y="175"/>
                  <a:pt x="1667" y="175"/>
                  <a:pt x="1667" y="175"/>
                </a:cubicBezTo>
                <a:cubicBezTo>
                  <a:pt x="1668" y="175"/>
                  <a:pt x="1666" y="174"/>
                  <a:pt x="1668" y="174"/>
                </a:cubicBezTo>
                <a:cubicBezTo>
                  <a:pt x="1668" y="175"/>
                  <a:pt x="1669" y="175"/>
                  <a:pt x="1669" y="175"/>
                </a:cubicBezTo>
                <a:cubicBezTo>
                  <a:pt x="1669" y="174"/>
                  <a:pt x="1669" y="175"/>
                  <a:pt x="1670" y="175"/>
                </a:cubicBezTo>
                <a:cubicBezTo>
                  <a:pt x="1670" y="174"/>
                  <a:pt x="1670" y="174"/>
                  <a:pt x="1671" y="174"/>
                </a:cubicBezTo>
                <a:cubicBezTo>
                  <a:pt x="1671" y="174"/>
                  <a:pt x="1671" y="174"/>
                  <a:pt x="1671" y="173"/>
                </a:cubicBezTo>
                <a:cubicBezTo>
                  <a:pt x="1671" y="173"/>
                  <a:pt x="1671" y="174"/>
                  <a:pt x="1672" y="173"/>
                </a:cubicBezTo>
                <a:cubicBezTo>
                  <a:pt x="1672" y="173"/>
                  <a:pt x="1671" y="173"/>
                  <a:pt x="1672" y="173"/>
                </a:cubicBezTo>
                <a:cubicBezTo>
                  <a:pt x="1673" y="173"/>
                  <a:pt x="1673" y="171"/>
                  <a:pt x="1673" y="170"/>
                </a:cubicBezTo>
                <a:cubicBezTo>
                  <a:pt x="1674" y="169"/>
                  <a:pt x="1675" y="169"/>
                  <a:pt x="1674" y="168"/>
                </a:cubicBezTo>
                <a:cubicBezTo>
                  <a:pt x="1674" y="167"/>
                  <a:pt x="1673" y="168"/>
                  <a:pt x="1673" y="167"/>
                </a:cubicBezTo>
                <a:cubicBezTo>
                  <a:pt x="1672" y="167"/>
                  <a:pt x="1671" y="165"/>
                  <a:pt x="1673" y="165"/>
                </a:cubicBezTo>
                <a:cubicBezTo>
                  <a:pt x="1673" y="164"/>
                  <a:pt x="1673" y="164"/>
                  <a:pt x="1673" y="163"/>
                </a:cubicBezTo>
                <a:cubicBezTo>
                  <a:pt x="1673" y="162"/>
                  <a:pt x="1674" y="162"/>
                  <a:pt x="1674" y="162"/>
                </a:cubicBezTo>
                <a:cubicBezTo>
                  <a:pt x="1675" y="162"/>
                  <a:pt x="1675" y="162"/>
                  <a:pt x="1676" y="162"/>
                </a:cubicBezTo>
                <a:cubicBezTo>
                  <a:pt x="1676" y="162"/>
                  <a:pt x="1676" y="161"/>
                  <a:pt x="1676" y="161"/>
                </a:cubicBezTo>
                <a:cubicBezTo>
                  <a:pt x="1676" y="162"/>
                  <a:pt x="1675" y="163"/>
                  <a:pt x="1675" y="164"/>
                </a:cubicBezTo>
                <a:cubicBezTo>
                  <a:pt x="1676" y="164"/>
                  <a:pt x="1676" y="164"/>
                  <a:pt x="1676" y="164"/>
                </a:cubicBezTo>
                <a:cubicBezTo>
                  <a:pt x="1676" y="165"/>
                  <a:pt x="1676" y="166"/>
                  <a:pt x="1676" y="166"/>
                </a:cubicBezTo>
                <a:cubicBezTo>
                  <a:pt x="1675" y="167"/>
                  <a:pt x="1675" y="167"/>
                  <a:pt x="1675" y="167"/>
                </a:cubicBezTo>
                <a:cubicBezTo>
                  <a:pt x="1675" y="169"/>
                  <a:pt x="1676" y="168"/>
                  <a:pt x="1677" y="169"/>
                </a:cubicBezTo>
                <a:cubicBezTo>
                  <a:pt x="1678" y="169"/>
                  <a:pt x="1678" y="169"/>
                  <a:pt x="1678" y="170"/>
                </a:cubicBezTo>
                <a:cubicBezTo>
                  <a:pt x="1679" y="170"/>
                  <a:pt x="1680" y="170"/>
                  <a:pt x="1681" y="169"/>
                </a:cubicBezTo>
                <a:cubicBezTo>
                  <a:pt x="1681" y="169"/>
                  <a:pt x="1682" y="169"/>
                  <a:pt x="1682" y="169"/>
                </a:cubicBezTo>
                <a:cubicBezTo>
                  <a:pt x="1683" y="169"/>
                  <a:pt x="1683" y="168"/>
                  <a:pt x="1684" y="167"/>
                </a:cubicBezTo>
                <a:cubicBezTo>
                  <a:pt x="1685" y="167"/>
                  <a:pt x="1684" y="168"/>
                  <a:pt x="1685" y="168"/>
                </a:cubicBezTo>
                <a:cubicBezTo>
                  <a:pt x="1686" y="168"/>
                  <a:pt x="1687" y="168"/>
                  <a:pt x="1688" y="168"/>
                </a:cubicBezTo>
                <a:cubicBezTo>
                  <a:pt x="1688" y="168"/>
                  <a:pt x="1690" y="170"/>
                  <a:pt x="1690" y="171"/>
                </a:cubicBezTo>
                <a:cubicBezTo>
                  <a:pt x="1690" y="171"/>
                  <a:pt x="1691" y="171"/>
                  <a:pt x="1691" y="172"/>
                </a:cubicBezTo>
                <a:cubicBezTo>
                  <a:pt x="1691" y="172"/>
                  <a:pt x="1690" y="173"/>
                  <a:pt x="1690" y="173"/>
                </a:cubicBezTo>
                <a:cubicBezTo>
                  <a:pt x="1691" y="174"/>
                  <a:pt x="1693" y="176"/>
                  <a:pt x="1694" y="175"/>
                </a:cubicBezTo>
                <a:cubicBezTo>
                  <a:pt x="1696" y="174"/>
                  <a:pt x="1696" y="176"/>
                  <a:pt x="1697" y="176"/>
                </a:cubicBezTo>
                <a:cubicBezTo>
                  <a:pt x="1698" y="176"/>
                  <a:pt x="1699" y="177"/>
                  <a:pt x="1700" y="178"/>
                </a:cubicBezTo>
                <a:cubicBezTo>
                  <a:pt x="1700" y="179"/>
                  <a:pt x="1701" y="179"/>
                  <a:pt x="1702" y="178"/>
                </a:cubicBezTo>
                <a:cubicBezTo>
                  <a:pt x="1702" y="178"/>
                  <a:pt x="1703" y="177"/>
                  <a:pt x="1704" y="177"/>
                </a:cubicBezTo>
                <a:cubicBezTo>
                  <a:pt x="1704" y="178"/>
                  <a:pt x="1704" y="179"/>
                  <a:pt x="1706" y="179"/>
                </a:cubicBezTo>
                <a:cubicBezTo>
                  <a:pt x="1706" y="179"/>
                  <a:pt x="1706" y="179"/>
                  <a:pt x="1706" y="179"/>
                </a:cubicBezTo>
                <a:close/>
                <a:moveTo>
                  <a:pt x="933" y="65"/>
                </a:moveTo>
                <a:cubicBezTo>
                  <a:pt x="933" y="65"/>
                  <a:pt x="933" y="65"/>
                  <a:pt x="933" y="65"/>
                </a:cubicBezTo>
                <a:cubicBezTo>
                  <a:pt x="933" y="64"/>
                  <a:pt x="933" y="65"/>
                  <a:pt x="933" y="64"/>
                </a:cubicBezTo>
                <a:cubicBezTo>
                  <a:pt x="932" y="64"/>
                  <a:pt x="931" y="65"/>
                  <a:pt x="930" y="65"/>
                </a:cubicBezTo>
                <a:cubicBezTo>
                  <a:pt x="930" y="65"/>
                  <a:pt x="930" y="64"/>
                  <a:pt x="929" y="64"/>
                </a:cubicBezTo>
                <a:cubicBezTo>
                  <a:pt x="929" y="64"/>
                  <a:pt x="929" y="64"/>
                  <a:pt x="929" y="64"/>
                </a:cubicBezTo>
                <a:cubicBezTo>
                  <a:pt x="928" y="64"/>
                  <a:pt x="928" y="63"/>
                  <a:pt x="928" y="63"/>
                </a:cubicBezTo>
                <a:cubicBezTo>
                  <a:pt x="927" y="63"/>
                  <a:pt x="927" y="63"/>
                  <a:pt x="926" y="63"/>
                </a:cubicBezTo>
                <a:cubicBezTo>
                  <a:pt x="925" y="63"/>
                  <a:pt x="926" y="61"/>
                  <a:pt x="925" y="61"/>
                </a:cubicBezTo>
                <a:cubicBezTo>
                  <a:pt x="924" y="61"/>
                  <a:pt x="923" y="61"/>
                  <a:pt x="923" y="62"/>
                </a:cubicBezTo>
                <a:cubicBezTo>
                  <a:pt x="921" y="62"/>
                  <a:pt x="919" y="61"/>
                  <a:pt x="918" y="61"/>
                </a:cubicBezTo>
                <a:cubicBezTo>
                  <a:pt x="917" y="62"/>
                  <a:pt x="916" y="62"/>
                  <a:pt x="916" y="63"/>
                </a:cubicBezTo>
                <a:cubicBezTo>
                  <a:pt x="916" y="64"/>
                  <a:pt x="916" y="64"/>
                  <a:pt x="917" y="65"/>
                </a:cubicBezTo>
                <a:cubicBezTo>
                  <a:pt x="917" y="66"/>
                  <a:pt x="916" y="67"/>
                  <a:pt x="916" y="68"/>
                </a:cubicBezTo>
                <a:cubicBezTo>
                  <a:pt x="918" y="68"/>
                  <a:pt x="920" y="67"/>
                  <a:pt x="922" y="67"/>
                </a:cubicBezTo>
                <a:cubicBezTo>
                  <a:pt x="922" y="67"/>
                  <a:pt x="922" y="68"/>
                  <a:pt x="922" y="69"/>
                </a:cubicBezTo>
                <a:cubicBezTo>
                  <a:pt x="922" y="68"/>
                  <a:pt x="922" y="68"/>
                  <a:pt x="923" y="68"/>
                </a:cubicBezTo>
                <a:cubicBezTo>
                  <a:pt x="924" y="68"/>
                  <a:pt x="923" y="69"/>
                  <a:pt x="923" y="69"/>
                </a:cubicBezTo>
                <a:cubicBezTo>
                  <a:pt x="924" y="69"/>
                  <a:pt x="924" y="68"/>
                  <a:pt x="924" y="68"/>
                </a:cubicBezTo>
                <a:cubicBezTo>
                  <a:pt x="925" y="68"/>
                  <a:pt x="925" y="68"/>
                  <a:pt x="925" y="68"/>
                </a:cubicBezTo>
                <a:cubicBezTo>
                  <a:pt x="925" y="68"/>
                  <a:pt x="927" y="68"/>
                  <a:pt x="927" y="68"/>
                </a:cubicBezTo>
                <a:cubicBezTo>
                  <a:pt x="927" y="68"/>
                  <a:pt x="929" y="67"/>
                  <a:pt x="928" y="67"/>
                </a:cubicBezTo>
                <a:cubicBezTo>
                  <a:pt x="929" y="67"/>
                  <a:pt x="930" y="67"/>
                  <a:pt x="931" y="67"/>
                </a:cubicBezTo>
                <a:cubicBezTo>
                  <a:pt x="932" y="67"/>
                  <a:pt x="933" y="67"/>
                  <a:pt x="933" y="65"/>
                </a:cubicBezTo>
                <a:close/>
                <a:moveTo>
                  <a:pt x="473" y="61"/>
                </a:moveTo>
                <a:cubicBezTo>
                  <a:pt x="473" y="62"/>
                  <a:pt x="473" y="62"/>
                  <a:pt x="474" y="62"/>
                </a:cubicBezTo>
                <a:cubicBezTo>
                  <a:pt x="475" y="62"/>
                  <a:pt x="476" y="62"/>
                  <a:pt x="476" y="61"/>
                </a:cubicBezTo>
                <a:cubicBezTo>
                  <a:pt x="476" y="61"/>
                  <a:pt x="473" y="61"/>
                  <a:pt x="473" y="61"/>
                </a:cubicBezTo>
                <a:cubicBezTo>
                  <a:pt x="473" y="62"/>
                  <a:pt x="473" y="61"/>
                  <a:pt x="473" y="61"/>
                </a:cubicBezTo>
                <a:close/>
                <a:moveTo>
                  <a:pt x="370" y="58"/>
                </a:moveTo>
                <a:cubicBezTo>
                  <a:pt x="370" y="59"/>
                  <a:pt x="369" y="59"/>
                  <a:pt x="368" y="59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59"/>
                  <a:pt x="367" y="60"/>
                  <a:pt x="366" y="60"/>
                </a:cubicBezTo>
                <a:cubicBezTo>
                  <a:pt x="366" y="60"/>
                  <a:pt x="367" y="60"/>
                  <a:pt x="366" y="60"/>
                </a:cubicBezTo>
                <a:cubicBezTo>
                  <a:pt x="366" y="60"/>
                  <a:pt x="365" y="60"/>
                  <a:pt x="364" y="60"/>
                </a:cubicBezTo>
                <a:cubicBezTo>
                  <a:pt x="364" y="60"/>
                  <a:pt x="363" y="60"/>
                  <a:pt x="362" y="60"/>
                </a:cubicBezTo>
                <a:cubicBezTo>
                  <a:pt x="362" y="60"/>
                  <a:pt x="361" y="61"/>
                  <a:pt x="360" y="61"/>
                </a:cubicBezTo>
                <a:cubicBezTo>
                  <a:pt x="361" y="62"/>
                  <a:pt x="362" y="61"/>
                  <a:pt x="364" y="61"/>
                </a:cubicBezTo>
                <a:cubicBezTo>
                  <a:pt x="364" y="62"/>
                  <a:pt x="366" y="62"/>
                  <a:pt x="366" y="62"/>
                </a:cubicBezTo>
                <a:cubicBezTo>
                  <a:pt x="367" y="62"/>
                  <a:pt x="366" y="62"/>
                  <a:pt x="367" y="62"/>
                </a:cubicBezTo>
                <a:cubicBezTo>
                  <a:pt x="367" y="62"/>
                  <a:pt x="368" y="62"/>
                  <a:pt x="368" y="62"/>
                </a:cubicBezTo>
                <a:cubicBezTo>
                  <a:pt x="369" y="62"/>
                  <a:pt x="369" y="63"/>
                  <a:pt x="370" y="63"/>
                </a:cubicBezTo>
                <a:cubicBezTo>
                  <a:pt x="370" y="62"/>
                  <a:pt x="371" y="63"/>
                  <a:pt x="371" y="62"/>
                </a:cubicBezTo>
                <a:cubicBezTo>
                  <a:pt x="372" y="62"/>
                  <a:pt x="372" y="63"/>
                  <a:pt x="373" y="63"/>
                </a:cubicBezTo>
                <a:cubicBezTo>
                  <a:pt x="373" y="63"/>
                  <a:pt x="374" y="63"/>
                  <a:pt x="374" y="63"/>
                </a:cubicBezTo>
                <a:cubicBezTo>
                  <a:pt x="374" y="62"/>
                  <a:pt x="375" y="62"/>
                  <a:pt x="375" y="62"/>
                </a:cubicBezTo>
                <a:cubicBezTo>
                  <a:pt x="375" y="61"/>
                  <a:pt x="376" y="61"/>
                  <a:pt x="377" y="61"/>
                </a:cubicBezTo>
                <a:cubicBezTo>
                  <a:pt x="377" y="61"/>
                  <a:pt x="377" y="60"/>
                  <a:pt x="377" y="59"/>
                </a:cubicBezTo>
                <a:cubicBezTo>
                  <a:pt x="377" y="59"/>
                  <a:pt x="375" y="59"/>
                  <a:pt x="375" y="58"/>
                </a:cubicBezTo>
                <a:cubicBezTo>
                  <a:pt x="374" y="58"/>
                  <a:pt x="374" y="59"/>
                  <a:pt x="373" y="59"/>
                </a:cubicBezTo>
                <a:cubicBezTo>
                  <a:pt x="372" y="59"/>
                  <a:pt x="371" y="58"/>
                  <a:pt x="370" y="58"/>
                </a:cubicBezTo>
                <a:cubicBezTo>
                  <a:pt x="370" y="58"/>
                  <a:pt x="370" y="58"/>
                  <a:pt x="370" y="58"/>
                </a:cubicBezTo>
                <a:close/>
                <a:moveTo>
                  <a:pt x="333" y="58"/>
                </a:moveTo>
                <a:cubicBezTo>
                  <a:pt x="333" y="58"/>
                  <a:pt x="333" y="58"/>
                  <a:pt x="333" y="59"/>
                </a:cubicBezTo>
                <a:cubicBezTo>
                  <a:pt x="334" y="58"/>
                  <a:pt x="334" y="60"/>
                  <a:pt x="334" y="60"/>
                </a:cubicBezTo>
                <a:cubicBezTo>
                  <a:pt x="335" y="60"/>
                  <a:pt x="336" y="60"/>
                  <a:pt x="337" y="60"/>
                </a:cubicBezTo>
                <a:cubicBezTo>
                  <a:pt x="337" y="59"/>
                  <a:pt x="337" y="58"/>
                  <a:pt x="336" y="58"/>
                </a:cubicBezTo>
                <a:cubicBezTo>
                  <a:pt x="335" y="58"/>
                  <a:pt x="336" y="58"/>
                  <a:pt x="335" y="58"/>
                </a:cubicBezTo>
                <a:cubicBezTo>
                  <a:pt x="335" y="57"/>
                  <a:pt x="334" y="57"/>
                  <a:pt x="333" y="58"/>
                </a:cubicBezTo>
                <a:cubicBezTo>
                  <a:pt x="333" y="58"/>
                  <a:pt x="333" y="58"/>
                  <a:pt x="333" y="58"/>
                </a:cubicBezTo>
                <a:close/>
                <a:moveTo>
                  <a:pt x="317" y="58"/>
                </a:moveTo>
                <a:cubicBezTo>
                  <a:pt x="317" y="58"/>
                  <a:pt x="317" y="60"/>
                  <a:pt x="318" y="60"/>
                </a:cubicBezTo>
                <a:cubicBezTo>
                  <a:pt x="319" y="61"/>
                  <a:pt x="318" y="61"/>
                  <a:pt x="319" y="62"/>
                </a:cubicBezTo>
                <a:cubicBezTo>
                  <a:pt x="319" y="62"/>
                  <a:pt x="319" y="62"/>
                  <a:pt x="319" y="63"/>
                </a:cubicBezTo>
                <a:cubicBezTo>
                  <a:pt x="319" y="63"/>
                  <a:pt x="320" y="62"/>
                  <a:pt x="320" y="62"/>
                </a:cubicBezTo>
                <a:cubicBezTo>
                  <a:pt x="320" y="62"/>
                  <a:pt x="320" y="61"/>
                  <a:pt x="320" y="60"/>
                </a:cubicBezTo>
                <a:cubicBezTo>
                  <a:pt x="320" y="59"/>
                  <a:pt x="319" y="58"/>
                  <a:pt x="319" y="57"/>
                </a:cubicBezTo>
                <a:cubicBezTo>
                  <a:pt x="318" y="57"/>
                  <a:pt x="318" y="57"/>
                  <a:pt x="317" y="58"/>
                </a:cubicBezTo>
                <a:cubicBezTo>
                  <a:pt x="317" y="59"/>
                  <a:pt x="317" y="58"/>
                  <a:pt x="317" y="58"/>
                </a:cubicBezTo>
                <a:close/>
                <a:moveTo>
                  <a:pt x="387" y="57"/>
                </a:moveTo>
                <a:cubicBezTo>
                  <a:pt x="387" y="58"/>
                  <a:pt x="386" y="59"/>
                  <a:pt x="385" y="60"/>
                </a:cubicBezTo>
                <a:cubicBezTo>
                  <a:pt x="386" y="60"/>
                  <a:pt x="386" y="62"/>
                  <a:pt x="386" y="63"/>
                </a:cubicBezTo>
                <a:cubicBezTo>
                  <a:pt x="386" y="63"/>
                  <a:pt x="387" y="63"/>
                  <a:pt x="387" y="63"/>
                </a:cubicBezTo>
                <a:cubicBezTo>
                  <a:pt x="387" y="62"/>
                  <a:pt x="387" y="62"/>
                  <a:pt x="388" y="62"/>
                </a:cubicBezTo>
                <a:cubicBezTo>
                  <a:pt x="389" y="62"/>
                  <a:pt x="389" y="62"/>
                  <a:pt x="389" y="61"/>
                </a:cubicBezTo>
                <a:cubicBezTo>
                  <a:pt x="389" y="61"/>
                  <a:pt x="389" y="59"/>
                  <a:pt x="390" y="60"/>
                </a:cubicBezTo>
                <a:cubicBezTo>
                  <a:pt x="390" y="59"/>
                  <a:pt x="390" y="59"/>
                  <a:pt x="390" y="58"/>
                </a:cubicBezTo>
                <a:cubicBezTo>
                  <a:pt x="390" y="58"/>
                  <a:pt x="389" y="57"/>
                  <a:pt x="389" y="58"/>
                </a:cubicBezTo>
                <a:cubicBezTo>
                  <a:pt x="389" y="57"/>
                  <a:pt x="388" y="58"/>
                  <a:pt x="388" y="58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7"/>
                  <a:pt x="387" y="57"/>
                  <a:pt x="387" y="57"/>
                </a:cubicBezTo>
                <a:cubicBezTo>
                  <a:pt x="387" y="58"/>
                  <a:pt x="387" y="57"/>
                  <a:pt x="387" y="57"/>
                </a:cubicBezTo>
                <a:close/>
                <a:moveTo>
                  <a:pt x="918" y="61"/>
                </a:moveTo>
                <a:cubicBezTo>
                  <a:pt x="920" y="61"/>
                  <a:pt x="920" y="61"/>
                  <a:pt x="920" y="60"/>
                </a:cubicBezTo>
                <a:cubicBezTo>
                  <a:pt x="920" y="58"/>
                  <a:pt x="922" y="59"/>
                  <a:pt x="921" y="58"/>
                </a:cubicBezTo>
                <a:cubicBezTo>
                  <a:pt x="920" y="57"/>
                  <a:pt x="920" y="56"/>
                  <a:pt x="919" y="56"/>
                </a:cubicBezTo>
                <a:cubicBezTo>
                  <a:pt x="918" y="56"/>
                  <a:pt x="917" y="56"/>
                  <a:pt x="916" y="56"/>
                </a:cubicBezTo>
                <a:cubicBezTo>
                  <a:pt x="915" y="56"/>
                  <a:pt x="915" y="56"/>
                  <a:pt x="914" y="56"/>
                </a:cubicBezTo>
                <a:cubicBezTo>
                  <a:pt x="914" y="56"/>
                  <a:pt x="914" y="57"/>
                  <a:pt x="913" y="57"/>
                </a:cubicBezTo>
                <a:cubicBezTo>
                  <a:pt x="913" y="57"/>
                  <a:pt x="913" y="57"/>
                  <a:pt x="912" y="57"/>
                </a:cubicBezTo>
                <a:cubicBezTo>
                  <a:pt x="911" y="57"/>
                  <a:pt x="911" y="57"/>
                  <a:pt x="911" y="58"/>
                </a:cubicBezTo>
                <a:cubicBezTo>
                  <a:pt x="912" y="58"/>
                  <a:pt x="913" y="59"/>
                  <a:pt x="914" y="59"/>
                </a:cubicBezTo>
                <a:cubicBezTo>
                  <a:pt x="914" y="59"/>
                  <a:pt x="914" y="60"/>
                  <a:pt x="914" y="60"/>
                </a:cubicBezTo>
                <a:cubicBezTo>
                  <a:pt x="914" y="61"/>
                  <a:pt x="914" y="60"/>
                  <a:pt x="915" y="61"/>
                </a:cubicBezTo>
                <a:cubicBezTo>
                  <a:pt x="915" y="61"/>
                  <a:pt x="915" y="61"/>
                  <a:pt x="915" y="61"/>
                </a:cubicBezTo>
                <a:cubicBezTo>
                  <a:pt x="915" y="61"/>
                  <a:pt x="915" y="61"/>
                  <a:pt x="916" y="61"/>
                </a:cubicBezTo>
                <a:cubicBezTo>
                  <a:pt x="916" y="61"/>
                  <a:pt x="918" y="60"/>
                  <a:pt x="918" y="61"/>
                </a:cubicBezTo>
                <a:close/>
                <a:moveTo>
                  <a:pt x="247" y="69"/>
                </a:moveTo>
                <a:cubicBezTo>
                  <a:pt x="248" y="69"/>
                  <a:pt x="246" y="71"/>
                  <a:pt x="247" y="69"/>
                </a:cubicBezTo>
                <a:close/>
                <a:moveTo>
                  <a:pt x="228" y="72"/>
                </a:moveTo>
                <a:cubicBezTo>
                  <a:pt x="228" y="72"/>
                  <a:pt x="229" y="72"/>
                  <a:pt x="230" y="72"/>
                </a:cubicBezTo>
                <a:cubicBezTo>
                  <a:pt x="230" y="72"/>
                  <a:pt x="231" y="74"/>
                  <a:pt x="231" y="74"/>
                </a:cubicBezTo>
                <a:cubicBezTo>
                  <a:pt x="231" y="75"/>
                  <a:pt x="231" y="74"/>
                  <a:pt x="231" y="74"/>
                </a:cubicBezTo>
                <a:cubicBezTo>
                  <a:pt x="232" y="75"/>
                  <a:pt x="232" y="75"/>
                  <a:pt x="232" y="76"/>
                </a:cubicBezTo>
                <a:cubicBezTo>
                  <a:pt x="233" y="77"/>
                  <a:pt x="234" y="76"/>
                  <a:pt x="235" y="75"/>
                </a:cubicBezTo>
                <a:cubicBezTo>
                  <a:pt x="235" y="75"/>
                  <a:pt x="234" y="75"/>
                  <a:pt x="235" y="75"/>
                </a:cubicBezTo>
                <a:cubicBezTo>
                  <a:pt x="236" y="75"/>
                  <a:pt x="236" y="75"/>
                  <a:pt x="237" y="75"/>
                </a:cubicBezTo>
                <a:cubicBezTo>
                  <a:pt x="237" y="75"/>
                  <a:pt x="237" y="75"/>
                  <a:pt x="237" y="76"/>
                </a:cubicBezTo>
                <a:cubicBezTo>
                  <a:pt x="238" y="76"/>
                  <a:pt x="240" y="76"/>
                  <a:pt x="240" y="75"/>
                </a:cubicBezTo>
                <a:cubicBezTo>
                  <a:pt x="240" y="75"/>
                  <a:pt x="240" y="74"/>
                  <a:pt x="240" y="74"/>
                </a:cubicBezTo>
                <a:cubicBezTo>
                  <a:pt x="241" y="74"/>
                  <a:pt x="241" y="75"/>
                  <a:pt x="241" y="75"/>
                </a:cubicBezTo>
                <a:cubicBezTo>
                  <a:pt x="242" y="74"/>
                  <a:pt x="241" y="73"/>
                  <a:pt x="241" y="72"/>
                </a:cubicBezTo>
                <a:cubicBezTo>
                  <a:pt x="242" y="72"/>
                  <a:pt x="242" y="74"/>
                  <a:pt x="243" y="75"/>
                </a:cubicBezTo>
                <a:cubicBezTo>
                  <a:pt x="243" y="75"/>
                  <a:pt x="243" y="76"/>
                  <a:pt x="244" y="76"/>
                </a:cubicBezTo>
                <a:cubicBezTo>
                  <a:pt x="244" y="76"/>
                  <a:pt x="245" y="76"/>
                  <a:pt x="246" y="75"/>
                </a:cubicBezTo>
                <a:cubicBezTo>
                  <a:pt x="247" y="75"/>
                  <a:pt x="247" y="74"/>
                  <a:pt x="247" y="73"/>
                </a:cubicBezTo>
                <a:cubicBezTo>
                  <a:pt x="247" y="73"/>
                  <a:pt x="247" y="75"/>
                  <a:pt x="247" y="73"/>
                </a:cubicBezTo>
                <a:cubicBezTo>
                  <a:pt x="247" y="72"/>
                  <a:pt x="247" y="72"/>
                  <a:pt x="247" y="71"/>
                </a:cubicBezTo>
                <a:cubicBezTo>
                  <a:pt x="247" y="71"/>
                  <a:pt x="247" y="71"/>
                  <a:pt x="248" y="70"/>
                </a:cubicBezTo>
                <a:cubicBezTo>
                  <a:pt x="248" y="71"/>
                  <a:pt x="248" y="72"/>
                  <a:pt x="249" y="72"/>
                </a:cubicBezTo>
                <a:cubicBezTo>
                  <a:pt x="249" y="72"/>
                  <a:pt x="249" y="72"/>
                  <a:pt x="249" y="72"/>
                </a:cubicBezTo>
                <a:cubicBezTo>
                  <a:pt x="249" y="71"/>
                  <a:pt x="250" y="71"/>
                  <a:pt x="250" y="71"/>
                </a:cubicBezTo>
                <a:cubicBezTo>
                  <a:pt x="251" y="70"/>
                  <a:pt x="251" y="71"/>
                  <a:pt x="251" y="70"/>
                </a:cubicBezTo>
                <a:cubicBezTo>
                  <a:pt x="251" y="69"/>
                  <a:pt x="251" y="69"/>
                  <a:pt x="251" y="68"/>
                </a:cubicBezTo>
                <a:cubicBezTo>
                  <a:pt x="250" y="68"/>
                  <a:pt x="251" y="67"/>
                  <a:pt x="252" y="67"/>
                </a:cubicBezTo>
                <a:cubicBezTo>
                  <a:pt x="252" y="67"/>
                  <a:pt x="252" y="67"/>
                  <a:pt x="252" y="68"/>
                </a:cubicBezTo>
                <a:cubicBezTo>
                  <a:pt x="253" y="67"/>
                  <a:pt x="253" y="67"/>
                  <a:pt x="253" y="66"/>
                </a:cubicBezTo>
                <a:cubicBezTo>
                  <a:pt x="254" y="65"/>
                  <a:pt x="254" y="65"/>
                  <a:pt x="256" y="65"/>
                </a:cubicBezTo>
                <a:cubicBezTo>
                  <a:pt x="256" y="66"/>
                  <a:pt x="255" y="67"/>
                  <a:pt x="255" y="68"/>
                </a:cubicBezTo>
                <a:cubicBezTo>
                  <a:pt x="254" y="68"/>
                  <a:pt x="253" y="69"/>
                  <a:pt x="254" y="70"/>
                </a:cubicBezTo>
                <a:cubicBezTo>
                  <a:pt x="254" y="70"/>
                  <a:pt x="255" y="70"/>
                  <a:pt x="255" y="70"/>
                </a:cubicBezTo>
                <a:cubicBezTo>
                  <a:pt x="255" y="70"/>
                  <a:pt x="255" y="70"/>
                  <a:pt x="256" y="71"/>
                </a:cubicBezTo>
                <a:cubicBezTo>
                  <a:pt x="256" y="71"/>
                  <a:pt x="257" y="70"/>
                  <a:pt x="257" y="70"/>
                </a:cubicBezTo>
                <a:cubicBezTo>
                  <a:pt x="258" y="69"/>
                  <a:pt x="257" y="69"/>
                  <a:pt x="259" y="69"/>
                </a:cubicBezTo>
                <a:cubicBezTo>
                  <a:pt x="259" y="68"/>
                  <a:pt x="260" y="68"/>
                  <a:pt x="261" y="68"/>
                </a:cubicBezTo>
                <a:cubicBezTo>
                  <a:pt x="261" y="68"/>
                  <a:pt x="261" y="67"/>
                  <a:pt x="261" y="67"/>
                </a:cubicBezTo>
                <a:cubicBezTo>
                  <a:pt x="262" y="67"/>
                  <a:pt x="261" y="67"/>
                  <a:pt x="261" y="67"/>
                </a:cubicBezTo>
                <a:cubicBezTo>
                  <a:pt x="261" y="66"/>
                  <a:pt x="261" y="66"/>
                  <a:pt x="261" y="66"/>
                </a:cubicBezTo>
                <a:cubicBezTo>
                  <a:pt x="262" y="65"/>
                  <a:pt x="261" y="64"/>
                  <a:pt x="261" y="63"/>
                </a:cubicBezTo>
                <a:cubicBezTo>
                  <a:pt x="263" y="64"/>
                  <a:pt x="264" y="64"/>
                  <a:pt x="266" y="65"/>
                </a:cubicBezTo>
                <a:cubicBezTo>
                  <a:pt x="265" y="64"/>
                  <a:pt x="265" y="64"/>
                  <a:pt x="265" y="63"/>
                </a:cubicBezTo>
                <a:cubicBezTo>
                  <a:pt x="265" y="63"/>
                  <a:pt x="265" y="63"/>
                  <a:pt x="265" y="62"/>
                </a:cubicBezTo>
                <a:cubicBezTo>
                  <a:pt x="266" y="62"/>
                  <a:pt x="266" y="61"/>
                  <a:pt x="267" y="60"/>
                </a:cubicBezTo>
                <a:cubicBezTo>
                  <a:pt x="267" y="59"/>
                  <a:pt x="265" y="58"/>
                  <a:pt x="264" y="57"/>
                </a:cubicBezTo>
                <a:cubicBezTo>
                  <a:pt x="263" y="56"/>
                  <a:pt x="263" y="56"/>
                  <a:pt x="261" y="56"/>
                </a:cubicBezTo>
                <a:cubicBezTo>
                  <a:pt x="261" y="56"/>
                  <a:pt x="260" y="57"/>
                  <a:pt x="259" y="57"/>
                </a:cubicBezTo>
                <a:cubicBezTo>
                  <a:pt x="258" y="57"/>
                  <a:pt x="258" y="58"/>
                  <a:pt x="259" y="58"/>
                </a:cubicBezTo>
                <a:cubicBezTo>
                  <a:pt x="260" y="58"/>
                  <a:pt x="259" y="59"/>
                  <a:pt x="259" y="59"/>
                </a:cubicBezTo>
                <a:cubicBezTo>
                  <a:pt x="258" y="59"/>
                  <a:pt x="258" y="60"/>
                  <a:pt x="258" y="60"/>
                </a:cubicBezTo>
                <a:cubicBezTo>
                  <a:pt x="257" y="60"/>
                  <a:pt x="256" y="60"/>
                  <a:pt x="256" y="59"/>
                </a:cubicBezTo>
                <a:cubicBezTo>
                  <a:pt x="255" y="58"/>
                  <a:pt x="252" y="59"/>
                  <a:pt x="251" y="59"/>
                </a:cubicBezTo>
                <a:cubicBezTo>
                  <a:pt x="250" y="59"/>
                  <a:pt x="250" y="59"/>
                  <a:pt x="249" y="59"/>
                </a:cubicBezTo>
                <a:cubicBezTo>
                  <a:pt x="248" y="59"/>
                  <a:pt x="248" y="60"/>
                  <a:pt x="247" y="60"/>
                </a:cubicBezTo>
                <a:cubicBezTo>
                  <a:pt x="246" y="60"/>
                  <a:pt x="245" y="62"/>
                  <a:pt x="244" y="62"/>
                </a:cubicBezTo>
                <a:cubicBezTo>
                  <a:pt x="244" y="62"/>
                  <a:pt x="244" y="62"/>
                  <a:pt x="244" y="62"/>
                </a:cubicBezTo>
                <a:cubicBezTo>
                  <a:pt x="244" y="63"/>
                  <a:pt x="243" y="62"/>
                  <a:pt x="243" y="62"/>
                </a:cubicBezTo>
                <a:cubicBezTo>
                  <a:pt x="242" y="63"/>
                  <a:pt x="242" y="63"/>
                  <a:pt x="241" y="64"/>
                </a:cubicBezTo>
                <a:cubicBezTo>
                  <a:pt x="241" y="64"/>
                  <a:pt x="240" y="64"/>
                  <a:pt x="240" y="64"/>
                </a:cubicBezTo>
                <a:cubicBezTo>
                  <a:pt x="240" y="64"/>
                  <a:pt x="239" y="64"/>
                  <a:pt x="240" y="65"/>
                </a:cubicBezTo>
                <a:cubicBezTo>
                  <a:pt x="239" y="65"/>
                  <a:pt x="238" y="65"/>
                  <a:pt x="238" y="64"/>
                </a:cubicBezTo>
                <a:cubicBezTo>
                  <a:pt x="238" y="66"/>
                  <a:pt x="238" y="65"/>
                  <a:pt x="237" y="66"/>
                </a:cubicBezTo>
                <a:cubicBezTo>
                  <a:pt x="236" y="67"/>
                  <a:pt x="236" y="66"/>
                  <a:pt x="235" y="67"/>
                </a:cubicBezTo>
                <a:cubicBezTo>
                  <a:pt x="235" y="67"/>
                  <a:pt x="235" y="66"/>
                  <a:pt x="234" y="67"/>
                </a:cubicBezTo>
                <a:cubicBezTo>
                  <a:pt x="234" y="68"/>
                  <a:pt x="235" y="68"/>
                  <a:pt x="235" y="69"/>
                </a:cubicBezTo>
                <a:cubicBezTo>
                  <a:pt x="234" y="69"/>
                  <a:pt x="233" y="69"/>
                  <a:pt x="233" y="69"/>
                </a:cubicBezTo>
                <a:cubicBezTo>
                  <a:pt x="232" y="69"/>
                  <a:pt x="232" y="69"/>
                  <a:pt x="231" y="69"/>
                </a:cubicBezTo>
                <a:cubicBezTo>
                  <a:pt x="231" y="69"/>
                  <a:pt x="231" y="70"/>
                  <a:pt x="231" y="70"/>
                </a:cubicBezTo>
                <a:cubicBezTo>
                  <a:pt x="230" y="70"/>
                  <a:pt x="230" y="70"/>
                  <a:pt x="230" y="70"/>
                </a:cubicBezTo>
                <a:cubicBezTo>
                  <a:pt x="229" y="70"/>
                  <a:pt x="227" y="71"/>
                  <a:pt x="228" y="72"/>
                </a:cubicBezTo>
                <a:close/>
                <a:moveTo>
                  <a:pt x="287" y="56"/>
                </a:moveTo>
                <a:cubicBezTo>
                  <a:pt x="287" y="56"/>
                  <a:pt x="286" y="56"/>
                  <a:pt x="286" y="56"/>
                </a:cubicBezTo>
                <a:cubicBezTo>
                  <a:pt x="285" y="56"/>
                  <a:pt x="285" y="57"/>
                  <a:pt x="284" y="57"/>
                </a:cubicBezTo>
                <a:cubicBezTo>
                  <a:pt x="284" y="57"/>
                  <a:pt x="284" y="58"/>
                  <a:pt x="283" y="58"/>
                </a:cubicBezTo>
                <a:cubicBezTo>
                  <a:pt x="282" y="58"/>
                  <a:pt x="281" y="58"/>
                  <a:pt x="281" y="58"/>
                </a:cubicBezTo>
                <a:cubicBezTo>
                  <a:pt x="280" y="59"/>
                  <a:pt x="279" y="59"/>
                  <a:pt x="279" y="59"/>
                </a:cubicBezTo>
                <a:cubicBezTo>
                  <a:pt x="279" y="59"/>
                  <a:pt x="278" y="60"/>
                  <a:pt x="278" y="61"/>
                </a:cubicBezTo>
                <a:cubicBezTo>
                  <a:pt x="279" y="62"/>
                  <a:pt x="279" y="63"/>
                  <a:pt x="279" y="64"/>
                </a:cubicBezTo>
                <a:cubicBezTo>
                  <a:pt x="280" y="64"/>
                  <a:pt x="280" y="64"/>
                  <a:pt x="281" y="65"/>
                </a:cubicBezTo>
                <a:cubicBezTo>
                  <a:pt x="282" y="65"/>
                  <a:pt x="279" y="65"/>
                  <a:pt x="282" y="65"/>
                </a:cubicBezTo>
                <a:cubicBezTo>
                  <a:pt x="282" y="65"/>
                  <a:pt x="283" y="65"/>
                  <a:pt x="283" y="66"/>
                </a:cubicBezTo>
                <a:cubicBezTo>
                  <a:pt x="283" y="66"/>
                  <a:pt x="284" y="65"/>
                  <a:pt x="284" y="66"/>
                </a:cubicBezTo>
                <a:cubicBezTo>
                  <a:pt x="285" y="66"/>
                  <a:pt x="285" y="66"/>
                  <a:pt x="286" y="66"/>
                </a:cubicBezTo>
                <a:cubicBezTo>
                  <a:pt x="286" y="65"/>
                  <a:pt x="287" y="65"/>
                  <a:pt x="287" y="65"/>
                </a:cubicBezTo>
                <a:cubicBezTo>
                  <a:pt x="288" y="65"/>
                  <a:pt x="288" y="64"/>
                  <a:pt x="288" y="64"/>
                </a:cubicBezTo>
                <a:cubicBezTo>
                  <a:pt x="289" y="64"/>
                  <a:pt x="290" y="64"/>
                  <a:pt x="291" y="64"/>
                </a:cubicBezTo>
                <a:cubicBezTo>
                  <a:pt x="291" y="64"/>
                  <a:pt x="291" y="64"/>
                  <a:pt x="292" y="63"/>
                </a:cubicBezTo>
                <a:cubicBezTo>
                  <a:pt x="294" y="61"/>
                  <a:pt x="292" y="61"/>
                  <a:pt x="291" y="59"/>
                </a:cubicBezTo>
                <a:cubicBezTo>
                  <a:pt x="292" y="59"/>
                  <a:pt x="294" y="59"/>
                  <a:pt x="295" y="58"/>
                </a:cubicBezTo>
                <a:cubicBezTo>
                  <a:pt x="295" y="57"/>
                  <a:pt x="296" y="57"/>
                  <a:pt x="296" y="55"/>
                </a:cubicBezTo>
                <a:cubicBezTo>
                  <a:pt x="295" y="55"/>
                  <a:pt x="295" y="55"/>
                  <a:pt x="294" y="55"/>
                </a:cubicBezTo>
                <a:cubicBezTo>
                  <a:pt x="293" y="55"/>
                  <a:pt x="293" y="55"/>
                  <a:pt x="293" y="55"/>
                </a:cubicBezTo>
                <a:cubicBezTo>
                  <a:pt x="292" y="54"/>
                  <a:pt x="292" y="55"/>
                  <a:pt x="291" y="55"/>
                </a:cubicBezTo>
                <a:cubicBezTo>
                  <a:pt x="291" y="55"/>
                  <a:pt x="291" y="55"/>
                  <a:pt x="290" y="56"/>
                </a:cubicBezTo>
                <a:cubicBezTo>
                  <a:pt x="290" y="56"/>
                  <a:pt x="289" y="56"/>
                  <a:pt x="288" y="55"/>
                </a:cubicBezTo>
                <a:cubicBezTo>
                  <a:pt x="288" y="56"/>
                  <a:pt x="287" y="55"/>
                  <a:pt x="287" y="56"/>
                </a:cubicBezTo>
                <a:cubicBezTo>
                  <a:pt x="286" y="56"/>
                  <a:pt x="287" y="56"/>
                  <a:pt x="287" y="56"/>
                </a:cubicBezTo>
                <a:close/>
                <a:moveTo>
                  <a:pt x="271" y="59"/>
                </a:moveTo>
                <a:cubicBezTo>
                  <a:pt x="271" y="59"/>
                  <a:pt x="273" y="59"/>
                  <a:pt x="273" y="59"/>
                </a:cubicBezTo>
                <a:cubicBezTo>
                  <a:pt x="273" y="58"/>
                  <a:pt x="273" y="58"/>
                  <a:pt x="273" y="58"/>
                </a:cubicBezTo>
                <a:cubicBezTo>
                  <a:pt x="273" y="58"/>
                  <a:pt x="274" y="58"/>
                  <a:pt x="274" y="57"/>
                </a:cubicBezTo>
                <a:cubicBezTo>
                  <a:pt x="275" y="56"/>
                  <a:pt x="273" y="56"/>
                  <a:pt x="273" y="55"/>
                </a:cubicBezTo>
                <a:cubicBezTo>
                  <a:pt x="272" y="54"/>
                  <a:pt x="272" y="54"/>
                  <a:pt x="271" y="54"/>
                </a:cubicBezTo>
                <a:cubicBezTo>
                  <a:pt x="271" y="54"/>
                  <a:pt x="271" y="54"/>
                  <a:pt x="270" y="54"/>
                </a:cubicBezTo>
                <a:cubicBezTo>
                  <a:pt x="269" y="54"/>
                  <a:pt x="268" y="55"/>
                  <a:pt x="268" y="56"/>
                </a:cubicBezTo>
                <a:cubicBezTo>
                  <a:pt x="268" y="57"/>
                  <a:pt x="269" y="57"/>
                  <a:pt x="269" y="58"/>
                </a:cubicBezTo>
                <a:cubicBezTo>
                  <a:pt x="270" y="59"/>
                  <a:pt x="270" y="59"/>
                  <a:pt x="271" y="59"/>
                </a:cubicBezTo>
                <a:close/>
                <a:moveTo>
                  <a:pt x="946" y="53"/>
                </a:moveTo>
                <a:cubicBezTo>
                  <a:pt x="946" y="55"/>
                  <a:pt x="948" y="55"/>
                  <a:pt x="949" y="55"/>
                </a:cubicBezTo>
                <a:cubicBezTo>
                  <a:pt x="948" y="54"/>
                  <a:pt x="948" y="54"/>
                  <a:pt x="948" y="53"/>
                </a:cubicBezTo>
                <a:cubicBezTo>
                  <a:pt x="947" y="53"/>
                  <a:pt x="947" y="53"/>
                  <a:pt x="946" y="53"/>
                </a:cubicBezTo>
                <a:close/>
                <a:moveTo>
                  <a:pt x="958" y="52"/>
                </a:moveTo>
                <a:cubicBezTo>
                  <a:pt x="958" y="52"/>
                  <a:pt x="958" y="52"/>
                  <a:pt x="958" y="52"/>
                </a:cubicBezTo>
                <a:cubicBezTo>
                  <a:pt x="959" y="52"/>
                  <a:pt x="961" y="52"/>
                  <a:pt x="961" y="52"/>
                </a:cubicBezTo>
                <a:cubicBezTo>
                  <a:pt x="961" y="51"/>
                  <a:pt x="961" y="51"/>
                  <a:pt x="960" y="51"/>
                </a:cubicBezTo>
                <a:cubicBezTo>
                  <a:pt x="960" y="51"/>
                  <a:pt x="959" y="51"/>
                  <a:pt x="959" y="51"/>
                </a:cubicBezTo>
                <a:cubicBezTo>
                  <a:pt x="959" y="51"/>
                  <a:pt x="958" y="50"/>
                  <a:pt x="958" y="50"/>
                </a:cubicBezTo>
                <a:cubicBezTo>
                  <a:pt x="956" y="50"/>
                  <a:pt x="956" y="50"/>
                  <a:pt x="954" y="51"/>
                </a:cubicBezTo>
                <a:cubicBezTo>
                  <a:pt x="954" y="51"/>
                  <a:pt x="954" y="51"/>
                  <a:pt x="954" y="52"/>
                </a:cubicBezTo>
                <a:cubicBezTo>
                  <a:pt x="955" y="52"/>
                  <a:pt x="956" y="51"/>
                  <a:pt x="958" y="52"/>
                </a:cubicBezTo>
                <a:close/>
                <a:moveTo>
                  <a:pt x="277" y="54"/>
                </a:moveTo>
                <a:cubicBezTo>
                  <a:pt x="278" y="54"/>
                  <a:pt x="279" y="54"/>
                  <a:pt x="279" y="53"/>
                </a:cubicBezTo>
                <a:cubicBezTo>
                  <a:pt x="280" y="53"/>
                  <a:pt x="280" y="54"/>
                  <a:pt x="281" y="53"/>
                </a:cubicBezTo>
                <a:cubicBezTo>
                  <a:pt x="281" y="53"/>
                  <a:pt x="280" y="53"/>
                  <a:pt x="281" y="53"/>
                </a:cubicBezTo>
                <a:cubicBezTo>
                  <a:pt x="281" y="53"/>
                  <a:pt x="281" y="53"/>
                  <a:pt x="281" y="53"/>
                </a:cubicBezTo>
                <a:cubicBezTo>
                  <a:pt x="282" y="53"/>
                  <a:pt x="282" y="53"/>
                  <a:pt x="283" y="53"/>
                </a:cubicBezTo>
                <a:cubicBezTo>
                  <a:pt x="283" y="53"/>
                  <a:pt x="283" y="54"/>
                  <a:pt x="283" y="54"/>
                </a:cubicBezTo>
                <a:cubicBezTo>
                  <a:pt x="284" y="54"/>
                  <a:pt x="285" y="55"/>
                  <a:pt x="286" y="55"/>
                </a:cubicBezTo>
                <a:cubicBezTo>
                  <a:pt x="286" y="54"/>
                  <a:pt x="287" y="53"/>
                  <a:pt x="287" y="53"/>
                </a:cubicBezTo>
                <a:cubicBezTo>
                  <a:pt x="287" y="52"/>
                  <a:pt x="287" y="52"/>
                  <a:pt x="287" y="51"/>
                </a:cubicBezTo>
                <a:cubicBezTo>
                  <a:pt x="287" y="51"/>
                  <a:pt x="286" y="51"/>
                  <a:pt x="285" y="51"/>
                </a:cubicBezTo>
                <a:cubicBezTo>
                  <a:pt x="284" y="51"/>
                  <a:pt x="283" y="50"/>
                  <a:pt x="282" y="50"/>
                </a:cubicBezTo>
                <a:cubicBezTo>
                  <a:pt x="281" y="51"/>
                  <a:pt x="281" y="51"/>
                  <a:pt x="280" y="51"/>
                </a:cubicBezTo>
                <a:cubicBezTo>
                  <a:pt x="279" y="51"/>
                  <a:pt x="279" y="51"/>
                  <a:pt x="278" y="51"/>
                </a:cubicBezTo>
                <a:cubicBezTo>
                  <a:pt x="278" y="51"/>
                  <a:pt x="277" y="52"/>
                  <a:pt x="277" y="52"/>
                </a:cubicBezTo>
                <a:cubicBezTo>
                  <a:pt x="276" y="53"/>
                  <a:pt x="277" y="53"/>
                  <a:pt x="277" y="54"/>
                </a:cubicBezTo>
                <a:cubicBezTo>
                  <a:pt x="278" y="54"/>
                  <a:pt x="277" y="54"/>
                  <a:pt x="277" y="54"/>
                </a:cubicBezTo>
                <a:close/>
                <a:moveTo>
                  <a:pt x="873" y="52"/>
                </a:moveTo>
                <a:cubicBezTo>
                  <a:pt x="873" y="52"/>
                  <a:pt x="873" y="53"/>
                  <a:pt x="873" y="53"/>
                </a:cubicBezTo>
                <a:cubicBezTo>
                  <a:pt x="874" y="53"/>
                  <a:pt x="874" y="54"/>
                  <a:pt x="874" y="54"/>
                </a:cubicBezTo>
                <a:cubicBezTo>
                  <a:pt x="874" y="54"/>
                  <a:pt x="875" y="54"/>
                  <a:pt x="875" y="54"/>
                </a:cubicBezTo>
                <a:cubicBezTo>
                  <a:pt x="875" y="54"/>
                  <a:pt x="875" y="55"/>
                  <a:pt x="876" y="54"/>
                </a:cubicBezTo>
                <a:cubicBezTo>
                  <a:pt x="876" y="54"/>
                  <a:pt x="874" y="51"/>
                  <a:pt x="874" y="51"/>
                </a:cubicBezTo>
                <a:cubicBezTo>
                  <a:pt x="872" y="51"/>
                  <a:pt x="874" y="48"/>
                  <a:pt x="872" y="48"/>
                </a:cubicBezTo>
                <a:cubicBezTo>
                  <a:pt x="872" y="50"/>
                  <a:pt x="872" y="51"/>
                  <a:pt x="873" y="52"/>
                </a:cubicBezTo>
                <a:close/>
                <a:moveTo>
                  <a:pt x="289" y="53"/>
                </a:moveTo>
                <a:cubicBezTo>
                  <a:pt x="289" y="53"/>
                  <a:pt x="291" y="54"/>
                  <a:pt x="291" y="54"/>
                </a:cubicBezTo>
                <a:cubicBezTo>
                  <a:pt x="291" y="54"/>
                  <a:pt x="292" y="54"/>
                  <a:pt x="293" y="54"/>
                </a:cubicBezTo>
                <a:cubicBezTo>
                  <a:pt x="293" y="54"/>
                  <a:pt x="293" y="54"/>
                  <a:pt x="294" y="54"/>
                </a:cubicBezTo>
                <a:cubicBezTo>
                  <a:pt x="295" y="54"/>
                  <a:pt x="294" y="54"/>
                  <a:pt x="294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5" y="54"/>
                  <a:pt x="295" y="53"/>
                  <a:pt x="295" y="53"/>
                </a:cubicBezTo>
                <a:cubicBezTo>
                  <a:pt x="295" y="53"/>
                  <a:pt x="296" y="53"/>
                  <a:pt x="296" y="53"/>
                </a:cubicBezTo>
                <a:cubicBezTo>
                  <a:pt x="297" y="53"/>
                  <a:pt x="298" y="54"/>
                  <a:pt x="298" y="53"/>
                </a:cubicBezTo>
                <a:cubicBezTo>
                  <a:pt x="298" y="52"/>
                  <a:pt x="299" y="52"/>
                  <a:pt x="298" y="51"/>
                </a:cubicBezTo>
                <a:cubicBezTo>
                  <a:pt x="298" y="50"/>
                  <a:pt x="298" y="49"/>
                  <a:pt x="297" y="49"/>
                </a:cubicBezTo>
                <a:cubicBezTo>
                  <a:pt x="297" y="49"/>
                  <a:pt x="297" y="49"/>
                  <a:pt x="296" y="49"/>
                </a:cubicBezTo>
                <a:cubicBezTo>
                  <a:pt x="296" y="49"/>
                  <a:pt x="296" y="49"/>
                  <a:pt x="295" y="48"/>
                </a:cubicBezTo>
                <a:cubicBezTo>
                  <a:pt x="294" y="48"/>
                  <a:pt x="294" y="48"/>
                  <a:pt x="294" y="49"/>
                </a:cubicBezTo>
                <a:cubicBezTo>
                  <a:pt x="293" y="49"/>
                  <a:pt x="293" y="49"/>
                  <a:pt x="293" y="49"/>
                </a:cubicBezTo>
                <a:cubicBezTo>
                  <a:pt x="291" y="49"/>
                  <a:pt x="291" y="49"/>
                  <a:pt x="290" y="50"/>
                </a:cubicBezTo>
                <a:cubicBezTo>
                  <a:pt x="290" y="51"/>
                  <a:pt x="289" y="50"/>
                  <a:pt x="288" y="51"/>
                </a:cubicBezTo>
                <a:cubicBezTo>
                  <a:pt x="288" y="51"/>
                  <a:pt x="288" y="52"/>
                  <a:pt x="288" y="52"/>
                </a:cubicBezTo>
                <a:cubicBezTo>
                  <a:pt x="288" y="52"/>
                  <a:pt x="288" y="52"/>
                  <a:pt x="288" y="53"/>
                </a:cubicBezTo>
                <a:cubicBezTo>
                  <a:pt x="288" y="53"/>
                  <a:pt x="289" y="52"/>
                  <a:pt x="289" y="53"/>
                </a:cubicBezTo>
                <a:close/>
                <a:moveTo>
                  <a:pt x="409" y="48"/>
                </a:moveTo>
                <a:cubicBezTo>
                  <a:pt x="408" y="48"/>
                  <a:pt x="407" y="48"/>
                  <a:pt x="407" y="49"/>
                </a:cubicBezTo>
                <a:cubicBezTo>
                  <a:pt x="407" y="49"/>
                  <a:pt x="408" y="49"/>
                  <a:pt x="409" y="48"/>
                </a:cubicBezTo>
                <a:cubicBezTo>
                  <a:pt x="408" y="48"/>
                  <a:pt x="409" y="48"/>
                  <a:pt x="409" y="48"/>
                </a:cubicBezTo>
                <a:close/>
                <a:moveTo>
                  <a:pt x="351" y="54"/>
                </a:moveTo>
                <a:cubicBezTo>
                  <a:pt x="351" y="54"/>
                  <a:pt x="352" y="54"/>
                  <a:pt x="352" y="54"/>
                </a:cubicBezTo>
                <a:cubicBezTo>
                  <a:pt x="352" y="55"/>
                  <a:pt x="353" y="54"/>
                  <a:pt x="354" y="54"/>
                </a:cubicBezTo>
                <a:cubicBezTo>
                  <a:pt x="354" y="54"/>
                  <a:pt x="355" y="54"/>
                  <a:pt x="355" y="55"/>
                </a:cubicBezTo>
                <a:cubicBezTo>
                  <a:pt x="355" y="55"/>
                  <a:pt x="356" y="55"/>
                  <a:pt x="356" y="55"/>
                </a:cubicBezTo>
                <a:cubicBezTo>
                  <a:pt x="355" y="55"/>
                  <a:pt x="355" y="55"/>
                  <a:pt x="354" y="55"/>
                </a:cubicBezTo>
                <a:cubicBezTo>
                  <a:pt x="354" y="55"/>
                  <a:pt x="354" y="56"/>
                  <a:pt x="354" y="56"/>
                </a:cubicBezTo>
                <a:cubicBezTo>
                  <a:pt x="353" y="56"/>
                  <a:pt x="355" y="58"/>
                  <a:pt x="355" y="58"/>
                </a:cubicBezTo>
                <a:cubicBezTo>
                  <a:pt x="356" y="59"/>
                  <a:pt x="356" y="59"/>
                  <a:pt x="357" y="59"/>
                </a:cubicBezTo>
                <a:cubicBezTo>
                  <a:pt x="358" y="60"/>
                  <a:pt x="357" y="60"/>
                  <a:pt x="357" y="60"/>
                </a:cubicBezTo>
                <a:cubicBezTo>
                  <a:pt x="358" y="60"/>
                  <a:pt x="358" y="60"/>
                  <a:pt x="359" y="60"/>
                </a:cubicBezTo>
                <a:cubicBezTo>
                  <a:pt x="360" y="60"/>
                  <a:pt x="359" y="59"/>
                  <a:pt x="360" y="59"/>
                </a:cubicBezTo>
                <a:cubicBezTo>
                  <a:pt x="361" y="59"/>
                  <a:pt x="361" y="59"/>
                  <a:pt x="362" y="59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3" y="59"/>
                  <a:pt x="362" y="58"/>
                  <a:pt x="363" y="58"/>
                </a:cubicBezTo>
                <a:cubicBezTo>
                  <a:pt x="364" y="58"/>
                  <a:pt x="365" y="58"/>
                  <a:pt x="366" y="59"/>
                </a:cubicBezTo>
                <a:cubicBezTo>
                  <a:pt x="366" y="58"/>
                  <a:pt x="367" y="57"/>
                  <a:pt x="366" y="57"/>
                </a:cubicBezTo>
                <a:cubicBezTo>
                  <a:pt x="366" y="57"/>
                  <a:pt x="364" y="55"/>
                  <a:pt x="365" y="55"/>
                </a:cubicBezTo>
                <a:cubicBezTo>
                  <a:pt x="365" y="53"/>
                  <a:pt x="363" y="54"/>
                  <a:pt x="362" y="52"/>
                </a:cubicBezTo>
                <a:cubicBezTo>
                  <a:pt x="362" y="52"/>
                  <a:pt x="361" y="53"/>
                  <a:pt x="361" y="53"/>
                </a:cubicBezTo>
                <a:cubicBezTo>
                  <a:pt x="360" y="52"/>
                  <a:pt x="360" y="52"/>
                  <a:pt x="360" y="51"/>
                </a:cubicBezTo>
                <a:cubicBezTo>
                  <a:pt x="359" y="51"/>
                  <a:pt x="358" y="51"/>
                  <a:pt x="357" y="51"/>
                </a:cubicBezTo>
                <a:cubicBezTo>
                  <a:pt x="355" y="51"/>
                  <a:pt x="353" y="49"/>
                  <a:pt x="352" y="48"/>
                </a:cubicBezTo>
                <a:cubicBezTo>
                  <a:pt x="351" y="48"/>
                  <a:pt x="350" y="49"/>
                  <a:pt x="350" y="50"/>
                </a:cubicBezTo>
                <a:cubicBezTo>
                  <a:pt x="350" y="51"/>
                  <a:pt x="350" y="51"/>
                  <a:pt x="350" y="52"/>
                </a:cubicBezTo>
                <a:cubicBezTo>
                  <a:pt x="350" y="52"/>
                  <a:pt x="350" y="52"/>
                  <a:pt x="350" y="52"/>
                </a:cubicBezTo>
                <a:cubicBezTo>
                  <a:pt x="350" y="52"/>
                  <a:pt x="350" y="53"/>
                  <a:pt x="350" y="53"/>
                </a:cubicBezTo>
                <a:cubicBezTo>
                  <a:pt x="350" y="54"/>
                  <a:pt x="351" y="53"/>
                  <a:pt x="351" y="54"/>
                </a:cubicBezTo>
                <a:close/>
                <a:moveTo>
                  <a:pt x="313" y="49"/>
                </a:moveTo>
                <a:cubicBezTo>
                  <a:pt x="313" y="49"/>
                  <a:pt x="315" y="49"/>
                  <a:pt x="315" y="48"/>
                </a:cubicBezTo>
                <a:cubicBezTo>
                  <a:pt x="316" y="48"/>
                  <a:pt x="315" y="49"/>
                  <a:pt x="315" y="50"/>
                </a:cubicBezTo>
                <a:cubicBezTo>
                  <a:pt x="315" y="51"/>
                  <a:pt x="316" y="49"/>
                  <a:pt x="317" y="49"/>
                </a:cubicBezTo>
                <a:cubicBezTo>
                  <a:pt x="317" y="50"/>
                  <a:pt x="317" y="49"/>
                  <a:pt x="317" y="50"/>
                </a:cubicBezTo>
                <a:cubicBezTo>
                  <a:pt x="317" y="50"/>
                  <a:pt x="317" y="51"/>
                  <a:pt x="317" y="52"/>
                </a:cubicBezTo>
                <a:cubicBezTo>
                  <a:pt x="318" y="52"/>
                  <a:pt x="319" y="52"/>
                  <a:pt x="319" y="51"/>
                </a:cubicBezTo>
                <a:cubicBezTo>
                  <a:pt x="319" y="50"/>
                  <a:pt x="320" y="51"/>
                  <a:pt x="320" y="51"/>
                </a:cubicBezTo>
                <a:cubicBezTo>
                  <a:pt x="321" y="51"/>
                  <a:pt x="318" y="52"/>
                  <a:pt x="319" y="53"/>
                </a:cubicBezTo>
                <a:cubicBezTo>
                  <a:pt x="319" y="53"/>
                  <a:pt x="320" y="53"/>
                  <a:pt x="320" y="53"/>
                </a:cubicBezTo>
                <a:cubicBezTo>
                  <a:pt x="320" y="54"/>
                  <a:pt x="319" y="54"/>
                  <a:pt x="317" y="53"/>
                </a:cubicBezTo>
                <a:cubicBezTo>
                  <a:pt x="318" y="54"/>
                  <a:pt x="318" y="55"/>
                  <a:pt x="318" y="55"/>
                </a:cubicBezTo>
                <a:cubicBezTo>
                  <a:pt x="319" y="55"/>
                  <a:pt x="320" y="55"/>
                  <a:pt x="321" y="54"/>
                </a:cubicBezTo>
                <a:cubicBezTo>
                  <a:pt x="321" y="54"/>
                  <a:pt x="326" y="52"/>
                  <a:pt x="326" y="53"/>
                </a:cubicBezTo>
                <a:cubicBezTo>
                  <a:pt x="326" y="54"/>
                  <a:pt x="326" y="54"/>
                  <a:pt x="327" y="54"/>
                </a:cubicBezTo>
                <a:cubicBezTo>
                  <a:pt x="328" y="54"/>
                  <a:pt x="328" y="51"/>
                  <a:pt x="329" y="53"/>
                </a:cubicBezTo>
                <a:cubicBezTo>
                  <a:pt x="329" y="53"/>
                  <a:pt x="330" y="53"/>
                  <a:pt x="331" y="53"/>
                </a:cubicBezTo>
                <a:cubicBezTo>
                  <a:pt x="332" y="53"/>
                  <a:pt x="332" y="53"/>
                  <a:pt x="332" y="53"/>
                </a:cubicBezTo>
                <a:cubicBezTo>
                  <a:pt x="333" y="53"/>
                  <a:pt x="333" y="54"/>
                  <a:pt x="333" y="54"/>
                </a:cubicBezTo>
                <a:cubicBezTo>
                  <a:pt x="334" y="54"/>
                  <a:pt x="334" y="54"/>
                  <a:pt x="334" y="55"/>
                </a:cubicBezTo>
                <a:cubicBezTo>
                  <a:pt x="334" y="55"/>
                  <a:pt x="335" y="55"/>
                  <a:pt x="336" y="55"/>
                </a:cubicBezTo>
                <a:cubicBezTo>
                  <a:pt x="336" y="55"/>
                  <a:pt x="336" y="56"/>
                  <a:pt x="337" y="56"/>
                </a:cubicBezTo>
                <a:cubicBezTo>
                  <a:pt x="337" y="56"/>
                  <a:pt x="337" y="56"/>
                  <a:pt x="337" y="56"/>
                </a:cubicBezTo>
                <a:cubicBezTo>
                  <a:pt x="338" y="57"/>
                  <a:pt x="338" y="57"/>
                  <a:pt x="339" y="58"/>
                </a:cubicBezTo>
                <a:cubicBezTo>
                  <a:pt x="340" y="58"/>
                  <a:pt x="340" y="58"/>
                  <a:pt x="341" y="58"/>
                </a:cubicBezTo>
                <a:cubicBezTo>
                  <a:pt x="341" y="59"/>
                  <a:pt x="342" y="59"/>
                  <a:pt x="342" y="60"/>
                </a:cubicBezTo>
                <a:cubicBezTo>
                  <a:pt x="343" y="61"/>
                  <a:pt x="343" y="60"/>
                  <a:pt x="344" y="61"/>
                </a:cubicBezTo>
                <a:cubicBezTo>
                  <a:pt x="345" y="61"/>
                  <a:pt x="345" y="60"/>
                  <a:pt x="346" y="60"/>
                </a:cubicBezTo>
                <a:cubicBezTo>
                  <a:pt x="346" y="60"/>
                  <a:pt x="347" y="57"/>
                  <a:pt x="347" y="57"/>
                </a:cubicBezTo>
                <a:cubicBezTo>
                  <a:pt x="346" y="56"/>
                  <a:pt x="346" y="56"/>
                  <a:pt x="346" y="56"/>
                </a:cubicBezTo>
                <a:cubicBezTo>
                  <a:pt x="346" y="55"/>
                  <a:pt x="346" y="55"/>
                  <a:pt x="345" y="55"/>
                </a:cubicBezTo>
                <a:cubicBezTo>
                  <a:pt x="345" y="54"/>
                  <a:pt x="346" y="54"/>
                  <a:pt x="344" y="54"/>
                </a:cubicBezTo>
                <a:cubicBezTo>
                  <a:pt x="344" y="52"/>
                  <a:pt x="344" y="52"/>
                  <a:pt x="342" y="52"/>
                </a:cubicBezTo>
                <a:cubicBezTo>
                  <a:pt x="341" y="52"/>
                  <a:pt x="340" y="52"/>
                  <a:pt x="339" y="52"/>
                </a:cubicBezTo>
                <a:cubicBezTo>
                  <a:pt x="339" y="52"/>
                  <a:pt x="338" y="52"/>
                  <a:pt x="338" y="52"/>
                </a:cubicBezTo>
                <a:cubicBezTo>
                  <a:pt x="338" y="51"/>
                  <a:pt x="337" y="50"/>
                  <a:pt x="336" y="50"/>
                </a:cubicBezTo>
                <a:cubicBezTo>
                  <a:pt x="336" y="50"/>
                  <a:pt x="335" y="49"/>
                  <a:pt x="335" y="49"/>
                </a:cubicBezTo>
                <a:cubicBezTo>
                  <a:pt x="334" y="49"/>
                  <a:pt x="333" y="50"/>
                  <a:pt x="333" y="49"/>
                </a:cubicBezTo>
                <a:cubicBezTo>
                  <a:pt x="333" y="48"/>
                  <a:pt x="330" y="47"/>
                  <a:pt x="330" y="48"/>
                </a:cubicBezTo>
                <a:cubicBezTo>
                  <a:pt x="330" y="49"/>
                  <a:pt x="328" y="49"/>
                  <a:pt x="328" y="49"/>
                </a:cubicBezTo>
                <a:cubicBezTo>
                  <a:pt x="328" y="49"/>
                  <a:pt x="327" y="48"/>
                  <a:pt x="327" y="47"/>
                </a:cubicBezTo>
                <a:cubicBezTo>
                  <a:pt x="327" y="47"/>
                  <a:pt x="324" y="45"/>
                  <a:pt x="323" y="46"/>
                </a:cubicBezTo>
                <a:cubicBezTo>
                  <a:pt x="323" y="47"/>
                  <a:pt x="323" y="48"/>
                  <a:pt x="323" y="49"/>
                </a:cubicBezTo>
                <a:cubicBezTo>
                  <a:pt x="322" y="49"/>
                  <a:pt x="321" y="49"/>
                  <a:pt x="321" y="48"/>
                </a:cubicBezTo>
                <a:cubicBezTo>
                  <a:pt x="321" y="48"/>
                  <a:pt x="321" y="48"/>
                  <a:pt x="321" y="47"/>
                </a:cubicBezTo>
                <a:cubicBezTo>
                  <a:pt x="321" y="47"/>
                  <a:pt x="320" y="47"/>
                  <a:pt x="320" y="46"/>
                </a:cubicBezTo>
                <a:cubicBezTo>
                  <a:pt x="319" y="45"/>
                  <a:pt x="319" y="46"/>
                  <a:pt x="317" y="46"/>
                </a:cubicBezTo>
                <a:cubicBezTo>
                  <a:pt x="317" y="46"/>
                  <a:pt x="317" y="45"/>
                  <a:pt x="317" y="45"/>
                </a:cubicBezTo>
                <a:cubicBezTo>
                  <a:pt x="317" y="45"/>
                  <a:pt x="316" y="45"/>
                  <a:pt x="316" y="45"/>
                </a:cubicBezTo>
                <a:cubicBezTo>
                  <a:pt x="315" y="45"/>
                  <a:pt x="315" y="44"/>
                  <a:pt x="315" y="45"/>
                </a:cubicBezTo>
                <a:cubicBezTo>
                  <a:pt x="314" y="45"/>
                  <a:pt x="314" y="46"/>
                  <a:pt x="314" y="46"/>
                </a:cubicBezTo>
                <a:cubicBezTo>
                  <a:pt x="313" y="46"/>
                  <a:pt x="313" y="46"/>
                  <a:pt x="313" y="46"/>
                </a:cubicBezTo>
                <a:cubicBezTo>
                  <a:pt x="313" y="47"/>
                  <a:pt x="313" y="48"/>
                  <a:pt x="313" y="49"/>
                </a:cubicBezTo>
                <a:close/>
                <a:moveTo>
                  <a:pt x="466" y="48"/>
                </a:moveTo>
                <a:cubicBezTo>
                  <a:pt x="467" y="47"/>
                  <a:pt x="466" y="46"/>
                  <a:pt x="466" y="45"/>
                </a:cubicBezTo>
                <a:cubicBezTo>
                  <a:pt x="467" y="45"/>
                  <a:pt x="467" y="45"/>
                  <a:pt x="467" y="44"/>
                </a:cubicBezTo>
                <a:cubicBezTo>
                  <a:pt x="466" y="45"/>
                  <a:pt x="465" y="45"/>
                  <a:pt x="464" y="44"/>
                </a:cubicBezTo>
                <a:cubicBezTo>
                  <a:pt x="464" y="44"/>
                  <a:pt x="463" y="44"/>
                  <a:pt x="462" y="44"/>
                </a:cubicBezTo>
                <a:cubicBezTo>
                  <a:pt x="462" y="44"/>
                  <a:pt x="462" y="44"/>
                  <a:pt x="461" y="44"/>
                </a:cubicBezTo>
                <a:cubicBezTo>
                  <a:pt x="461" y="44"/>
                  <a:pt x="462" y="45"/>
                  <a:pt x="461" y="45"/>
                </a:cubicBezTo>
                <a:cubicBezTo>
                  <a:pt x="461" y="46"/>
                  <a:pt x="461" y="46"/>
                  <a:pt x="461" y="46"/>
                </a:cubicBezTo>
                <a:cubicBezTo>
                  <a:pt x="462" y="46"/>
                  <a:pt x="462" y="46"/>
                  <a:pt x="463" y="46"/>
                </a:cubicBezTo>
                <a:cubicBezTo>
                  <a:pt x="463" y="46"/>
                  <a:pt x="462" y="47"/>
                  <a:pt x="463" y="47"/>
                </a:cubicBezTo>
                <a:cubicBezTo>
                  <a:pt x="464" y="47"/>
                  <a:pt x="463" y="47"/>
                  <a:pt x="464" y="47"/>
                </a:cubicBezTo>
                <a:cubicBezTo>
                  <a:pt x="465" y="47"/>
                  <a:pt x="465" y="47"/>
                  <a:pt x="466" y="48"/>
                </a:cubicBezTo>
                <a:cubicBezTo>
                  <a:pt x="467" y="47"/>
                  <a:pt x="466" y="48"/>
                  <a:pt x="466" y="48"/>
                </a:cubicBezTo>
                <a:close/>
                <a:moveTo>
                  <a:pt x="1291" y="58"/>
                </a:moveTo>
                <a:cubicBezTo>
                  <a:pt x="1290" y="58"/>
                  <a:pt x="1291" y="58"/>
                  <a:pt x="1292" y="58"/>
                </a:cubicBezTo>
                <a:cubicBezTo>
                  <a:pt x="1292" y="58"/>
                  <a:pt x="1293" y="58"/>
                  <a:pt x="1293" y="58"/>
                </a:cubicBezTo>
                <a:cubicBezTo>
                  <a:pt x="1293" y="58"/>
                  <a:pt x="1293" y="59"/>
                  <a:pt x="1293" y="59"/>
                </a:cubicBezTo>
                <a:cubicBezTo>
                  <a:pt x="1293" y="59"/>
                  <a:pt x="1294" y="59"/>
                  <a:pt x="1294" y="58"/>
                </a:cubicBezTo>
                <a:cubicBezTo>
                  <a:pt x="1294" y="58"/>
                  <a:pt x="1294" y="58"/>
                  <a:pt x="1294" y="58"/>
                </a:cubicBezTo>
                <a:cubicBezTo>
                  <a:pt x="1294" y="58"/>
                  <a:pt x="1294" y="58"/>
                  <a:pt x="1294" y="58"/>
                </a:cubicBezTo>
                <a:cubicBezTo>
                  <a:pt x="1295" y="58"/>
                  <a:pt x="1295" y="58"/>
                  <a:pt x="1296" y="57"/>
                </a:cubicBezTo>
                <a:cubicBezTo>
                  <a:pt x="1297" y="57"/>
                  <a:pt x="1296" y="57"/>
                  <a:pt x="1297" y="56"/>
                </a:cubicBezTo>
                <a:cubicBezTo>
                  <a:pt x="1298" y="56"/>
                  <a:pt x="1299" y="55"/>
                  <a:pt x="1299" y="55"/>
                </a:cubicBezTo>
                <a:cubicBezTo>
                  <a:pt x="1299" y="55"/>
                  <a:pt x="1300" y="55"/>
                  <a:pt x="1300" y="55"/>
                </a:cubicBezTo>
                <a:cubicBezTo>
                  <a:pt x="1300" y="55"/>
                  <a:pt x="1300" y="55"/>
                  <a:pt x="1300" y="55"/>
                </a:cubicBezTo>
                <a:cubicBezTo>
                  <a:pt x="1301" y="56"/>
                  <a:pt x="1302" y="55"/>
                  <a:pt x="1302" y="55"/>
                </a:cubicBezTo>
                <a:cubicBezTo>
                  <a:pt x="1302" y="55"/>
                  <a:pt x="1303" y="56"/>
                  <a:pt x="1303" y="56"/>
                </a:cubicBezTo>
                <a:cubicBezTo>
                  <a:pt x="1304" y="56"/>
                  <a:pt x="1303" y="56"/>
                  <a:pt x="1304" y="56"/>
                </a:cubicBezTo>
                <a:cubicBezTo>
                  <a:pt x="1304" y="56"/>
                  <a:pt x="1305" y="56"/>
                  <a:pt x="1305" y="56"/>
                </a:cubicBezTo>
                <a:cubicBezTo>
                  <a:pt x="1305" y="56"/>
                  <a:pt x="1305" y="56"/>
                  <a:pt x="1305" y="56"/>
                </a:cubicBezTo>
                <a:cubicBezTo>
                  <a:pt x="1306" y="56"/>
                  <a:pt x="1306" y="56"/>
                  <a:pt x="1307" y="55"/>
                </a:cubicBezTo>
                <a:cubicBezTo>
                  <a:pt x="1308" y="55"/>
                  <a:pt x="1308" y="55"/>
                  <a:pt x="1309" y="55"/>
                </a:cubicBezTo>
                <a:cubicBezTo>
                  <a:pt x="1310" y="55"/>
                  <a:pt x="1310" y="54"/>
                  <a:pt x="1311" y="54"/>
                </a:cubicBezTo>
                <a:cubicBezTo>
                  <a:pt x="1311" y="54"/>
                  <a:pt x="1311" y="54"/>
                  <a:pt x="1311" y="54"/>
                </a:cubicBezTo>
                <a:cubicBezTo>
                  <a:pt x="1311" y="54"/>
                  <a:pt x="1312" y="54"/>
                  <a:pt x="1312" y="54"/>
                </a:cubicBezTo>
                <a:cubicBezTo>
                  <a:pt x="1313" y="54"/>
                  <a:pt x="1313" y="53"/>
                  <a:pt x="1314" y="53"/>
                </a:cubicBezTo>
                <a:cubicBezTo>
                  <a:pt x="1314" y="52"/>
                  <a:pt x="1314" y="53"/>
                  <a:pt x="1314" y="52"/>
                </a:cubicBezTo>
                <a:cubicBezTo>
                  <a:pt x="1314" y="52"/>
                  <a:pt x="1314" y="52"/>
                  <a:pt x="1314" y="51"/>
                </a:cubicBezTo>
                <a:cubicBezTo>
                  <a:pt x="1314" y="50"/>
                  <a:pt x="1313" y="50"/>
                  <a:pt x="1312" y="50"/>
                </a:cubicBezTo>
                <a:cubicBezTo>
                  <a:pt x="1312" y="49"/>
                  <a:pt x="1311" y="49"/>
                  <a:pt x="1311" y="49"/>
                </a:cubicBezTo>
                <a:cubicBezTo>
                  <a:pt x="1310" y="49"/>
                  <a:pt x="1310" y="49"/>
                  <a:pt x="1310" y="49"/>
                </a:cubicBezTo>
                <a:cubicBezTo>
                  <a:pt x="1310" y="48"/>
                  <a:pt x="1308" y="48"/>
                  <a:pt x="1308" y="48"/>
                </a:cubicBezTo>
                <a:cubicBezTo>
                  <a:pt x="1307" y="48"/>
                  <a:pt x="1306" y="47"/>
                  <a:pt x="1306" y="46"/>
                </a:cubicBezTo>
                <a:cubicBezTo>
                  <a:pt x="1306" y="46"/>
                  <a:pt x="1305" y="47"/>
                  <a:pt x="1305" y="46"/>
                </a:cubicBezTo>
                <a:cubicBezTo>
                  <a:pt x="1305" y="46"/>
                  <a:pt x="1305" y="46"/>
                  <a:pt x="1304" y="46"/>
                </a:cubicBezTo>
                <a:cubicBezTo>
                  <a:pt x="1304" y="46"/>
                  <a:pt x="1303" y="47"/>
                  <a:pt x="1302" y="47"/>
                </a:cubicBezTo>
                <a:cubicBezTo>
                  <a:pt x="1302" y="46"/>
                  <a:pt x="1303" y="45"/>
                  <a:pt x="1302" y="45"/>
                </a:cubicBezTo>
                <a:cubicBezTo>
                  <a:pt x="1302" y="44"/>
                  <a:pt x="1301" y="43"/>
                  <a:pt x="1301" y="43"/>
                </a:cubicBezTo>
                <a:cubicBezTo>
                  <a:pt x="1301" y="43"/>
                  <a:pt x="1301" y="44"/>
                  <a:pt x="1301" y="44"/>
                </a:cubicBezTo>
                <a:cubicBezTo>
                  <a:pt x="1301" y="44"/>
                  <a:pt x="1300" y="44"/>
                  <a:pt x="1300" y="45"/>
                </a:cubicBezTo>
                <a:cubicBezTo>
                  <a:pt x="1301" y="44"/>
                  <a:pt x="1299" y="44"/>
                  <a:pt x="1299" y="44"/>
                </a:cubicBezTo>
                <a:cubicBezTo>
                  <a:pt x="1299" y="44"/>
                  <a:pt x="1299" y="46"/>
                  <a:pt x="1299" y="46"/>
                </a:cubicBezTo>
                <a:cubicBezTo>
                  <a:pt x="1299" y="46"/>
                  <a:pt x="1298" y="47"/>
                  <a:pt x="1298" y="47"/>
                </a:cubicBezTo>
                <a:cubicBezTo>
                  <a:pt x="1298" y="48"/>
                  <a:pt x="1298" y="48"/>
                  <a:pt x="1297" y="49"/>
                </a:cubicBezTo>
                <a:cubicBezTo>
                  <a:pt x="1297" y="49"/>
                  <a:pt x="1297" y="50"/>
                  <a:pt x="1297" y="50"/>
                </a:cubicBezTo>
                <a:cubicBezTo>
                  <a:pt x="1297" y="50"/>
                  <a:pt x="1297" y="51"/>
                  <a:pt x="1297" y="52"/>
                </a:cubicBezTo>
                <a:cubicBezTo>
                  <a:pt x="1296" y="51"/>
                  <a:pt x="1296" y="51"/>
                  <a:pt x="1295" y="53"/>
                </a:cubicBezTo>
                <a:cubicBezTo>
                  <a:pt x="1295" y="53"/>
                  <a:pt x="1295" y="54"/>
                  <a:pt x="1294" y="55"/>
                </a:cubicBezTo>
                <a:cubicBezTo>
                  <a:pt x="1293" y="55"/>
                  <a:pt x="1292" y="57"/>
                  <a:pt x="1291" y="58"/>
                </a:cubicBezTo>
                <a:close/>
                <a:moveTo>
                  <a:pt x="1254" y="41"/>
                </a:moveTo>
                <a:cubicBezTo>
                  <a:pt x="1255" y="41"/>
                  <a:pt x="1255" y="41"/>
                  <a:pt x="1255" y="41"/>
                </a:cubicBezTo>
                <a:cubicBezTo>
                  <a:pt x="1255" y="42"/>
                  <a:pt x="1254" y="42"/>
                  <a:pt x="1253" y="43"/>
                </a:cubicBezTo>
                <a:cubicBezTo>
                  <a:pt x="1254" y="44"/>
                  <a:pt x="1253" y="45"/>
                  <a:pt x="1254" y="45"/>
                </a:cubicBezTo>
                <a:cubicBezTo>
                  <a:pt x="1255" y="46"/>
                  <a:pt x="1254" y="45"/>
                  <a:pt x="1254" y="46"/>
                </a:cubicBezTo>
                <a:cubicBezTo>
                  <a:pt x="1254" y="46"/>
                  <a:pt x="1255" y="46"/>
                  <a:pt x="1256" y="46"/>
                </a:cubicBezTo>
                <a:cubicBezTo>
                  <a:pt x="1257" y="46"/>
                  <a:pt x="1257" y="46"/>
                  <a:pt x="1258" y="46"/>
                </a:cubicBezTo>
                <a:cubicBezTo>
                  <a:pt x="1259" y="46"/>
                  <a:pt x="1261" y="46"/>
                  <a:pt x="1262" y="46"/>
                </a:cubicBezTo>
                <a:cubicBezTo>
                  <a:pt x="1262" y="46"/>
                  <a:pt x="1262" y="45"/>
                  <a:pt x="1262" y="45"/>
                </a:cubicBezTo>
                <a:cubicBezTo>
                  <a:pt x="1263" y="45"/>
                  <a:pt x="1264" y="45"/>
                  <a:pt x="1264" y="44"/>
                </a:cubicBezTo>
                <a:cubicBezTo>
                  <a:pt x="1263" y="42"/>
                  <a:pt x="1261" y="42"/>
                  <a:pt x="1260" y="41"/>
                </a:cubicBezTo>
                <a:cubicBezTo>
                  <a:pt x="1260" y="41"/>
                  <a:pt x="1259" y="41"/>
                  <a:pt x="1259" y="41"/>
                </a:cubicBezTo>
                <a:cubicBezTo>
                  <a:pt x="1259" y="41"/>
                  <a:pt x="1259" y="41"/>
                  <a:pt x="1259" y="41"/>
                </a:cubicBezTo>
                <a:cubicBezTo>
                  <a:pt x="1259" y="40"/>
                  <a:pt x="1258" y="40"/>
                  <a:pt x="1257" y="40"/>
                </a:cubicBezTo>
                <a:cubicBezTo>
                  <a:pt x="1256" y="40"/>
                  <a:pt x="1256" y="40"/>
                  <a:pt x="1255" y="40"/>
                </a:cubicBezTo>
                <a:cubicBezTo>
                  <a:pt x="1254" y="40"/>
                  <a:pt x="1254" y="41"/>
                  <a:pt x="1254" y="41"/>
                </a:cubicBezTo>
                <a:close/>
                <a:moveTo>
                  <a:pt x="1061" y="40"/>
                </a:moveTo>
                <a:cubicBezTo>
                  <a:pt x="1060" y="41"/>
                  <a:pt x="1059" y="41"/>
                  <a:pt x="1059" y="42"/>
                </a:cubicBezTo>
                <a:cubicBezTo>
                  <a:pt x="1059" y="42"/>
                  <a:pt x="1058" y="43"/>
                  <a:pt x="1059" y="43"/>
                </a:cubicBezTo>
                <a:cubicBezTo>
                  <a:pt x="1060" y="43"/>
                  <a:pt x="1062" y="43"/>
                  <a:pt x="1063" y="43"/>
                </a:cubicBezTo>
                <a:cubicBezTo>
                  <a:pt x="1063" y="42"/>
                  <a:pt x="1063" y="41"/>
                  <a:pt x="1062" y="40"/>
                </a:cubicBezTo>
                <a:cubicBezTo>
                  <a:pt x="1062" y="40"/>
                  <a:pt x="1061" y="40"/>
                  <a:pt x="1061" y="40"/>
                </a:cubicBezTo>
                <a:cubicBezTo>
                  <a:pt x="1061" y="41"/>
                  <a:pt x="1061" y="40"/>
                  <a:pt x="1061" y="40"/>
                </a:cubicBezTo>
                <a:close/>
                <a:moveTo>
                  <a:pt x="1097" y="41"/>
                </a:moveTo>
                <a:cubicBezTo>
                  <a:pt x="1098" y="42"/>
                  <a:pt x="1098" y="42"/>
                  <a:pt x="1099" y="43"/>
                </a:cubicBezTo>
                <a:cubicBezTo>
                  <a:pt x="1100" y="43"/>
                  <a:pt x="1100" y="43"/>
                  <a:pt x="1101" y="43"/>
                </a:cubicBezTo>
                <a:cubicBezTo>
                  <a:pt x="1101" y="42"/>
                  <a:pt x="1101" y="42"/>
                  <a:pt x="1102" y="42"/>
                </a:cubicBezTo>
                <a:cubicBezTo>
                  <a:pt x="1101" y="41"/>
                  <a:pt x="1101" y="39"/>
                  <a:pt x="1100" y="39"/>
                </a:cubicBezTo>
                <a:cubicBezTo>
                  <a:pt x="1099" y="39"/>
                  <a:pt x="1099" y="40"/>
                  <a:pt x="1098" y="40"/>
                </a:cubicBezTo>
                <a:cubicBezTo>
                  <a:pt x="1097" y="40"/>
                  <a:pt x="1097" y="40"/>
                  <a:pt x="1097" y="41"/>
                </a:cubicBezTo>
                <a:cubicBezTo>
                  <a:pt x="1099" y="42"/>
                  <a:pt x="1097" y="41"/>
                  <a:pt x="1097" y="41"/>
                </a:cubicBezTo>
                <a:close/>
                <a:moveTo>
                  <a:pt x="1058" y="41"/>
                </a:moveTo>
                <a:cubicBezTo>
                  <a:pt x="1058" y="40"/>
                  <a:pt x="1057" y="40"/>
                  <a:pt x="1058" y="40"/>
                </a:cubicBezTo>
                <a:cubicBezTo>
                  <a:pt x="1058" y="40"/>
                  <a:pt x="1058" y="39"/>
                  <a:pt x="1058" y="38"/>
                </a:cubicBezTo>
                <a:cubicBezTo>
                  <a:pt x="1057" y="39"/>
                  <a:pt x="1055" y="39"/>
                  <a:pt x="1054" y="39"/>
                </a:cubicBezTo>
                <a:cubicBezTo>
                  <a:pt x="1055" y="40"/>
                  <a:pt x="1055" y="40"/>
                  <a:pt x="1056" y="40"/>
                </a:cubicBezTo>
                <a:cubicBezTo>
                  <a:pt x="1056" y="40"/>
                  <a:pt x="1056" y="41"/>
                  <a:pt x="1056" y="41"/>
                </a:cubicBezTo>
                <a:cubicBezTo>
                  <a:pt x="1057" y="41"/>
                  <a:pt x="1057" y="41"/>
                  <a:pt x="1058" y="41"/>
                </a:cubicBezTo>
                <a:close/>
                <a:moveTo>
                  <a:pt x="896" y="61"/>
                </a:moveTo>
                <a:cubicBezTo>
                  <a:pt x="896" y="61"/>
                  <a:pt x="896" y="61"/>
                  <a:pt x="897" y="61"/>
                </a:cubicBezTo>
                <a:cubicBezTo>
                  <a:pt x="896" y="61"/>
                  <a:pt x="896" y="61"/>
                  <a:pt x="896" y="61"/>
                </a:cubicBezTo>
                <a:cubicBezTo>
                  <a:pt x="897" y="61"/>
                  <a:pt x="896" y="61"/>
                  <a:pt x="896" y="61"/>
                </a:cubicBezTo>
                <a:close/>
                <a:moveTo>
                  <a:pt x="875" y="44"/>
                </a:moveTo>
                <a:cubicBezTo>
                  <a:pt x="875" y="44"/>
                  <a:pt x="876" y="44"/>
                  <a:pt x="876" y="44"/>
                </a:cubicBezTo>
                <a:cubicBezTo>
                  <a:pt x="876" y="45"/>
                  <a:pt x="876" y="46"/>
                  <a:pt x="877" y="47"/>
                </a:cubicBezTo>
                <a:cubicBezTo>
                  <a:pt x="877" y="47"/>
                  <a:pt x="876" y="47"/>
                  <a:pt x="876" y="47"/>
                </a:cubicBezTo>
                <a:cubicBezTo>
                  <a:pt x="875" y="47"/>
                  <a:pt x="875" y="48"/>
                  <a:pt x="875" y="49"/>
                </a:cubicBezTo>
                <a:cubicBezTo>
                  <a:pt x="875" y="50"/>
                  <a:pt x="877" y="50"/>
                  <a:pt x="878" y="51"/>
                </a:cubicBezTo>
                <a:cubicBezTo>
                  <a:pt x="877" y="51"/>
                  <a:pt x="877" y="52"/>
                  <a:pt x="877" y="52"/>
                </a:cubicBezTo>
                <a:cubicBezTo>
                  <a:pt x="878" y="52"/>
                  <a:pt x="877" y="53"/>
                  <a:pt x="878" y="53"/>
                </a:cubicBezTo>
                <a:cubicBezTo>
                  <a:pt x="878" y="53"/>
                  <a:pt x="878" y="54"/>
                  <a:pt x="878" y="54"/>
                </a:cubicBezTo>
                <a:cubicBezTo>
                  <a:pt x="878" y="55"/>
                  <a:pt x="878" y="55"/>
                  <a:pt x="878" y="55"/>
                </a:cubicBezTo>
                <a:cubicBezTo>
                  <a:pt x="879" y="56"/>
                  <a:pt x="880" y="56"/>
                  <a:pt x="881" y="56"/>
                </a:cubicBezTo>
                <a:cubicBezTo>
                  <a:pt x="881" y="56"/>
                  <a:pt x="881" y="55"/>
                  <a:pt x="881" y="55"/>
                </a:cubicBezTo>
                <a:cubicBezTo>
                  <a:pt x="882" y="55"/>
                  <a:pt x="882" y="55"/>
                  <a:pt x="882" y="54"/>
                </a:cubicBezTo>
                <a:cubicBezTo>
                  <a:pt x="883" y="54"/>
                  <a:pt x="884" y="54"/>
                  <a:pt x="885" y="54"/>
                </a:cubicBezTo>
                <a:cubicBezTo>
                  <a:pt x="885" y="54"/>
                  <a:pt x="886" y="54"/>
                  <a:pt x="886" y="54"/>
                </a:cubicBezTo>
                <a:cubicBezTo>
                  <a:pt x="886" y="52"/>
                  <a:pt x="885" y="52"/>
                  <a:pt x="887" y="52"/>
                </a:cubicBezTo>
                <a:cubicBezTo>
                  <a:pt x="887" y="52"/>
                  <a:pt x="887" y="52"/>
                  <a:pt x="887" y="52"/>
                </a:cubicBezTo>
                <a:cubicBezTo>
                  <a:pt x="888" y="52"/>
                  <a:pt x="888" y="51"/>
                  <a:pt x="889" y="51"/>
                </a:cubicBezTo>
                <a:cubicBezTo>
                  <a:pt x="889" y="52"/>
                  <a:pt x="889" y="54"/>
                  <a:pt x="890" y="54"/>
                </a:cubicBezTo>
                <a:cubicBezTo>
                  <a:pt x="890" y="54"/>
                  <a:pt x="892" y="55"/>
                  <a:pt x="892" y="54"/>
                </a:cubicBezTo>
                <a:cubicBezTo>
                  <a:pt x="892" y="54"/>
                  <a:pt x="893" y="54"/>
                  <a:pt x="893" y="54"/>
                </a:cubicBezTo>
                <a:cubicBezTo>
                  <a:pt x="893" y="55"/>
                  <a:pt x="893" y="55"/>
                  <a:pt x="893" y="55"/>
                </a:cubicBezTo>
                <a:cubicBezTo>
                  <a:pt x="893" y="55"/>
                  <a:pt x="894" y="56"/>
                  <a:pt x="894" y="56"/>
                </a:cubicBezTo>
                <a:cubicBezTo>
                  <a:pt x="895" y="56"/>
                  <a:pt x="895" y="56"/>
                  <a:pt x="896" y="56"/>
                </a:cubicBezTo>
                <a:cubicBezTo>
                  <a:pt x="896" y="56"/>
                  <a:pt x="898" y="56"/>
                  <a:pt x="898" y="56"/>
                </a:cubicBezTo>
                <a:cubicBezTo>
                  <a:pt x="899" y="56"/>
                  <a:pt x="898" y="57"/>
                  <a:pt x="897" y="57"/>
                </a:cubicBezTo>
                <a:cubicBezTo>
                  <a:pt x="896" y="57"/>
                  <a:pt x="894" y="57"/>
                  <a:pt x="893" y="57"/>
                </a:cubicBezTo>
                <a:cubicBezTo>
                  <a:pt x="891" y="58"/>
                  <a:pt x="890" y="57"/>
                  <a:pt x="889" y="57"/>
                </a:cubicBezTo>
                <a:cubicBezTo>
                  <a:pt x="888" y="58"/>
                  <a:pt x="888" y="57"/>
                  <a:pt x="887" y="58"/>
                </a:cubicBezTo>
                <a:cubicBezTo>
                  <a:pt x="887" y="58"/>
                  <a:pt x="887" y="58"/>
                  <a:pt x="887" y="59"/>
                </a:cubicBezTo>
                <a:cubicBezTo>
                  <a:pt x="886" y="58"/>
                  <a:pt x="886" y="58"/>
                  <a:pt x="885" y="58"/>
                </a:cubicBezTo>
                <a:cubicBezTo>
                  <a:pt x="885" y="58"/>
                  <a:pt x="885" y="58"/>
                  <a:pt x="885" y="58"/>
                </a:cubicBezTo>
                <a:cubicBezTo>
                  <a:pt x="884" y="57"/>
                  <a:pt x="884" y="57"/>
                  <a:pt x="883" y="57"/>
                </a:cubicBezTo>
                <a:cubicBezTo>
                  <a:pt x="883" y="58"/>
                  <a:pt x="883" y="58"/>
                  <a:pt x="883" y="58"/>
                </a:cubicBezTo>
                <a:cubicBezTo>
                  <a:pt x="882" y="58"/>
                  <a:pt x="882" y="58"/>
                  <a:pt x="881" y="58"/>
                </a:cubicBezTo>
                <a:cubicBezTo>
                  <a:pt x="881" y="59"/>
                  <a:pt x="881" y="60"/>
                  <a:pt x="882" y="61"/>
                </a:cubicBezTo>
                <a:cubicBezTo>
                  <a:pt x="882" y="62"/>
                  <a:pt x="882" y="62"/>
                  <a:pt x="883" y="62"/>
                </a:cubicBezTo>
                <a:cubicBezTo>
                  <a:pt x="883" y="61"/>
                  <a:pt x="883" y="61"/>
                  <a:pt x="884" y="61"/>
                </a:cubicBezTo>
                <a:cubicBezTo>
                  <a:pt x="884" y="62"/>
                  <a:pt x="886" y="61"/>
                  <a:pt x="887" y="61"/>
                </a:cubicBezTo>
                <a:cubicBezTo>
                  <a:pt x="888" y="61"/>
                  <a:pt x="890" y="61"/>
                  <a:pt x="891" y="61"/>
                </a:cubicBezTo>
                <a:cubicBezTo>
                  <a:pt x="892" y="61"/>
                  <a:pt x="891" y="61"/>
                  <a:pt x="891" y="61"/>
                </a:cubicBezTo>
                <a:cubicBezTo>
                  <a:pt x="890" y="61"/>
                  <a:pt x="890" y="61"/>
                  <a:pt x="889" y="61"/>
                </a:cubicBezTo>
                <a:cubicBezTo>
                  <a:pt x="889" y="61"/>
                  <a:pt x="889" y="62"/>
                  <a:pt x="889" y="62"/>
                </a:cubicBezTo>
                <a:cubicBezTo>
                  <a:pt x="888" y="62"/>
                  <a:pt x="888" y="62"/>
                  <a:pt x="888" y="62"/>
                </a:cubicBezTo>
                <a:cubicBezTo>
                  <a:pt x="887" y="63"/>
                  <a:pt x="888" y="65"/>
                  <a:pt x="889" y="65"/>
                </a:cubicBezTo>
                <a:cubicBezTo>
                  <a:pt x="889" y="65"/>
                  <a:pt x="886" y="65"/>
                  <a:pt x="886" y="64"/>
                </a:cubicBezTo>
                <a:cubicBezTo>
                  <a:pt x="886" y="64"/>
                  <a:pt x="885" y="65"/>
                  <a:pt x="885" y="65"/>
                </a:cubicBezTo>
                <a:cubicBezTo>
                  <a:pt x="885" y="64"/>
                  <a:pt x="883" y="64"/>
                  <a:pt x="883" y="64"/>
                </a:cubicBezTo>
                <a:cubicBezTo>
                  <a:pt x="882" y="64"/>
                  <a:pt x="882" y="65"/>
                  <a:pt x="883" y="66"/>
                </a:cubicBezTo>
                <a:cubicBezTo>
                  <a:pt x="883" y="66"/>
                  <a:pt x="883" y="68"/>
                  <a:pt x="883" y="68"/>
                </a:cubicBezTo>
                <a:cubicBezTo>
                  <a:pt x="884" y="68"/>
                  <a:pt x="883" y="68"/>
                  <a:pt x="883" y="68"/>
                </a:cubicBezTo>
                <a:cubicBezTo>
                  <a:pt x="884" y="68"/>
                  <a:pt x="885" y="68"/>
                  <a:pt x="886" y="68"/>
                </a:cubicBezTo>
                <a:cubicBezTo>
                  <a:pt x="887" y="68"/>
                  <a:pt x="887" y="69"/>
                  <a:pt x="888" y="69"/>
                </a:cubicBezTo>
                <a:cubicBezTo>
                  <a:pt x="888" y="69"/>
                  <a:pt x="888" y="70"/>
                  <a:pt x="889" y="70"/>
                </a:cubicBezTo>
                <a:cubicBezTo>
                  <a:pt x="890" y="70"/>
                  <a:pt x="890" y="71"/>
                  <a:pt x="891" y="71"/>
                </a:cubicBezTo>
                <a:cubicBezTo>
                  <a:pt x="891" y="71"/>
                  <a:pt x="892" y="71"/>
                  <a:pt x="892" y="70"/>
                </a:cubicBezTo>
                <a:cubicBezTo>
                  <a:pt x="893" y="70"/>
                  <a:pt x="893" y="71"/>
                  <a:pt x="893" y="72"/>
                </a:cubicBezTo>
                <a:cubicBezTo>
                  <a:pt x="893" y="72"/>
                  <a:pt x="894" y="74"/>
                  <a:pt x="894" y="74"/>
                </a:cubicBezTo>
                <a:cubicBezTo>
                  <a:pt x="894" y="75"/>
                  <a:pt x="895" y="75"/>
                  <a:pt x="895" y="74"/>
                </a:cubicBezTo>
                <a:cubicBezTo>
                  <a:pt x="895" y="73"/>
                  <a:pt x="895" y="73"/>
                  <a:pt x="896" y="74"/>
                </a:cubicBezTo>
                <a:cubicBezTo>
                  <a:pt x="896" y="73"/>
                  <a:pt x="898" y="74"/>
                  <a:pt x="897" y="72"/>
                </a:cubicBezTo>
                <a:cubicBezTo>
                  <a:pt x="897" y="72"/>
                  <a:pt x="897" y="71"/>
                  <a:pt x="897" y="71"/>
                </a:cubicBezTo>
                <a:cubicBezTo>
                  <a:pt x="896" y="70"/>
                  <a:pt x="897" y="70"/>
                  <a:pt x="898" y="70"/>
                </a:cubicBezTo>
                <a:cubicBezTo>
                  <a:pt x="898" y="70"/>
                  <a:pt x="900" y="70"/>
                  <a:pt x="901" y="70"/>
                </a:cubicBezTo>
                <a:cubicBezTo>
                  <a:pt x="901" y="70"/>
                  <a:pt x="902" y="68"/>
                  <a:pt x="902" y="68"/>
                </a:cubicBezTo>
                <a:cubicBezTo>
                  <a:pt x="903" y="68"/>
                  <a:pt x="903" y="67"/>
                  <a:pt x="903" y="67"/>
                </a:cubicBezTo>
                <a:cubicBezTo>
                  <a:pt x="903" y="66"/>
                  <a:pt x="903" y="66"/>
                  <a:pt x="904" y="66"/>
                </a:cubicBezTo>
                <a:cubicBezTo>
                  <a:pt x="906" y="66"/>
                  <a:pt x="906" y="65"/>
                  <a:pt x="906" y="63"/>
                </a:cubicBezTo>
                <a:cubicBezTo>
                  <a:pt x="906" y="62"/>
                  <a:pt x="907" y="62"/>
                  <a:pt x="908" y="62"/>
                </a:cubicBezTo>
                <a:cubicBezTo>
                  <a:pt x="908" y="62"/>
                  <a:pt x="908" y="62"/>
                  <a:pt x="908" y="62"/>
                </a:cubicBezTo>
                <a:cubicBezTo>
                  <a:pt x="908" y="62"/>
                  <a:pt x="908" y="61"/>
                  <a:pt x="908" y="61"/>
                </a:cubicBezTo>
                <a:cubicBezTo>
                  <a:pt x="908" y="61"/>
                  <a:pt x="908" y="61"/>
                  <a:pt x="908" y="60"/>
                </a:cubicBezTo>
                <a:cubicBezTo>
                  <a:pt x="908" y="60"/>
                  <a:pt x="908" y="59"/>
                  <a:pt x="907" y="59"/>
                </a:cubicBezTo>
                <a:cubicBezTo>
                  <a:pt x="907" y="58"/>
                  <a:pt x="907" y="57"/>
                  <a:pt x="908" y="57"/>
                </a:cubicBezTo>
                <a:cubicBezTo>
                  <a:pt x="909" y="56"/>
                  <a:pt x="909" y="56"/>
                  <a:pt x="910" y="56"/>
                </a:cubicBezTo>
                <a:cubicBezTo>
                  <a:pt x="911" y="55"/>
                  <a:pt x="913" y="55"/>
                  <a:pt x="915" y="55"/>
                </a:cubicBezTo>
                <a:cubicBezTo>
                  <a:pt x="915" y="53"/>
                  <a:pt x="914" y="53"/>
                  <a:pt x="912" y="53"/>
                </a:cubicBezTo>
                <a:cubicBezTo>
                  <a:pt x="911" y="53"/>
                  <a:pt x="911" y="52"/>
                  <a:pt x="910" y="52"/>
                </a:cubicBezTo>
                <a:cubicBezTo>
                  <a:pt x="909" y="52"/>
                  <a:pt x="907" y="51"/>
                  <a:pt x="907" y="50"/>
                </a:cubicBezTo>
                <a:cubicBezTo>
                  <a:pt x="907" y="49"/>
                  <a:pt x="906" y="48"/>
                  <a:pt x="906" y="46"/>
                </a:cubicBezTo>
                <a:cubicBezTo>
                  <a:pt x="905" y="46"/>
                  <a:pt x="905" y="46"/>
                  <a:pt x="905" y="47"/>
                </a:cubicBezTo>
                <a:cubicBezTo>
                  <a:pt x="905" y="47"/>
                  <a:pt x="904" y="47"/>
                  <a:pt x="904" y="47"/>
                </a:cubicBezTo>
                <a:cubicBezTo>
                  <a:pt x="904" y="48"/>
                  <a:pt x="904" y="47"/>
                  <a:pt x="904" y="47"/>
                </a:cubicBezTo>
                <a:cubicBezTo>
                  <a:pt x="903" y="46"/>
                  <a:pt x="903" y="46"/>
                  <a:pt x="904" y="45"/>
                </a:cubicBezTo>
                <a:cubicBezTo>
                  <a:pt x="904" y="45"/>
                  <a:pt x="904" y="46"/>
                  <a:pt x="904" y="45"/>
                </a:cubicBezTo>
                <a:cubicBezTo>
                  <a:pt x="904" y="44"/>
                  <a:pt x="904" y="43"/>
                  <a:pt x="903" y="43"/>
                </a:cubicBezTo>
                <a:cubicBezTo>
                  <a:pt x="902" y="43"/>
                  <a:pt x="902" y="42"/>
                  <a:pt x="901" y="42"/>
                </a:cubicBezTo>
                <a:cubicBezTo>
                  <a:pt x="900" y="42"/>
                  <a:pt x="901" y="41"/>
                  <a:pt x="900" y="40"/>
                </a:cubicBezTo>
                <a:cubicBezTo>
                  <a:pt x="900" y="40"/>
                  <a:pt x="900" y="40"/>
                  <a:pt x="900" y="40"/>
                </a:cubicBezTo>
                <a:cubicBezTo>
                  <a:pt x="899" y="40"/>
                  <a:pt x="899" y="40"/>
                  <a:pt x="899" y="40"/>
                </a:cubicBezTo>
                <a:cubicBezTo>
                  <a:pt x="898" y="41"/>
                  <a:pt x="898" y="41"/>
                  <a:pt x="897" y="41"/>
                </a:cubicBezTo>
                <a:cubicBezTo>
                  <a:pt x="897" y="41"/>
                  <a:pt x="896" y="39"/>
                  <a:pt x="896" y="38"/>
                </a:cubicBezTo>
                <a:cubicBezTo>
                  <a:pt x="895" y="38"/>
                  <a:pt x="895" y="39"/>
                  <a:pt x="895" y="39"/>
                </a:cubicBezTo>
                <a:cubicBezTo>
                  <a:pt x="894" y="40"/>
                  <a:pt x="894" y="40"/>
                  <a:pt x="893" y="40"/>
                </a:cubicBezTo>
                <a:cubicBezTo>
                  <a:pt x="893" y="41"/>
                  <a:pt x="892" y="42"/>
                  <a:pt x="891" y="42"/>
                </a:cubicBezTo>
                <a:cubicBezTo>
                  <a:pt x="890" y="42"/>
                  <a:pt x="891" y="44"/>
                  <a:pt x="891" y="45"/>
                </a:cubicBezTo>
                <a:cubicBezTo>
                  <a:pt x="891" y="46"/>
                  <a:pt x="891" y="47"/>
                  <a:pt x="891" y="47"/>
                </a:cubicBezTo>
                <a:cubicBezTo>
                  <a:pt x="892" y="47"/>
                  <a:pt x="892" y="47"/>
                  <a:pt x="892" y="47"/>
                </a:cubicBezTo>
                <a:cubicBezTo>
                  <a:pt x="892" y="48"/>
                  <a:pt x="892" y="48"/>
                  <a:pt x="892" y="48"/>
                </a:cubicBezTo>
                <a:cubicBezTo>
                  <a:pt x="892" y="48"/>
                  <a:pt x="892" y="49"/>
                  <a:pt x="893" y="50"/>
                </a:cubicBezTo>
                <a:cubicBezTo>
                  <a:pt x="893" y="50"/>
                  <a:pt x="893" y="50"/>
                  <a:pt x="893" y="51"/>
                </a:cubicBezTo>
                <a:cubicBezTo>
                  <a:pt x="893" y="51"/>
                  <a:pt x="892" y="50"/>
                  <a:pt x="892" y="50"/>
                </a:cubicBezTo>
                <a:cubicBezTo>
                  <a:pt x="892" y="50"/>
                  <a:pt x="892" y="49"/>
                  <a:pt x="892" y="49"/>
                </a:cubicBezTo>
                <a:cubicBezTo>
                  <a:pt x="891" y="48"/>
                  <a:pt x="891" y="48"/>
                  <a:pt x="891" y="48"/>
                </a:cubicBezTo>
                <a:cubicBezTo>
                  <a:pt x="891" y="48"/>
                  <a:pt x="891" y="48"/>
                  <a:pt x="891" y="48"/>
                </a:cubicBezTo>
                <a:cubicBezTo>
                  <a:pt x="891" y="48"/>
                  <a:pt x="891" y="47"/>
                  <a:pt x="891" y="47"/>
                </a:cubicBezTo>
                <a:cubicBezTo>
                  <a:pt x="890" y="47"/>
                  <a:pt x="890" y="46"/>
                  <a:pt x="889" y="46"/>
                </a:cubicBezTo>
                <a:cubicBezTo>
                  <a:pt x="888" y="45"/>
                  <a:pt x="889" y="45"/>
                  <a:pt x="889" y="44"/>
                </a:cubicBezTo>
                <a:cubicBezTo>
                  <a:pt x="888" y="44"/>
                  <a:pt x="887" y="43"/>
                  <a:pt x="887" y="42"/>
                </a:cubicBezTo>
                <a:cubicBezTo>
                  <a:pt x="887" y="41"/>
                  <a:pt x="886" y="42"/>
                  <a:pt x="885" y="42"/>
                </a:cubicBezTo>
                <a:cubicBezTo>
                  <a:pt x="884" y="43"/>
                  <a:pt x="883" y="45"/>
                  <a:pt x="884" y="46"/>
                </a:cubicBezTo>
                <a:cubicBezTo>
                  <a:pt x="883" y="46"/>
                  <a:pt x="883" y="46"/>
                  <a:pt x="883" y="45"/>
                </a:cubicBezTo>
                <a:cubicBezTo>
                  <a:pt x="882" y="45"/>
                  <a:pt x="883" y="45"/>
                  <a:pt x="882" y="45"/>
                </a:cubicBezTo>
                <a:cubicBezTo>
                  <a:pt x="881" y="45"/>
                  <a:pt x="882" y="44"/>
                  <a:pt x="881" y="44"/>
                </a:cubicBezTo>
                <a:cubicBezTo>
                  <a:pt x="880" y="43"/>
                  <a:pt x="879" y="43"/>
                  <a:pt x="881" y="43"/>
                </a:cubicBezTo>
                <a:cubicBezTo>
                  <a:pt x="881" y="42"/>
                  <a:pt x="883" y="43"/>
                  <a:pt x="883" y="42"/>
                </a:cubicBezTo>
                <a:cubicBezTo>
                  <a:pt x="883" y="41"/>
                  <a:pt x="883" y="41"/>
                  <a:pt x="883" y="41"/>
                </a:cubicBezTo>
                <a:cubicBezTo>
                  <a:pt x="882" y="41"/>
                  <a:pt x="881" y="41"/>
                  <a:pt x="881" y="41"/>
                </a:cubicBezTo>
                <a:cubicBezTo>
                  <a:pt x="881" y="40"/>
                  <a:pt x="880" y="41"/>
                  <a:pt x="880" y="41"/>
                </a:cubicBezTo>
                <a:cubicBezTo>
                  <a:pt x="880" y="41"/>
                  <a:pt x="878" y="41"/>
                  <a:pt x="878" y="41"/>
                </a:cubicBezTo>
                <a:cubicBezTo>
                  <a:pt x="878" y="41"/>
                  <a:pt x="878" y="41"/>
                  <a:pt x="877" y="41"/>
                </a:cubicBezTo>
                <a:cubicBezTo>
                  <a:pt x="877" y="41"/>
                  <a:pt x="876" y="43"/>
                  <a:pt x="876" y="42"/>
                </a:cubicBezTo>
                <a:cubicBezTo>
                  <a:pt x="875" y="41"/>
                  <a:pt x="875" y="41"/>
                  <a:pt x="874" y="42"/>
                </a:cubicBezTo>
                <a:cubicBezTo>
                  <a:pt x="874" y="43"/>
                  <a:pt x="874" y="44"/>
                  <a:pt x="874" y="45"/>
                </a:cubicBezTo>
                <a:cubicBezTo>
                  <a:pt x="875" y="45"/>
                  <a:pt x="875" y="45"/>
                  <a:pt x="875" y="44"/>
                </a:cubicBezTo>
                <a:close/>
                <a:moveTo>
                  <a:pt x="1074" y="38"/>
                </a:moveTo>
                <a:cubicBezTo>
                  <a:pt x="1074" y="38"/>
                  <a:pt x="1074" y="38"/>
                  <a:pt x="1074" y="38"/>
                </a:cubicBezTo>
                <a:cubicBezTo>
                  <a:pt x="1074" y="37"/>
                  <a:pt x="1074" y="37"/>
                  <a:pt x="1074" y="37"/>
                </a:cubicBezTo>
                <a:cubicBezTo>
                  <a:pt x="1074" y="37"/>
                  <a:pt x="1074" y="38"/>
                  <a:pt x="1074" y="38"/>
                </a:cubicBezTo>
                <a:close/>
                <a:moveTo>
                  <a:pt x="1078" y="37"/>
                </a:moveTo>
                <a:cubicBezTo>
                  <a:pt x="1080" y="38"/>
                  <a:pt x="1080" y="38"/>
                  <a:pt x="1080" y="36"/>
                </a:cubicBezTo>
                <a:cubicBezTo>
                  <a:pt x="1079" y="36"/>
                  <a:pt x="1078" y="36"/>
                  <a:pt x="1078" y="37"/>
                </a:cubicBezTo>
                <a:cubicBezTo>
                  <a:pt x="1079" y="38"/>
                  <a:pt x="1078" y="37"/>
                  <a:pt x="1078" y="37"/>
                </a:cubicBezTo>
                <a:close/>
                <a:moveTo>
                  <a:pt x="345" y="41"/>
                </a:moveTo>
                <a:cubicBezTo>
                  <a:pt x="345" y="41"/>
                  <a:pt x="346" y="40"/>
                  <a:pt x="346" y="41"/>
                </a:cubicBezTo>
                <a:cubicBezTo>
                  <a:pt x="346" y="42"/>
                  <a:pt x="347" y="42"/>
                  <a:pt x="348" y="42"/>
                </a:cubicBezTo>
                <a:cubicBezTo>
                  <a:pt x="348" y="41"/>
                  <a:pt x="347" y="40"/>
                  <a:pt x="347" y="39"/>
                </a:cubicBezTo>
                <a:cubicBezTo>
                  <a:pt x="346" y="39"/>
                  <a:pt x="345" y="36"/>
                  <a:pt x="346" y="36"/>
                </a:cubicBezTo>
                <a:cubicBezTo>
                  <a:pt x="345" y="36"/>
                  <a:pt x="344" y="36"/>
                  <a:pt x="344" y="37"/>
                </a:cubicBezTo>
                <a:cubicBezTo>
                  <a:pt x="344" y="37"/>
                  <a:pt x="343" y="38"/>
                  <a:pt x="344" y="38"/>
                </a:cubicBezTo>
                <a:cubicBezTo>
                  <a:pt x="344" y="39"/>
                  <a:pt x="344" y="40"/>
                  <a:pt x="345" y="41"/>
                </a:cubicBezTo>
                <a:cubicBezTo>
                  <a:pt x="345" y="41"/>
                  <a:pt x="345" y="41"/>
                  <a:pt x="345" y="41"/>
                </a:cubicBezTo>
                <a:close/>
                <a:moveTo>
                  <a:pt x="724" y="36"/>
                </a:moveTo>
                <a:cubicBezTo>
                  <a:pt x="724" y="37"/>
                  <a:pt x="724" y="37"/>
                  <a:pt x="724" y="37"/>
                </a:cubicBezTo>
                <a:cubicBezTo>
                  <a:pt x="724" y="37"/>
                  <a:pt x="725" y="37"/>
                  <a:pt x="725" y="37"/>
                </a:cubicBezTo>
                <a:cubicBezTo>
                  <a:pt x="726" y="37"/>
                  <a:pt x="725" y="37"/>
                  <a:pt x="726" y="37"/>
                </a:cubicBezTo>
                <a:cubicBezTo>
                  <a:pt x="726" y="37"/>
                  <a:pt x="725" y="36"/>
                  <a:pt x="724" y="36"/>
                </a:cubicBezTo>
                <a:cubicBezTo>
                  <a:pt x="724" y="37"/>
                  <a:pt x="724" y="36"/>
                  <a:pt x="724" y="36"/>
                </a:cubicBezTo>
                <a:close/>
                <a:moveTo>
                  <a:pt x="1090" y="36"/>
                </a:moveTo>
                <a:cubicBezTo>
                  <a:pt x="1090" y="36"/>
                  <a:pt x="1087" y="36"/>
                  <a:pt x="1087" y="36"/>
                </a:cubicBezTo>
                <a:cubicBezTo>
                  <a:pt x="1087" y="37"/>
                  <a:pt x="1085" y="36"/>
                  <a:pt x="1085" y="37"/>
                </a:cubicBezTo>
                <a:cubicBezTo>
                  <a:pt x="1085" y="37"/>
                  <a:pt x="1085" y="37"/>
                  <a:pt x="1085" y="37"/>
                </a:cubicBezTo>
                <a:cubicBezTo>
                  <a:pt x="1085" y="38"/>
                  <a:pt x="1085" y="38"/>
                  <a:pt x="1085" y="39"/>
                </a:cubicBezTo>
                <a:cubicBezTo>
                  <a:pt x="1086" y="39"/>
                  <a:pt x="1087" y="39"/>
                  <a:pt x="1088" y="39"/>
                </a:cubicBezTo>
                <a:cubicBezTo>
                  <a:pt x="1088" y="39"/>
                  <a:pt x="1088" y="40"/>
                  <a:pt x="1088" y="40"/>
                </a:cubicBezTo>
                <a:cubicBezTo>
                  <a:pt x="1089" y="40"/>
                  <a:pt x="1089" y="40"/>
                  <a:pt x="1089" y="40"/>
                </a:cubicBezTo>
                <a:cubicBezTo>
                  <a:pt x="1090" y="40"/>
                  <a:pt x="1090" y="39"/>
                  <a:pt x="1090" y="39"/>
                </a:cubicBezTo>
                <a:cubicBezTo>
                  <a:pt x="1090" y="39"/>
                  <a:pt x="1089" y="38"/>
                  <a:pt x="1089" y="38"/>
                </a:cubicBezTo>
                <a:cubicBezTo>
                  <a:pt x="1090" y="38"/>
                  <a:pt x="1090" y="37"/>
                  <a:pt x="1091" y="37"/>
                </a:cubicBezTo>
                <a:cubicBezTo>
                  <a:pt x="1091" y="37"/>
                  <a:pt x="1090" y="36"/>
                  <a:pt x="1090" y="36"/>
                </a:cubicBezTo>
                <a:close/>
                <a:moveTo>
                  <a:pt x="1070" y="38"/>
                </a:moveTo>
                <a:cubicBezTo>
                  <a:pt x="1071" y="38"/>
                  <a:pt x="1072" y="38"/>
                  <a:pt x="1072" y="38"/>
                </a:cubicBezTo>
                <a:cubicBezTo>
                  <a:pt x="1072" y="38"/>
                  <a:pt x="1072" y="37"/>
                  <a:pt x="1072" y="37"/>
                </a:cubicBezTo>
                <a:cubicBezTo>
                  <a:pt x="1073" y="36"/>
                  <a:pt x="1072" y="36"/>
                  <a:pt x="1072" y="36"/>
                </a:cubicBezTo>
                <a:cubicBezTo>
                  <a:pt x="1071" y="36"/>
                  <a:pt x="1071" y="35"/>
                  <a:pt x="1070" y="35"/>
                </a:cubicBezTo>
                <a:cubicBezTo>
                  <a:pt x="1069" y="35"/>
                  <a:pt x="1069" y="35"/>
                  <a:pt x="1068" y="36"/>
                </a:cubicBezTo>
                <a:cubicBezTo>
                  <a:pt x="1068" y="36"/>
                  <a:pt x="1069" y="36"/>
                  <a:pt x="1068" y="36"/>
                </a:cubicBezTo>
                <a:cubicBezTo>
                  <a:pt x="1068" y="36"/>
                  <a:pt x="1067" y="36"/>
                  <a:pt x="1066" y="36"/>
                </a:cubicBezTo>
                <a:cubicBezTo>
                  <a:pt x="1065" y="37"/>
                  <a:pt x="1069" y="38"/>
                  <a:pt x="1070" y="38"/>
                </a:cubicBezTo>
                <a:cubicBezTo>
                  <a:pt x="1071" y="38"/>
                  <a:pt x="1070" y="38"/>
                  <a:pt x="1070" y="38"/>
                </a:cubicBezTo>
                <a:close/>
                <a:moveTo>
                  <a:pt x="926" y="36"/>
                </a:moveTo>
                <a:cubicBezTo>
                  <a:pt x="926" y="35"/>
                  <a:pt x="926" y="35"/>
                  <a:pt x="925" y="35"/>
                </a:cubicBezTo>
                <a:cubicBezTo>
                  <a:pt x="925" y="36"/>
                  <a:pt x="925" y="36"/>
                  <a:pt x="926" y="36"/>
                </a:cubicBezTo>
                <a:cubicBezTo>
                  <a:pt x="926" y="35"/>
                  <a:pt x="926" y="36"/>
                  <a:pt x="926" y="36"/>
                </a:cubicBezTo>
                <a:close/>
                <a:moveTo>
                  <a:pt x="1094" y="39"/>
                </a:moveTo>
                <a:cubicBezTo>
                  <a:pt x="1095" y="38"/>
                  <a:pt x="1095" y="37"/>
                  <a:pt x="1097" y="36"/>
                </a:cubicBezTo>
                <a:cubicBezTo>
                  <a:pt x="1097" y="36"/>
                  <a:pt x="1098" y="36"/>
                  <a:pt x="1098" y="36"/>
                </a:cubicBezTo>
                <a:cubicBezTo>
                  <a:pt x="1098" y="35"/>
                  <a:pt x="1096" y="35"/>
                  <a:pt x="1095" y="35"/>
                </a:cubicBezTo>
                <a:cubicBezTo>
                  <a:pt x="1094" y="35"/>
                  <a:pt x="1093" y="35"/>
                  <a:pt x="1093" y="34"/>
                </a:cubicBezTo>
                <a:cubicBezTo>
                  <a:pt x="1092" y="34"/>
                  <a:pt x="1092" y="34"/>
                  <a:pt x="1091" y="34"/>
                </a:cubicBezTo>
                <a:cubicBezTo>
                  <a:pt x="1091" y="35"/>
                  <a:pt x="1091" y="35"/>
                  <a:pt x="1092" y="36"/>
                </a:cubicBezTo>
                <a:cubicBezTo>
                  <a:pt x="1092" y="37"/>
                  <a:pt x="1091" y="38"/>
                  <a:pt x="1092" y="38"/>
                </a:cubicBezTo>
                <a:cubicBezTo>
                  <a:pt x="1093" y="38"/>
                  <a:pt x="1093" y="38"/>
                  <a:pt x="1094" y="39"/>
                </a:cubicBezTo>
                <a:cubicBezTo>
                  <a:pt x="1095" y="38"/>
                  <a:pt x="1094" y="39"/>
                  <a:pt x="1094" y="39"/>
                </a:cubicBezTo>
                <a:close/>
                <a:moveTo>
                  <a:pt x="1074" y="35"/>
                </a:moveTo>
                <a:cubicBezTo>
                  <a:pt x="1075" y="34"/>
                  <a:pt x="1075" y="34"/>
                  <a:pt x="1075" y="34"/>
                </a:cubicBezTo>
                <a:cubicBezTo>
                  <a:pt x="1074" y="34"/>
                  <a:pt x="1073" y="33"/>
                  <a:pt x="1073" y="34"/>
                </a:cubicBezTo>
                <a:cubicBezTo>
                  <a:pt x="1073" y="35"/>
                  <a:pt x="1073" y="35"/>
                  <a:pt x="1074" y="35"/>
                </a:cubicBezTo>
                <a:cubicBezTo>
                  <a:pt x="1075" y="34"/>
                  <a:pt x="1074" y="35"/>
                  <a:pt x="1074" y="35"/>
                </a:cubicBezTo>
                <a:close/>
                <a:moveTo>
                  <a:pt x="905" y="39"/>
                </a:moveTo>
                <a:cubicBezTo>
                  <a:pt x="906" y="39"/>
                  <a:pt x="906" y="38"/>
                  <a:pt x="906" y="38"/>
                </a:cubicBezTo>
                <a:cubicBezTo>
                  <a:pt x="906" y="39"/>
                  <a:pt x="906" y="39"/>
                  <a:pt x="906" y="39"/>
                </a:cubicBezTo>
                <a:cubicBezTo>
                  <a:pt x="907" y="39"/>
                  <a:pt x="907" y="39"/>
                  <a:pt x="907" y="39"/>
                </a:cubicBezTo>
                <a:cubicBezTo>
                  <a:pt x="908" y="39"/>
                  <a:pt x="907" y="39"/>
                  <a:pt x="908" y="39"/>
                </a:cubicBezTo>
                <a:cubicBezTo>
                  <a:pt x="908" y="39"/>
                  <a:pt x="909" y="39"/>
                  <a:pt x="909" y="39"/>
                </a:cubicBezTo>
                <a:cubicBezTo>
                  <a:pt x="909" y="40"/>
                  <a:pt x="909" y="40"/>
                  <a:pt x="909" y="41"/>
                </a:cubicBezTo>
                <a:cubicBezTo>
                  <a:pt x="908" y="41"/>
                  <a:pt x="907" y="41"/>
                  <a:pt x="906" y="41"/>
                </a:cubicBezTo>
                <a:cubicBezTo>
                  <a:pt x="907" y="42"/>
                  <a:pt x="907" y="42"/>
                  <a:pt x="907" y="43"/>
                </a:cubicBezTo>
                <a:cubicBezTo>
                  <a:pt x="907" y="43"/>
                  <a:pt x="908" y="43"/>
                  <a:pt x="908" y="43"/>
                </a:cubicBezTo>
                <a:cubicBezTo>
                  <a:pt x="909" y="43"/>
                  <a:pt x="908" y="44"/>
                  <a:pt x="909" y="44"/>
                </a:cubicBezTo>
                <a:cubicBezTo>
                  <a:pt x="909" y="44"/>
                  <a:pt x="909" y="44"/>
                  <a:pt x="909" y="44"/>
                </a:cubicBezTo>
                <a:cubicBezTo>
                  <a:pt x="911" y="44"/>
                  <a:pt x="912" y="44"/>
                  <a:pt x="913" y="43"/>
                </a:cubicBezTo>
                <a:cubicBezTo>
                  <a:pt x="914" y="43"/>
                  <a:pt x="916" y="43"/>
                  <a:pt x="917" y="43"/>
                </a:cubicBezTo>
                <a:cubicBezTo>
                  <a:pt x="918" y="43"/>
                  <a:pt x="920" y="43"/>
                  <a:pt x="919" y="44"/>
                </a:cubicBezTo>
                <a:cubicBezTo>
                  <a:pt x="919" y="44"/>
                  <a:pt x="920" y="44"/>
                  <a:pt x="919" y="44"/>
                </a:cubicBezTo>
                <a:cubicBezTo>
                  <a:pt x="918" y="44"/>
                  <a:pt x="918" y="44"/>
                  <a:pt x="918" y="44"/>
                </a:cubicBezTo>
                <a:cubicBezTo>
                  <a:pt x="917" y="44"/>
                  <a:pt x="918" y="45"/>
                  <a:pt x="917" y="45"/>
                </a:cubicBezTo>
                <a:cubicBezTo>
                  <a:pt x="917" y="45"/>
                  <a:pt x="917" y="45"/>
                  <a:pt x="916" y="45"/>
                </a:cubicBezTo>
                <a:cubicBezTo>
                  <a:pt x="916" y="45"/>
                  <a:pt x="915" y="45"/>
                  <a:pt x="914" y="45"/>
                </a:cubicBezTo>
                <a:cubicBezTo>
                  <a:pt x="914" y="45"/>
                  <a:pt x="914" y="45"/>
                  <a:pt x="915" y="46"/>
                </a:cubicBezTo>
                <a:cubicBezTo>
                  <a:pt x="913" y="46"/>
                  <a:pt x="912" y="45"/>
                  <a:pt x="911" y="45"/>
                </a:cubicBezTo>
                <a:cubicBezTo>
                  <a:pt x="911" y="45"/>
                  <a:pt x="910" y="45"/>
                  <a:pt x="911" y="46"/>
                </a:cubicBezTo>
                <a:cubicBezTo>
                  <a:pt x="911" y="47"/>
                  <a:pt x="911" y="47"/>
                  <a:pt x="911" y="47"/>
                </a:cubicBezTo>
                <a:cubicBezTo>
                  <a:pt x="912" y="47"/>
                  <a:pt x="913" y="48"/>
                  <a:pt x="913" y="48"/>
                </a:cubicBezTo>
                <a:cubicBezTo>
                  <a:pt x="913" y="48"/>
                  <a:pt x="915" y="47"/>
                  <a:pt x="915" y="48"/>
                </a:cubicBezTo>
                <a:cubicBezTo>
                  <a:pt x="916" y="48"/>
                  <a:pt x="917" y="48"/>
                  <a:pt x="918" y="47"/>
                </a:cubicBezTo>
                <a:cubicBezTo>
                  <a:pt x="918" y="48"/>
                  <a:pt x="918" y="48"/>
                  <a:pt x="918" y="48"/>
                </a:cubicBezTo>
                <a:cubicBezTo>
                  <a:pt x="919" y="48"/>
                  <a:pt x="918" y="48"/>
                  <a:pt x="919" y="48"/>
                </a:cubicBezTo>
                <a:cubicBezTo>
                  <a:pt x="920" y="48"/>
                  <a:pt x="921" y="48"/>
                  <a:pt x="922" y="48"/>
                </a:cubicBezTo>
                <a:cubicBezTo>
                  <a:pt x="922" y="48"/>
                  <a:pt x="922" y="49"/>
                  <a:pt x="923" y="49"/>
                </a:cubicBezTo>
                <a:cubicBezTo>
                  <a:pt x="923" y="49"/>
                  <a:pt x="923" y="49"/>
                  <a:pt x="923" y="49"/>
                </a:cubicBezTo>
                <a:cubicBezTo>
                  <a:pt x="924" y="49"/>
                  <a:pt x="925" y="49"/>
                  <a:pt x="926" y="49"/>
                </a:cubicBezTo>
                <a:cubicBezTo>
                  <a:pt x="926" y="49"/>
                  <a:pt x="926" y="50"/>
                  <a:pt x="926" y="50"/>
                </a:cubicBezTo>
                <a:cubicBezTo>
                  <a:pt x="927" y="50"/>
                  <a:pt x="927" y="49"/>
                  <a:pt x="927" y="50"/>
                </a:cubicBezTo>
                <a:cubicBezTo>
                  <a:pt x="927" y="50"/>
                  <a:pt x="931" y="50"/>
                  <a:pt x="931" y="50"/>
                </a:cubicBezTo>
                <a:cubicBezTo>
                  <a:pt x="932" y="50"/>
                  <a:pt x="933" y="50"/>
                  <a:pt x="935" y="50"/>
                </a:cubicBezTo>
                <a:cubicBezTo>
                  <a:pt x="935" y="50"/>
                  <a:pt x="936" y="50"/>
                  <a:pt x="937" y="50"/>
                </a:cubicBezTo>
                <a:cubicBezTo>
                  <a:pt x="938" y="50"/>
                  <a:pt x="938" y="49"/>
                  <a:pt x="938" y="49"/>
                </a:cubicBezTo>
                <a:cubicBezTo>
                  <a:pt x="938" y="49"/>
                  <a:pt x="938" y="48"/>
                  <a:pt x="938" y="47"/>
                </a:cubicBezTo>
                <a:cubicBezTo>
                  <a:pt x="940" y="47"/>
                  <a:pt x="943" y="47"/>
                  <a:pt x="944" y="45"/>
                </a:cubicBezTo>
                <a:cubicBezTo>
                  <a:pt x="943" y="46"/>
                  <a:pt x="943" y="45"/>
                  <a:pt x="943" y="44"/>
                </a:cubicBezTo>
                <a:cubicBezTo>
                  <a:pt x="943" y="44"/>
                  <a:pt x="945" y="44"/>
                  <a:pt x="945" y="44"/>
                </a:cubicBezTo>
                <a:cubicBezTo>
                  <a:pt x="946" y="44"/>
                  <a:pt x="946" y="44"/>
                  <a:pt x="946" y="44"/>
                </a:cubicBezTo>
                <a:cubicBezTo>
                  <a:pt x="946" y="43"/>
                  <a:pt x="947" y="42"/>
                  <a:pt x="948" y="42"/>
                </a:cubicBezTo>
                <a:cubicBezTo>
                  <a:pt x="948" y="41"/>
                  <a:pt x="948" y="41"/>
                  <a:pt x="948" y="41"/>
                </a:cubicBezTo>
                <a:cubicBezTo>
                  <a:pt x="948" y="41"/>
                  <a:pt x="948" y="41"/>
                  <a:pt x="948" y="41"/>
                </a:cubicBezTo>
                <a:cubicBezTo>
                  <a:pt x="949" y="40"/>
                  <a:pt x="949" y="40"/>
                  <a:pt x="949" y="39"/>
                </a:cubicBezTo>
                <a:cubicBezTo>
                  <a:pt x="948" y="39"/>
                  <a:pt x="948" y="39"/>
                  <a:pt x="947" y="39"/>
                </a:cubicBezTo>
                <a:cubicBezTo>
                  <a:pt x="947" y="39"/>
                  <a:pt x="947" y="40"/>
                  <a:pt x="946" y="40"/>
                </a:cubicBezTo>
                <a:cubicBezTo>
                  <a:pt x="947" y="39"/>
                  <a:pt x="943" y="39"/>
                  <a:pt x="942" y="38"/>
                </a:cubicBezTo>
                <a:cubicBezTo>
                  <a:pt x="942" y="38"/>
                  <a:pt x="942" y="37"/>
                  <a:pt x="942" y="37"/>
                </a:cubicBezTo>
                <a:cubicBezTo>
                  <a:pt x="942" y="37"/>
                  <a:pt x="941" y="37"/>
                  <a:pt x="941" y="38"/>
                </a:cubicBezTo>
                <a:cubicBezTo>
                  <a:pt x="940" y="39"/>
                  <a:pt x="939" y="39"/>
                  <a:pt x="938" y="39"/>
                </a:cubicBezTo>
                <a:cubicBezTo>
                  <a:pt x="939" y="38"/>
                  <a:pt x="939" y="37"/>
                  <a:pt x="939" y="36"/>
                </a:cubicBezTo>
                <a:cubicBezTo>
                  <a:pt x="939" y="37"/>
                  <a:pt x="937" y="37"/>
                  <a:pt x="937" y="38"/>
                </a:cubicBezTo>
                <a:cubicBezTo>
                  <a:pt x="936" y="39"/>
                  <a:pt x="935" y="39"/>
                  <a:pt x="934" y="40"/>
                </a:cubicBezTo>
                <a:cubicBezTo>
                  <a:pt x="933" y="39"/>
                  <a:pt x="934" y="39"/>
                  <a:pt x="934" y="38"/>
                </a:cubicBezTo>
                <a:cubicBezTo>
                  <a:pt x="935" y="38"/>
                  <a:pt x="934" y="37"/>
                  <a:pt x="934" y="36"/>
                </a:cubicBezTo>
                <a:cubicBezTo>
                  <a:pt x="933" y="35"/>
                  <a:pt x="933" y="34"/>
                  <a:pt x="933" y="36"/>
                </a:cubicBezTo>
                <a:cubicBezTo>
                  <a:pt x="933" y="36"/>
                  <a:pt x="932" y="38"/>
                  <a:pt x="932" y="38"/>
                </a:cubicBezTo>
                <a:cubicBezTo>
                  <a:pt x="932" y="38"/>
                  <a:pt x="931" y="38"/>
                  <a:pt x="931" y="38"/>
                </a:cubicBezTo>
                <a:cubicBezTo>
                  <a:pt x="931" y="38"/>
                  <a:pt x="931" y="37"/>
                  <a:pt x="931" y="37"/>
                </a:cubicBezTo>
                <a:cubicBezTo>
                  <a:pt x="931" y="37"/>
                  <a:pt x="931" y="37"/>
                  <a:pt x="931" y="37"/>
                </a:cubicBezTo>
                <a:cubicBezTo>
                  <a:pt x="931" y="36"/>
                  <a:pt x="931" y="37"/>
                  <a:pt x="931" y="38"/>
                </a:cubicBezTo>
                <a:cubicBezTo>
                  <a:pt x="931" y="39"/>
                  <a:pt x="929" y="39"/>
                  <a:pt x="929" y="40"/>
                </a:cubicBezTo>
                <a:cubicBezTo>
                  <a:pt x="928" y="40"/>
                  <a:pt x="928" y="39"/>
                  <a:pt x="927" y="39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27" y="39"/>
                  <a:pt x="926" y="39"/>
                  <a:pt x="926" y="39"/>
                </a:cubicBezTo>
                <a:cubicBezTo>
                  <a:pt x="926" y="39"/>
                  <a:pt x="926" y="38"/>
                  <a:pt x="926" y="38"/>
                </a:cubicBezTo>
                <a:cubicBezTo>
                  <a:pt x="926" y="38"/>
                  <a:pt x="926" y="38"/>
                  <a:pt x="925" y="38"/>
                </a:cubicBezTo>
                <a:cubicBezTo>
                  <a:pt x="924" y="38"/>
                  <a:pt x="924" y="37"/>
                  <a:pt x="923" y="37"/>
                </a:cubicBezTo>
                <a:cubicBezTo>
                  <a:pt x="922" y="37"/>
                  <a:pt x="921" y="38"/>
                  <a:pt x="920" y="36"/>
                </a:cubicBezTo>
                <a:cubicBezTo>
                  <a:pt x="920" y="36"/>
                  <a:pt x="919" y="36"/>
                  <a:pt x="919" y="36"/>
                </a:cubicBezTo>
                <a:cubicBezTo>
                  <a:pt x="919" y="36"/>
                  <a:pt x="918" y="35"/>
                  <a:pt x="918" y="35"/>
                </a:cubicBezTo>
                <a:cubicBezTo>
                  <a:pt x="917" y="35"/>
                  <a:pt x="918" y="34"/>
                  <a:pt x="917" y="34"/>
                </a:cubicBezTo>
                <a:cubicBezTo>
                  <a:pt x="917" y="34"/>
                  <a:pt x="916" y="34"/>
                  <a:pt x="916" y="35"/>
                </a:cubicBezTo>
                <a:cubicBezTo>
                  <a:pt x="915" y="34"/>
                  <a:pt x="915" y="34"/>
                  <a:pt x="914" y="33"/>
                </a:cubicBezTo>
                <a:cubicBezTo>
                  <a:pt x="914" y="33"/>
                  <a:pt x="913" y="33"/>
                  <a:pt x="913" y="33"/>
                </a:cubicBezTo>
                <a:cubicBezTo>
                  <a:pt x="913" y="35"/>
                  <a:pt x="913" y="35"/>
                  <a:pt x="914" y="35"/>
                </a:cubicBezTo>
                <a:cubicBezTo>
                  <a:pt x="913" y="37"/>
                  <a:pt x="911" y="36"/>
                  <a:pt x="911" y="37"/>
                </a:cubicBezTo>
                <a:cubicBezTo>
                  <a:pt x="911" y="38"/>
                  <a:pt x="912" y="39"/>
                  <a:pt x="911" y="39"/>
                </a:cubicBezTo>
                <a:cubicBezTo>
                  <a:pt x="910" y="39"/>
                  <a:pt x="909" y="39"/>
                  <a:pt x="909" y="38"/>
                </a:cubicBezTo>
                <a:cubicBezTo>
                  <a:pt x="909" y="38"/>
                  <a:pt x="905" y="37"/>
                  <a:pt x="904" y="37"/>
                </a:cubicBezTo>
                <a:cubicBezTo>
                  <a:pt x="904" y="38"/>
                  <a:pt x="904" y="38"/>
                  <a:pt x="905" y="39"/>
                </a:cubicBezTo>
                <a:close/>
                <a:moveTo>
                  <a:pt x="1072" y="33"/>
                </a:moveTo>
                <a:cubicBezTo>
                  <a:pt x="1072" y="33"/>
                  <a:pt x="1073" y="32"/>
                  <a:pt x="1072" y="33"/>
                </a:cubicBezTo>
                <a:cubicBezTo>
                  <a:pt x="1072" y="33"/>
                  <a:pt x="1072" y="33"/>
                  <a:pt x="1072" y="33"/>
                </a:cubicBezTo>
                <a:close/>
                <a:moveTo>
                  <a:pt x="1092" y="32"/>
                </a:moveTo>
                <a:cubicBezTo>
                  <a:pt x="1092" y="32"/>
                  <a:pt x="1092" y="32"/>
                  <a:pt x="1091" y="32"/>
                </a:cubicBezTo>
                <a:cubicBezTo>
                  <a:pt x="1092" y="32"/>
                  <a:pt x="1092" y="32"/>
                  <a:pt x="1092" y="32"/>
                </a:cubicBezTo>
                <a:close/>
                <a:moveTo>
                  <a:pt x="1055" y="33"/>
                </a:moveTo>
                <a:cubicBezTo>
                  <a:pt x="1056" y="34"/>
                  <a:pt x="1054" y="34"/>
                  <a:pt x="1053" y="34"/>
                </a:cubicBezTo>
                <a:cubicBezTo>
                  <a:pt x="1052" y="35"/>
                  <a:pt x="1051" y="36"/>
                  <a:pt x="1049" y="36"/>
                </a:cubicBezTo>
                <a:cubicBezTo>
                  <a:pt x="1048" y="36"/>
                  <a:pt x="1047" y="35"/>
                  <a:pt x="1046" y="35"/>
                </a:cubicBezTo>
                <a:cubicBezTo>
                  <a:pt x="1045" y="35"/>
                  <a:pt x="1044" y="35"/>
                  <a:pt x="1044" y="35"/>
                </a:cubicBezTo>
                <a:cubicBezTo>
                  <a:pt x="1043" y="35"/>
                  <a:pt x="1040" y="35"/>
                  <a:pt x="1040" y="36"/>
                </a:cubicBezTo>
                <a:cubicBezTo>
                  <a:pt x="1040" y="35"/>
                  <a:pt x="1042" y="36"/>
                  <a:pt x="1043" y="36"/>
                </a:cubicBezTo>
                <a:cubicBezTo>
                  <a:pt x="1042" y="37"/>
                  <a:pt x="1041" y="37"/>
                  <a:pt x="1041" y="38"/>
                </a:cubicBezTo>
                <a:cubicBezTo>
                  <a:pt x="1041" y="38"/>
                  <a:pt x="1042" y="39"/>
                  <a:pt x="1042" y="39"/>
                </a:cubicBezTo>
                <a:cubicBezTo>
                  <a:pt x="1043" y="39"/>
                  <a:pt x="1043" y="39"/>
                  <a:pt x="1044" y="39"/>
                </a:cubicBezTo>
                <a:cubicBezTo>
                  <a:pt x="1045" y="39"/>
                  <a:pt x="1044" y="39"/>
                  <a:pt x="1045" y="39"/>
                </a:cubicBezTo>
                <a:cubicBezTo>
                  <a:pt x="1045" y="40"/>
                  <a:pt x="1045" y="40"/>
                  <a:pt x="1045" y="40"/>
                </a:cubicBezTo>
                <a:cubicBezTo>
                  <a:pt x="1045" y="40"/>
                  <a:pt x="1046" y="40"/>
                  <a:pt x="1046" y="40"/>
                </a:cubicBezTo>
                <a:cubicBezTo>
                  <a:pt x="1046" y="39"/>
                  <a:pt x="1046" y="39"/>
                  <a:pt x="1047" y="39"/>
                </a:cubicBezTo>
                <a:cubicBezTo>
                  <a:pt x="1047" y="39"/>
                  <a:pt x="1048" y="40"/>
                  <a:pt x="1048" y="39"/>
                </a:cubicBezTo>
                <a:cubicBezTo>
                  <a:pt x="1048" y="39"/>
                  <a:pt x="1050" y="39"/>
                  <a:pt x="1050" y="39"/>
                </a:cubicBezTo>
                <a:cubicBezTo>
                  <a:pt x="1050" y="38"/>
                  <a:pt x="1050" y="38"/>
                  <a:pt x="1050" y="37"/>
                </a:cubicBezTo>
                <a:cubicBezTo>
                  <a:pt x="1052" y="37"/>
                  <a:pt x="1054" y="38"/>
                  <a:pt x="1056" y="38"/>
                </a:cubicBezTo>
                <a:cubicBezTo>
                  <a:pt x="1056" y="37"/>
                  <a:pt x="1055" y="36"/>
                  <a:pt x="1056" y="36"/>
                </a:cubicBezTo>
                <a:cubicBezTo>
                  <a:pt x="1057" y="36"/>
                  <a:pt x="1059" y="36"/>
                  <a:pt x="1060" y="36"/>
                </a:cubicBezTo>
                <a:cubicBezTo>
                  <a:pt x="1060" y="36"/>
                  <a:pt x="1061" y="36"/>
                  <a:pt x="1061" y="36"/>
                </a:cubicBezTo>
                <a:cubicBezTo>
                  <a:pt x="1061" y="35"/>
                  <a:pt x="1062" y="35"/>
                  <a:pt x="1062" y="34"/>
                </a:cubicBezTo>
                <a:cubicBezTo>
                  <a:pt x="1061" y="32"/>
                  <a:pt x="1060" y="34"/>
                  <a:pt x="1058" y="34"/>
                </a:cubicBezTo>
                <a:cubicBezTo>
                  <a:pt x="1059" y="33"/>
                  <a:pt x="1059" y="33"/>
                  <a:pt x="1059" y="32"/>
                </a:cubicBezTo>
                <a:cubicBezTo>
                  <a:pt x="1058" y="32"/>
                  <a:pt x="1057" y="32"/>
                  <a:pt x="1057" y="33"/>
                </a:cubicBezTo>
                <a:cubicBezTo>
                  <a:pt x="1057" y="31"/>
                  <a:pt x="1055" y="32"/>
                  <a:pt x="1054" y="32"/>
                </a:cubicBezTo>
                <a:cubicBezTo>
                  <a:pt x="1055" y="33"/>
                  <a:pt x="1055" y="33"/>
                  <a:pt x="1055" y="33"/>
                </a:cubicBezTo>
                <a:close/>
                <a:moveTo>
                  <a:pt x="1023" y="36"/>
                </a:moveTo>
                <a:cubicBezTo>
                  <a:pt x="1024" y="36"/>
                  <a:pt x="1026" y="37"/>
                  <a:pt x="1026" y="37"/>
                </a:cubicBezTo>
                <a:cubicBezTo>
                  <a:pt x="1026" y="37"/>
                  <a:pt x="1027" y="37"/>
                  <a:pt x="1028" y="36"/>
                </a:cubicBezTo>
                <a:cubicBezTo>
                  <a:pt x="1028" y="36"/>
                  <a:pt x="1030" y="36"/>
                  <a:pt x="1030" y="35"/>
                </a:cubicBezTo>
                <a:cubicBezTo>
                  <a:pt x="1031" y="35"/>
                  <a:pt x="1032" y="36"/>
                  <a:pt x="1033" y="37"/>
                </a:cubicBezTo>
                <a:cubicBezTo>
                  <a:pt x="1033" y="37"/>
                  <a:pt x="1034" y="37"/>
                  <a:pt x="1034" y="37"/>
                </a:cubicBezTo>
                <a:cubicBezTo>
                  <a:pt x="1034" y="37"/>
                  <a:pt x="1034" y="36"/>
                  <a:pt x="1034" y="36"/>
                </a:cubicBezTo>
                <a:cubicBezTo>
                  <a:pt x="1035" y="36"/>
                  <a:pt x="1036" y="36"/>
                  <a:pt x="1037" y="35"/>
                </a:cubicBezTo>
                <a:cubicBezTo>
                  <a:pt x="1037" y="34"/>
                  <a:pt x="1037" y="34"/>
                  <a:pt x="1038" y="34"/>
                </a:cubicBezTo>
                <a:cubicBezTo>
                  <a:pt x="1039" y="34"/>
                  <a:pt x="1040" y="34"/>
                  <a:pt x="1041" y="34"/>
                </a:cubicBezTo>
                <a:cubicBezTo>
                  <a:pt x="1041" y="33"/>
                  <a:pt x="1043" y="33"/>
                  <a:pt x="1044" y="33"/>
                </a:cubicBezTo>
                <a:cubicBezTo>
                  <a:pt x="1044" y="33"/>
                  <a:pt x="1044" y="33"/>
                  <a:pt x="1044" y="33"/>
                </a:cubicBezTo>
                <a:cubicBezTo>
                  <a:pt x="1044" y="34"/>
                  <a:pt x="1044" y="34"/>
                  <a:pt x="1044" y="34"/>
                </a:cubicBezTo>
                <a:cubicBezTo>
                  <a:pt x="1046" y="34"/>
                  <a:pt x="1047" y="34"/>
                  <a:pt x="1048" y="34"/>
                </a:cubicBezTo>
                <a:cubicBezTo>
                  <a:pt x="1048" y="34"/>
                  <a:pt x="1048" y="34"/>
                  <a:pt x="1048" y="34"/>
                </a:cubicBezTo>
                <a:cubicBezTo>
                  <a:pt x="1048" y="34"/>
                  <a:pt x="1048" y="34"/>
                  <a:pt x="1048" y="34"/>
                </a:cubicBezTo>
                <a:cubicBezTo>
                  <a:pt x="1049" y="34"/>
                  <a:pt x="1050" y="34"/>
                  <a:pt x="1051" y="34"/>
                </a:cubicBezTo>
                <a:cubicBezTo>
                  <a:pt x="1051" y="34"/>
                  <a:pt x="1051" y="34"/>
                  <a:pt x="1051" y="34"/>
                </a:cubicBezTo>
                <a:cubicBezTo>
                  <a:pt x="1050" y="33"/>
                  <a:pt x="1049" y="33"/>
                  <a:pt x="1049" y="33"/>
                </a:cubicBezTo>
                <a:cubicBezTo>
                  <a:pt x="1048" y="32"/>
                  <a:pt x="1048" y="32"/>
                  <a:pt x="1047" y="32"/>
                </a:cubicBezTo>
                <a:cubicBezTo>
                  <a:pt x="1047" y="32"/>
                  <a:pt x="1047" y="32"/>
                  <a:pt x="1046" y="32"/>
                </a:cubicBezTo>
                <a:cubicBezTo>
                  <a:pt x="1046" y="32"/>
                  <a:pt x="1045" y="32"/>
                  <a:pt x="1044" y="32"/>
                </a:cubicBezTo>
                <a:cubicBezTo>
                  <a:pt x="1044" y="32"/>
                  <a:pt x="1044" y="31"/>
                  <a:pt x="1044" y="31"/>
                </a:cubicBezTo>
                <a:cubicBezTo>
                  <a:pt x="1043" y="31"/>
                  <a:pt x="1043" y="31"/>
                  <a:pt x="1043" y="31"/>
                </a:cubicBezTo>
                <a:cubicBezTo>
                  <a:pt x="1042" y="31"/>
                  <a:pt x="1040" y="31"/>
                  <a:pt x="1038" y="31"/>
                </a:cubicBezTo>
                <a:cubicBezTo>
                  <a:pt x="1038" y="31"/>
                  <a:pt x="1038" y="31"/>
                  <a:pt x="1038" y="31"/>
                </a:cubicBezTo>
                <a:cubicBezTo>
                  <a:pt x="1036" y="31"/>
                  <a:pt x="1034" y="31"/>
                  <a:pt x="1032" y="31"/>
                </a:cubicBezTo>
                <a:cubicBezTo>
                  <a:pt x="1032" y="31"/>
                  <a:pt x="1032" y="31"/>
                  <a:pt x="1031" y="31"/>
                </a:cubicBezTo>
                <a:cubicBezTo>
                  <a:pt x="1031" y="31"/>
                  <a:pt x="1031" y="31"/>
                  <a:pt x="1031" y="31"/>
                </a:cubicBezTo>
                <a:cubicBezTo>
                  <a:pt x="1030" y="32"/>
                  <a:pt x="1030" y="32"/>
                  <a:pt x="1029" y="32"/>
                </a:cubicBezTo>
                <a:cubicBezTo>
                  <a:pt x="1028" y="32"/>
                  <a:pt x="1025" y="32"/>
                  <a:pt x="1025" y="33"/>
                </a:cubicBezTo>
                <a:cubicBezTo>
                  <a:pt x="1024" y="33"/>
                  <a:pt x="1024" y="33"/>
                  <a:pt x="1023" y="33"/>
                </a:cubicBezTo>
                <a:cubicBezTo>
                  <a:pt x="1023" y="33"/>
                  <a:pt x="1023" y="33"/>
                  <a:pt x="1022" y="33"/>
                </a:cubicBezTo>
                <a:cubicBezTo>
                  <a:pt x="1021" y="33"/>
                  <a:pt x="1021" y="34"/>
                  <a:pt x="1021" y="34"/>
                </a:cubicBezTo>
                <a:cubicBezTo>
                  <a:pt x="1020" y="34"/>
                  <a:pt x="1020" y="35"/>
                  <a:pt x="1020" y="36"/>
                </a:cubicBezTo>
                <a:cubicBezTo>
                  <a:pt x="1021" y="36"/>
                  <a:pt x="1022" y="36"/>
                  <a:pt x="1023" y="36"/>
                </a:cubicBezTo>
                <a:cubicBezTo>
                  <a:pt x="1023" y="36"/>
                  <a:pt x="1023" y="36"/>
                  <a:pt x="1023" y="36"/>
                </a:cubicBezTo>
                <a:close/>
                <a:moveTo>
                  <a:pt x="1102" y="37"/>
                </a:moveTo>
                <a:cubicBezTo>
                  <a:pt x="1103" y="37"/>
                  <a:pt x="1104" y="37"/>
                  <a:pt x="1106" y="37"/>
                </a:cubicBezTo>
                <a:cubicBezTo>
                  <a:pt x="1106" y="38"/>
                  <a:pt x="1107" y="38"/>
                  <a:pt x="1108" y="38"/>
                </a:cubicBezTo>
                <a:cubicBezTo>
                  <a:pt x="1109" y="37"/>
                  <a:pt x="1108" y="35"/>
                  <a:pt x="1108" y="34"/>
                </a:cubicBezTo>
                <a:cubicBezTo>
                  <a:pt x="1108" y="34"/>
                  <a:pt x="1111" y="35"/>
                  <a:pt x="1111" y="34"/>
                </a:cubicBezTo>
                <a:cubicBezTo>
                  <a:pt x="1111" y="33"/>
                  <a:pt x="1111" y="34"/>
                  <a:pt x="1111" y="33"/>
                </a:cubicBezTo>
                <a:cubicBezTo>
                  <a:pt x="1112" y="33"/>
                  <a:pt x="1113" y="34"/>
                  <a:pt x="1113" y="34"/>
                </a:cubicBezTo>
                <a:cubicBezTo>
                  <a:pt x="1113" y="33"/>
                  <a:pt x="1113" y="32"/>
                  <a:pt x="1113" y="32"/>
                </a:cubicBezTo>
                <a:cubicBezTo>
                  <a:pt x="1113" y="32"/>
                  <a:pt x="1111" y="30"/>
                  <a:pt x="1111" y="30"/>
                </a:cubicBezTo>
                <a:cubicBezTo>
                  <a:pt x="1111" y="30"/>
                  <a:pt x="1110" y="30"/>
                  <a:pt x="1110" y="31"/>
                </a:cubicBezTo>
                <a:cubicBezTo>
                  <a:pt x="1110" y="30"/>
                  <a:pt x="1110" y="29"/>
                  <a:pt x="1110" y="29"/>
                </a:cubicBezTo>
                <a:cubicBezTo>
                  <a:pt x="1109" y="29"/>
                  <a:pt x="1109" y="29"/>
                  <a:pt x="1108" y="29"/>
                </a:cubicBezTo>
                <a:cubicBezTo>
                  <a:pt x="1108" y="29"/>
                  <a:pt x="1106" y="30"/>
                  <a:pt x="1106" y="29"/>
                </a:cubicBezTo>
                <a:cubicBezTo>
                  <a:pt x="1106" y="29"/>
                  <a:pt x="1106" y="29"/>
                  <a:pt x="1106" y="29"/>
                </a:cubicBezTo>
                <a:cubicBezTo>
                  <a:pt x="1104" y="29"/>
                  <a:pt x="1104" y="30"/>
                  <a:pt x="1104" y="31"/>
                </a:cubicBezTo>
                <a:cubicBezTo>
                  <a:pt x="1104" y="31"/>
                  <a:pt x="1103" y="32"/>
                  <a:pt x="1103" y="32"/>
                </a:cubicBezTo>
                <a:cubicBezTo>
                  <a:pt x="1102" y="33"/>
                  <a:pt x="1102" y="33"/>
                  <a:pt x="1101" y="34"/>
                </a:cubicBezTo>
                <a:cubicBezTo>
                  <a:pt x="1101" y="34"/>
                  <a:pt x="1101" y="34"/>
                  <a:pt x="1101" y="34"/>
                </a:cubicBezTo>
                <a:cubicBezTo>
                  <a:pt x="1101" y="35"/>
                  <a:pt x="1101" y="35"/>
                  <a:pt x="1101" y="36"/>
                </a:cubicBezTo>
                <a:cubicBezTo>
                  <a:pt x="1101" y="36"/>
                  <a:pt x="1102" y="37"/>
                  <a:pt x="1102" y="37"/>
                </a:cubicBezTo>
                <a:cubicBezTo>
                  <a:pt x="1103" y="37"/>
                  <a:pt x="1102" y="37"/>
                  <a:pt x="1102" y="37"/>
                </a:cubicBezTo>
                <a:close/>
                <a:moveTo>
                  <a:pt x="1264" y="40"/>
                </a:moveTo>
                <a:cubicBezTo>
                  <a:pt x="1265" y="40"/>
                  <a:pt x="1267" y="41"/>
                  <a:pt x="1269" y="41"/>
                </a:cubicBezTo>
                <a:cubicBezTo>
                  <a:pt x="1270" y="41"/>
                  <a:pt x="1270" y="40"/>
                  <a:pt x="1271" y="40"/>
                </a:cubicBezTo>
                <a:cubicBezTo>
                  <a:pt x="1271" y="40"/>
                  <a:pt x="1271" y="40"/>
                  <a:pt x="1272" y="40"/>
                </a:cubicBezTo>
                <a:cubicBezTo>
                  <a:pt x="1273" y="40"/>
                  <a:pt x="1273" y="40"/>
                  <a:pt x="1273" y="39"/>
                </a:cubicBezTo>
                <a:cubicBezTo>
                  <a:pt x="1274" y="39"/>
                  <a:pt x="1276" y="40"/>
                  <a:pt x="1277" y="40"/>
                </a:cubicBezTo>
                <a:cubicBezTo>
                  <a:pt x="1277" y="40"/>
                  <a:pt x="1278" y="40"/>
                  <a:pt x="1277" y="40"/>
                </a:cubicBezTo>
                <a:cubicBezTo>
                  <a:pt x="1276" y="40"/>
                  <a:pt x="1274" y="40"/>
                  <a:pt x="1274" y="41"/>
                </a:cubicBezTo>
                <a:cubicBezTo>
                  <a:pt x="1274" y="41"/>
                  <a:pt x="1273" y="41"/>
                  <a:pt x="1272" y="41"/>
                </a:cubicBezTo>
                <a:cubicBezTo>
                  <a:pt x="1272" y="41"/>
                  <a:pt x="1270" y="43"/>
                  <a:pt x="1269" y="43"/>
                </a:cubicBezTo>
                <a:cubicBezTo>
                  <a:pt x="1269" y="43"/>
                  <a:pt x="1269" y="44"/>
                  <a:pt x="1269" y="45"/>
                </a:cubicBezTo>
                <a:cubicBezTo>
                  <a:pt x="1268" y="44"/>
                  <a:pt x="1268" y="44"/>
                  <a:pt x="1267" y="45"/>
                </a:cubicBezTo>
                <a:cubicBezTo>
                  <a:pt x="1266" y="45"/>
                  <a:pt x="1266" y="46"/>
                  <a:pt x="1266" y="46"/>
                </a:cubicBezTo>
                <a:cubicBezTo>
                  <a:pt x="1266" y="46"/>
                  <a:pt x="1265" y="46"/>
                  <a:pt x="1265" y="46"/>
                </a:cubicBezTo>
                <a:cubicBezTo>
                  <a:pt x="1265" y="46"/>
                  <a:pt x="1265" y="46"/>
                  <a:pt x="1265" y="46"/>
                </a:cubicBezTo>
                <a:cubicBezTo>
                  <a:pt x="1265" y="46"/>
                  <a:pt x="1265" y="46"/>
                  <a:pt x="1265" y="46"/>
                </a:cubicBezTo>
                <a:cubicBezTo>
                  <a:pt x="1265" y="47"/>
                  <a:pt x="1265" y="47"/>
                  <a:pt x="1265" y="47"/>
                </a:cubicBezTo>
                <a:cubicBezTo>
                  <a:pt x="1265" y="47"/>
                  <a:pt x="1266" y="47"/>
                  <a:pt x="1266" y="47"/>
                </a:cubicBezTo>
                <a:cubicBezTo>
                  <a:pt x="1267" y="47"/>
                  <a:pt x="1267" y="47"/>
                  <a:pt x="1267" y="47"/>
                </a:cubicBezTo>
                <a:cubicBezTo>
                  <a:pt x="1267" y="47"/>
                  <a:pt x="1269" y="47"/>
                  <a:pt x="1269" y="46"/>
                </a:cubicBezTo>
                <a:cubicBezTo>
                  <a:pt x="1269" y="47"/>
                  <a:pt x="1269" y="47"/>
                  <a:pt x="1269" y="48"/>
                </a:cubicBezTo>
                <a:cubicBezTo>
                  <a:pt x="1269" y="48"/>
                  <a:pt x="1269" y="48"/>
                  <a:pt x="1270" y="49"/>
                </a:cubicBezTo>
                <a:cubicBezTo>
                  <a:pt x="1270" y="48"/>
                  <a:pt x="1271" y="48"/>
                  <a:pt x="1271" y="48"/>
                </a:cubicBezTo>
                <a:cubicBezTo>
                  <a:pt x="1273" y="48"/>
                  <a:pt x="1273" y="48"/>
                  <a:pt x="1274" y="49"/>
                </a:cubicBezTo>
                <a:cubicBezTo>
                  <a:pt x="1274" y="49"/>
                  <a:pt x="1275" y="49"/>
                  <a:pt x="1275" y="49"/>
                </a:cubicBezTo>
                <a:cubicBezTo>
                  <a:pt x="1276" y="49"/>
                  <a:pt x="1278" y="49"/>
                  <a:pt x="1278" y="49"/>
                </a:cubicBezTo>
                <a:cubicBezTo>
                  <a:pt x="1278" y="49"/>
                  <a:pt x="1280" y="50"/>
                  <a:pt x="1281" y="50"/>
                </a:cubicBezTo>
                <a:cubicBezTo>
                  <a:pt x="1281" y="50"/>
                  <a:pt x="1283" y="51"/>
                  <a:pt x="1283" y="50"/>
                </a:cubicBezTo>
                <a:cubicBezTo>
                  <a:pt x="1283" y="50"/>
                  <a:pt x="1283" y="49"/>
                  <a:pt x="1283" y="49"/>
                </a:cubicBezTo>
                <a:cubicBezTo>
                  <a:pt x="1284" y="49"/>
                  <a:pt x="1285" y="50"/>
                  <a:pt x="1285" y="50"/>
                </a:cubicBezTo>
                <a:cubicBezTo>
                  <a:pt x="1286" y="51"/>
                  <a:pt x="1286" y="50"/>
                  <a:pt x="1287" y="50"/>
                </a:cubicBezTo>
                <a:cubicBezTo>
                  <a:pt x="1288" y="49"/>
                  <a:pt x="1289" y="49"/>
                  <a:pt x="1289" y="49"/>
                </a:cubicBezTo>
                <a:cubicBezTo>
                  <a:pt x="1290" y="49"/>
                  <a:pt x="1291" y="48"/>
                  <a:pt x="1291" y="48"/>
                </a:cubicBezTo>
                <a:cubicBezTo>
                  <a:pt x="1291" y="47"/>
                  <a:pt x="1290" y="47"/>
                  <a:pt x="1292" y="47"/>
                </a:cubicBezTo>
                <a:cubicBezTo>
                  <a:pt x="1294" y="47"/>
                  <a:pt x="1294" y="44"/>
                  <a:pt x="1293" y="43"/>
                </a:cubicBezTo>
                <a:cubicBezTo>
                  <a:pt x="1292" y="43"/>
                  <a:pt x="1292" y="43"/>
                  <a:pt x="1292" y="42"/>
                </a:cubicBezTo>
                <a:cubicBezTo>
                  <a:pt x="1292" y="42"/>
                  <a:pt x="1292" y="41"/>
                  <a:pt x="1291" y="41"/>
                </a:cubicBezTo>
                <a:cubicBezTo>
                  <a:pt x="1290" y="41"/>
                  <a:pt x="1290" y="42"/>
                  <a:pt x="1290" y="43"/>
                </a:cubicBezTo>
                <a:cubicBezTo>
                  <a:pt x="1289" y="44"/>
                  <a:pt x="1289" y="44"/>
                  <a:pt x="1288" y="44"/>
                </a:cubicBezTo>
                <a:cubicBezTo>
                  <a:pt x="1287" y="44"/>
                  <a:pt x="1286" y="44"/>
                  <a:pt x="1288" y="44"/>
                </a:cubicBezTo>
                <a:cubicBezTo>
                  <a:pt x="1288" y="43"/>
                  <a:pt x="1288" y="42"/>
                  <a:pt x="1288" y="41"/>
                </a:cubicBezTo>
                <a:cubicBezTo>
                  <a:pt x="1288" y="40"/>
                  <a:pt x="1286" y="39"/>
                  <a:pt x="1285" y="40"/>
                </a:cubicBezTo>
                <a:cubicBezTo>
                  <a:pt x="1284" y="40"/>
                  <a:pt x="1284" y="41"/>
                  <a:pt x="1283" y="41"/>
                </a:cubicBezTo>
                <a:cubicBezTo>
                  <a:pt x="1282" y="41"/>
                  <a:pt x="1281" y="41"/>
                  <a:pt x="1280" y="41"/>
                </a:cubicBezTo>
                <a:cubicBezTo>
                  <a:pt x="1281" y="40"/>
                  <a:pt x="1282" y="40"/>
                  <a:pt x="1283" y="40"/>
                </a:cubicBezTo>
                <a:cubicBezTo>
                  <a:pt x="1284" y="39"/>
                  <a:pt x="1284" y="39"/>
                  <a:pt x="1284" y="38"/>
                </a:cubicBezTo>
                <a:cubicBezTo>
                  <a:pt x="1284" y="37"/>
                  <a:pt x="1284" y="36"/>
                  <a:pt x="1284" y="36"/>
                </a:cubicBezTo>
                <a:cubicBezTo>
                  <a:pt x="1284" y="35"/>
                  <a:pt x="1283" y="35"/>
                  <a:pt x="1282" y="35"/>
                </a:cubicBezTo>
                <a:cubicBezTo>
                  <a:pt x="1282" y="34"/>
                  <a:pt x="1281" y="34"/>
                  <a:pt x="1280" y="33"/>
                </a:cubicBezTo>
                <a:cubicBezTo>
                  <a:pt x="1280" y="33"/>
                  <a:pt x="1280" y="33"/>
                  <a:pt x="1280" y="33"/>
                </a:cubicBezTo>
                <a:cubicBezTo>
                  <a:pt x="1280" y="32"/>
                  <a:pt x="1280" y="32"/>
                  <a:pt x="1279" y="32"/>
                </a:cubicBezTo>
                <a:cubicBezTo>
                  <a:pt x="1279" y="32"/>
                  <a:pt x="1278" y="31"/>
                  <a:pt x="1278" y="31"/>
                </a:cubicBezTo>
                <a:cubicBezTo>
                  <a:pt x="1277" y="31"/>
                  <a:pt x="1278" y="31"/>
                  <a:pt x="1277" y="31"/>
                </a:cubicBezTo>
                <a:cubicBezTo>
                  <a:pt x="1277" y="31"/>
                  <a:pt x="1276" y="30"/>
                  <a:pt x="1276" y="30"/>
                </a:cubicBezTo>
                <a:cubicBezTo>
                  <a:pt x="1276" y="29"/>
                  <a:pt x="1276" y="29"/>
                  <a:pt x="1275" y="29"/>
                </a:cubicBezTo>
                <a:cubicBezTo>
                  <a:pt x="1275" y="29"/>
                  <a:pt x="1276" y="29"/>
                  <a:pt x="1275" y="29"/>
                </a:cubicBezTo>
                <a:cubicBezTo>
                  <a:pt x="1275" y="29"/>
                  <a:pt x="1275" y="29"/>
                  <a:pt x="1275" y="28"/>
                </a:cubicBezTo>
                <a:cubicBezTo>
                  <a:pt x="1274" y="29"/>
                  <a:pt x="1273" y="28"/>
                  <a:pt x="1273" y="29"/>
                </a:cubicBezTo>
                <a:cubicBezTo>
                  <a:pt x="1273" y="30"/>
                  <a:pt x="1272" y="30"/>
                  <a:pt x="1271" y="31"/>
                </a:cubicBezTo>
                <a:cubicBezTo>
                  <a:pt x="1270" y="31"/>
                  <a:pt x="1269" y="32"/>
                  <a:pt x="1268" y="32"/>
                </a:cubicBezTo>
                <a:cubicBezTo>
                  <a:pt x="1268" y="32"/>
                  <a:pt x="1268" y="32"/>
                  <a:pt x="1268" y="33"/>
                </a:cubicBezTo>
                <a:cubicBezTo>
                  <a:pt x="1267" y="33"/>
                  <a:pt x="1267" y="33"/>
                  <a:pt x="1266" y="33"/>
                </a:cubicBezTo>
                <a:cubicBezTo>
                  <a:pt x="1266" y="34"/>
                  <a:pt x="1266" y="34"/>
                  <a:pt x="1266" y="35"/>
                </a:cubicBezTo>
                <a:cubicBezTo>
                  <a:pt x="1266" y="35"/>
                  <a:pt x="1266" y="35"/>
                  <a:pt x="1266" y="35"/>
                </a:cubicBezTo>
                <a:cubicBezTo>
                  <a:pt x="1266" y="36"/>
                  <a:pt x="1266" y="36"/>
                  <a:pt x="1266" y="36"/>
                </a:cubicBezTo>
                <a:cubicBezTo>
                  <a:pt x="1265" y="36"/>
                  <a:pt x="1263" y="36"/>
                  <a:pt x="1263" y="37"/>
                </a:cubicBezTo>
                <a:cubicBezTo>
                  <a:pt x="1263" y="37"/>
                  <a:pt x="1263" y="37"/>
                  <a:pt x="1263" y="37"/>
                </a:cubicBezTo>
                <a:cubicBezTo>
                  <a:pt x="1262" y="37"/>
                  <a:pt x="1262" y="37"/>
                  <a:pt x="1261" y="37"/>
                </a:cubicBezTo>
                <a:cubicBezTo>
                  <a:pt x="1261" y="38"/>
                  <a:pt x="1260" y="38"/>
                  <a:pt x="1260" y="38"/>
                </a:cubicBezTo>
                <a:cubicBezTo>
                  <a:pt x="1260" y="39"/>
                  <a:pt x="1261" y="38"/>
                  <a:pt x="1261" y="38"/>
                </a:cubicBezTo>
                <a:cubicBezTo>
                  <a:pt x="1263" y="38"/>
                  <a:pt x="1263" y="38"/>
                  <a:pt x="1264" y="40"/>
                </a:cubicBezTo>
                <a:cubicBezTo>
                  <a:pt x="1265" y="40"/>
                  <a:pt x="1264" y="40"/>
                  <a:pt x="1264" y="40"/>
                </a:cubicBezTo>
                <a:close/>
                <a:moveTo>
                  <a:pt x="1251" y="30"/>
                </a:moveTo>
                <a:cubicBezTo>
                  <a:pt x="1252" y="30"/>
                  <a:pt x="1253" y="30"/>
                  <a:pt x="1254" y="29"/>
                </a:cubicBezTo>
                <a:cubicBezTo>
                  <a:pt x="1254" y="29"/>
                  <a:pt x="1255" y="29"/>
                  <a:pt x="1254" y="28"/>
                </a:cubicBezTo>
                <a:cubicBezTo>
                  <a:pt x="1254" y="28"/>
                  <a:pt x="1253" y="28"/>
                  <a:pt x="1253" y="28"/>
                </a:cubicBezTo>
                <a:cubicBezTo>
                  <a:pt x="1253" y="28"/>
                  <a:pt x="1252" y="28"/>
                  <a:pt x="1252" y="28"/>
                </a:cubicBezTo>
                <a:cubicBezTo>
                  <a:pt x="1252" y="28"/>
                  <a:pt x="1251" y="27"/>
                  <a:pt x="1250" y="27"/>
                </a:cubicBezTo>
                <a:cubicBezTo>
                  <a:pt x="1250" y="28"/>
                  <a:pt x="1250" y="28"/>
                  <a:pt x="1249" y="28"/>
                </a:cubicBezTo>
                <a:cubicBezTo>
                  <a:pt x="1249" y="28"/>
                  <a:pt x="1248" y="29"/>
                  <a:pt x="1249" y="30"/>
                </a:cubicBezTo>
                <a:cubicBezTo>
                  <a:pt x="1250" y="30"/>
                  <a:pt x="1251" y="30"/>
                  <a:pt x="1251" y="30"/>
                </a:cubicBezTo>
                <a:close/>
                <a:moveTo>
                  <a:pt x="1087" y="29"/>
                </a:moveTo>
                <a:cubicBezTo>
                  <a:pt x="1087" y="30"/>
                  <a:pt x="1088" y="30"/>
                  <a:pt x="1089" y="29"/>
                </a:cubicBezTo>
                <a:cubicBezTo>
                  <a:pt x="1088" y="28"/>
                  <a:pt x="1089" y="28"/>
                  <a:pt x="1087" y="28"/>
                </a:cubicBezTo>
                <a:cubicBezTo>
                  <a:pt x="1087" y="28"/>
                  <a:pt x="1086" y="27"/>
                  <a:pt x="1085" y="27"/>
                </a:cubicBezTo>
                <a:cubicBezTo>
                  <a:pt x="1086" y="28"/>
                  <a:pt x="1084" y="28"/>
                  <a:pt x="1083" y="28"/>
                </a:cubicBezTo>
                <a:cubicBezTo>
                  <a:pt x="1083" y="28"/>
                  <a:pt x="1083" y="29"/>
                  <a:pt x="1083" y="29"/>
                </a:cubicBezTo>
                <a:cubicBezTo>
                  <a:pt x="1084" y="29"/>
                  <a:pt x="1086" y="28"/>
                  <a:pt x="1087" y="29"/>
                </a:cubicBezTo>
                <a:cubicBezTo>
                  <a:pt x="1088" y="30"/>
                  <a:pt x="1087" y="29"/>
                  <a:pt x="1087" y="29"/>
                </a:cubicBezTo>
                <a:close/>
                <a:moveTo>
                  <a:pt x="1119" y="33"/>
                </a:moveTo>
                <a:cubicBezTo>
                  <a:pt x="1120" y="33"/>
                  <a:pt x="1121" y="34"/>
                  <a:pt x="1121" y="33"/>
                </a:cubicBezTo>
                <a:cubicBezTo>
                  <a:pt x="1121" y="35"/>
                  <a:pt x="1123" y="33"/>
                  <a:pt x="1123" y="33"/>
                </a:cubicBezTo>
                <a:cubicBezTo>
                  <a:pt x="1123" y="33"/>
                  <a:pt x="1123" y="32"/>
                  <a:pt x="1124" y="32"/>
                </a:cubicBezTo>
                <a:cubicBezTo>
                  <a:pt x="1124" y="32"/>
                  <a:pt x="1124" y="31"/>
                  <a:pt x="1125" y="31"/>
                </a:cubicBezTo>
                <a:cubicBezTo>
                  <a:pt x="1125" y="31"/>
                  <a:pt x="1126" y="31"/>
                  <a:pt x="1127" y="31"/>
                </a:cubicBezTo>
                <a:cubicBezTo>
                  <a:pt x="1127" y="31"/>
                  <a:pt x="1128" y="29"/>
                  <a:pt x="1128" y="29"/>
                </a:cubicBezTo>
                <a:cubicBezTo>
                  <a:pt x="1128" y="29"/>
                  <a:pt x="1130" y="29"/>
                  <a:pt x="1130" y="29"/>
                </a:cubicBezTo>
                <a:cubicBezTo>
                  <a:pt x="1130" y="28"/>
                  <a:pt x="1130" y="28"/>
                  <a:pt x="1130" y="28"/>
                </a:cubicBezTo>
                <a:cubicBezTo>
                  <a:pt x="1130" y="27"/>
                  <a:pt x="1128" y="28"/>
                  <a:pt x="1128" y="27"/>
                </a:cubicBezTo>
                <a:cubicBezTo>
                  <a:pt x="1128" y="26"/>
                  <a:pt x="1127" y="27"/>
                  <a:pt x="1127" y="26"/>
                </a:cubicBezTo>
                <a:cubicBezTo>
                  <a:pt x="1125" y="27"/>
                  <a:pt x="1124" y="26"/>
                  <a:pt x="1123" y="28"/>
                </a:cubicBezTo>
                <a:cubicBezTo>
                  <a:pt x="1123" y="28"/>
                  <a:pt x="1123" y="28"/>
                  <a:pt x="1123" y="28"/>
                </a:cubicBezTo>
                <a:cubicBezTo>
                  <a:pt x="1122" y="29"/>
                  <a:pt x="1122" y="28"/>
                  <a:pt x="1122" y="28"/>
                </a:cubicBezTo>
                <a:cubicBezTo>
                  <a:pt x="1122" y="29"/>
                  <a:pt x="1122" y="29"/>
                  <a:pt x="1122" y="29"/>
                </a:cubicBezTo>
                <a:cubicBezTo>
                  <a:pt x="1121" y="29"/>
                  <a:pt x="1121" y="29"/>
                  <a:pt x="1121" y="29"/>
                </a:cubicBezTo>
                <a:cubicBezTo>
                  <a:pt x="1120" y="29"/>
                  <a:pt x="1119" y="29"/>
                  <a:pt x="1119" y="29"/>
                </a:cubicBezTo>
                <a:cubicBezTo>
                  <a:pt x="1119" y="30"/>
                  <a:pt x="1120" y="30"/>
                  <a:pt x="1118" y="30"/>
                </a:cubicBezTo>
                <a:cubicBezTo>
                  <a:pt x="1118" y="30"/>
                  <a:pt x="1118" y="31"/>
                  <a:pt x="1118" y="31"/>
                </a:cubicBezTo>
                <a:cubicBezTo>
                  <a:pt x="1119" y="32"/>
                  <a:pt x="1120" y="32"/>
                  <a:pt x="1119" y="33"/>
                </a:cubicBezTo>
                <a:close/>
                <a:moveTo>
                  <a:pt x="1078" y="27"/>
                </a:moveTo>
                <a:cubicBezTo>
                  <a:pt x="1078" y="27"/>
                  <a:pt x="1079" y="27"/>
                  <a:pt x="1079" y="27"/>
                </a:cubicBezTo>
                <a:cubicBezTo>
                  <a:pt x="1079" y="27"/>
                  <a:pt x="1079" y="28"/>
                  <a:pt x="1080" y="28"/>
                </a:cubicBezTo>
                <a:cubicBezTo>
                  <a:pt x="1080" y="28"/>
                  <a:pt x="1080" y="28"/>
                  <a:pt x="1081" y="28"/>
                </a:cubicBezTo>
                <a:cubicBezTo>
                  <a:pt x="1081" y="28"/>
                  <a:pt x="1083" y="28"/>
                  <a:pt x="1083" y="28"/>
                </a:cubicBezTo>
                <a:cubicBezTo>
                  <a:pt x="1083" y="28"/>
                  <a:pt x="1082" y="27"/>
                  <a:pt x="1082" y="27"/>
                </a:cubicBezTo>
                <a:cubicBezTo>
                  <a:pt x="1081" y="27"/>
                  <a:pt x="1081" y="27"/>
                  <a:pt x="1080" y="27"/>
                </a:cubicBezTo>
                <a:cubicBezTo>
                  <a:pt x="1080" y="27"/>
                  <a:pt x="1080" y="26"/>
                  <a:pt x="1079" y="26"/>
                </a:cubicBezTo>
                <a:cubicBezTo>
                  <a:pt x="1079" y="26"/>
                  <a:pt x="1078" y="26"/>
                  <a:pt x="1078" y="27"/>
                </a:cubicBezTo>
                <a:cubicBezTo>
                  <a:pt x="1078" y="27"/>
                  <a:pt x="1078" y="27"/>
                  <a:pt x="1077" y="27"/>
                </a:cubicBezTo>
                <a:cubicBezTo>
                  <a:pt x="1077" y="27"/>
                  <a:pt x="1077" y="28"/>
                  <a:pt x="1078" y="27"/>
                </a:cubicBezTo>
                <a:close/>
                <a:moveTo>
                  <a:pt x="1093" y="27"/>
                </a:moveTo>
                <a:cubicBezTo>
                  <a:pt x="1094" y="28"/>
                  <a:pt x="1095" y="25"/>
                  <a:pt x="1095" y="25"/>
                </a:cubicBezTo>
                <a:cubicBezTo>
                  <a:pt x="1094" y="25"/>
                  <a:pt x="1093" y="26"/>
                  <a:pt x="1092" y="26"/>
                </a:cubicBezTo>
                <a:cubicBezTo>
                  <a:pt x="1092" y="27"/>
                  <a:pt x="1093" y="27"/>
                  <a:pt x="1093" y="27"/>
                </a:cubicBezTo>
                <a:cubicBezTo>
                  <a:pt x="1094" y="27"/>
                  <a:pt x="1093" y="27"/>
                  <a:pt x="1093" y="27"/>
                </a:cubicBezTo>
                <a:close/>
                <a:moveTo>
                  <a:pt x="1091" y="27"/>
                </a:moveTo>
                <a:cubicBezTo>
                  <a:pt x="1091" y="27"/>
                  <a:pt x="1089" y="26"/>
                  <a:pt x="1089" y="26"/>
                </a:cubicBezTo>
                <a:cubicBezTo>
                  <a:pt x="1089" y="26"/>
                  <a:pt x="1087" y="26"/>
                  <a:pt x="1087" y="26"/>
                </a:cubicBezTo>
                <a:cubicBezTo>
                  <a:pt x="1087" y="25"/>
                  <a:pt x="1086" y="24"/>
                  <a:pt x="1086" y="24"/>
                </a:cubicBezTo>
                <a:cubicBezTo>
                  <a:pt x="1085" y="24"/>
                  <a:pt x="1085" y="24"/>
                  <a:pt x="1084" y="23"/>
                </a:cubicBezTo>
                <a:cubicBezTo>
                  <a:pt x="1084" y="23"/>
                  <a:pt x="1083" y="23"/>
                  <a:pt x="1083" y="24"/>
                </a:cubicBezTo>
                <a:cubicBezTo>
                  <a:pt x="1081" y="24"/>
                  <a:pt x="1083" y="25"/>
                  <a:pt x="1083" y="26"/>
                </a:cubicBezTo>
                <a:cubicBezTo>
                  <a:pt x="1084" y="25"/>
                  <a:pt x="1084" y="26"/>
                  <a:pt x="1085" y="27"/>
                </a:cubicBezTo>
                <a:cubicBezTo>
                  <a:pt x="1085" y="27"/>
                  <a:pt x="1086" y="26"/>
                  <a:pt x="1086" y="26"/>
                </a:cubicBezTo>
                <a:cubicBezTo>
                  <a:pt x="1086" y="27"/>
                  <a:pt x="1087" y="27"/>
                  <a:pt x="1088" y="27"/>
                </a:cubicBezTo>
                <a:cubicBezTo>
                  <a:pt x="1088" y="27"/>
                  <a:pt x="1088" y="28"/>
                  <a:pt x="1089" y="28"/>
                </a:cubicBezTo>
                <a:cubicBezTo>
                  <a:pt x="1090" y="28"/>
                  <a:pt x="1091" y="28"/>
                  <a:pt x="1091" y="27"/>
                </a:cubicBezTo>
                <a:cubicBezTo>
                  <a:pt x="1091" y="27"/>
                  <a:pt x="1091" y="27"/>
                  <a:pt x="1091" y="27"/>
                </a:cubicBezTo>
                <a:close/>
                <a:moveTo>
                  <a:pt x="1092" y="24"/>
                </a:moveTo>
                <a:cubicBezTo>
                  <a:pt x="1090" y="24"/>
                  <a:pt x="1088" y="23"/>
                  <a:pt x="1086" y="23"/>
                </a:cubicBezTo>
                <a:cubicBezTo>
                  <a:pt x="1086" y="23"/>
                  <a:pt x="1087" y="24"/>
                  <a:pt x="1087" y="24"/>
                </a:cubicBezTo>
                <a:cubicBezTo>
                  <a:pt x="1087" y="25"/>
                  <a:pt x="1087" y="24"/>
                  <a:pt x="1088" y="24"/>
                </a:cubicBezTo>
                <a:cubicBezTo>
                  <a:pt x="1088" y="25"/>
                  <a:pt x="1089" y="25"/>
                  <a:pt x="1090" y="26"/>
                </a:cubicBezTo>
                <a:cubicBezTo>
                  <a:pt x="1091" y="26"/>
                  <a:pt x="1092" y="25"/>
                  <a:pt x="1092" y="24"/>
                </a:cubicBezTo>
                <a:cubicBezTo>
                  <a:pt x="1090" y="24"/>
                  <a:pt x="1092" y="24"/>
                  <a:pt x="1092" y="24"/>
                </a:cubicBezTo>
                <a:close/>
                <a:moveTo>
                  <a:pt x="1081" y="25"/>
                </a:moveTo>
                <a:cubicBezTo>
                  <a:pt x="1082" y="24"/>
                  <a:pt x="1082" y="24"/>
                  <a:pt x="1082" y="24"/>
                </a:cubicBezTo>
                <a:cubicBezTo>
                  <a:pt x="1081" y="23"/>
                  <a:pt x="1080" y="23"/>
                  <a:pt x="1078" y="23"/>
                </a:cubicBezTo>
                <a:cubicBezTo>
                  <a:pt x="1078" y="25"/>
                  <a:pt x="1080" y="25"/>
                  <a:pt x="1081" y="25"/>
                </a:cubicBezTo>
                <a:close/>
                <a:moveTo>
                  <a:pt x="1093" y="24"/>
                </a:moveTo>
                <a:cubicBezTo>
                  <a:pt x="1093" y="24"/>
                  <a:pt x="1093" y="24"/>
                  <a:pt x="1093" y="24"/>
                </a:cubicBezTo>
                <a:cubicBezTo>
                  <a:pt x="1093" y="22"/>
                  <a:pt x="1094" y="23"/>
                  <a:pt x="1092" y="23"/>
                </a:cubicBezTo>
                <a:cubicBezTo>
                  <a:pt x="1092" y="23"/>
                  <a:pt x="1093" y="23"/>
                  <a:pt x="1093" y="24"/>
                </a:cubicBezTo>
                <a:close/>
                <a:moveTo>
                  <a:pt x="1089" y="22"/>
                </a:moveTo>
                <a:cubicBezTo>
                  <a:pt x="1090" y="20"/>
                  <a:pt x="1090" y="20"/>
                  <a:pt x="1089" y="20"/>
                </a:cubicBezTo>
                <a:cubicBezTo>
                  <a:pt x="1089" y="20"/>
                  <a:pt x="1088" y="21"/>
                  <a:pt x="1088" y="21"/>
                </a:cubicBezTo>
                <a:cubicBezTo>
                  <a:pt x="1088" y="21"/>
                  <a:pt x="1089" y="21"/>
                  <a:pt x="1089" y="22"/>
                </a:cubicBezTo>
                <a:cubicBezTo>
                  <a:pt x="1089" y="21"/>
                  <a:pt x="1089" y="22"/>
                  <a:pt x="1089" y="22"/>
                </a:cubicBezTo>
                <a:close/>
                <a:moveTo>
                  <a:pt x="728" y="19"/>
                </a:moveTo>
                <a:cubicBezTo>
                  <a:pt x="728" y="18"/>
                  <a:pt x="727" y="21"/>
                  <a:pt x="728" y="20"/>
                </a:cubicBezTo>
                <a:cubicBezTo>
                  <a:pt x="728" y="20"/>
                  <a:pt x="728" y="20"/>
                  <a:pt x="728" y="19"/>
                </a:cubicBezTo>
                <a:close/>
                <a:moveTo>
                  <a:pt x="1094" y="19"/>
                </a:moveTo>
                <a:cubicBezTo>
                  <a:pt x="1094" y="19"/>
                  <a:pt x="1095" y="19"/>
                  <a:pt x="1095" y="19"/>
                </a:cubicBezTo>
                <a:cubicBezTo>
                  <a:pt x="1095" y="19"/>
                  <a:pt x="1095" y="19"/>
                  <a:pt x="1095" y="19"/>
                </a:cubicBezTo>
                <a:cubicBezTo>
                  <a:pt x="1094" y="19"/>
                  <a:pt x="1094" y="19"/>
                  <a:pt x="1093" y="20"/>
                </a:cubicBezTo>
                <a:cubicBezTo>
                  <a:pt x="1094" y="20"/>
                  <a:pt x="1094" y="20"/>
                  <a:pt x="1094" y="19"/>
                </a:cubicBezTo>
                <a:close/>
                <a:moveTo>
                  <a:pt x="724" y="21"/>
                </a:moveTo>
                <a:cubicBezTo>
                  <a:pt x="724" y="21"/>
                  <a:pt x="724" y="20"/>
                  <a:pt x="724" y="20"/>
                </a:cubicBezTo>
                <a:cubicBezTo>
                  <a:pt x="724" y="19"/>
                  <a:pt x="724" y="19"/>
                  <a:pt x="724" y="19"/>
                </a:cubicBezTo>
                <a:cubicBezTo>
                  <a:pt x="724" y="18"/>
                  <a:pt x="723" y="19"/>
                  <a:pt x="723" y="20"/>
                </a:cubicBezTo>
                <a:cubicBezTo>
                  <a:pt x="723" y="21"/>
                  <a:pt x="723" y="21"/>
                  <a:pt x="724" y="21"/>
                </a:cubicBezTo>
                <a:close/>
                <a:moveTo>
                  <a:pt x="1082" y="20"/>
                </a:moveTo>
                <a:cubicBezTo>
                  <a:pt x="1082" y="21"/>
                  <a:pt x="1082" y="21"/>
                  <a:pt x="1082" y="21"/>
                </a:cubicBezTo>
                <a:cubicBezTo>
                  <a:pt x="1083" y="21"/>
                  <a:pt x="1084" y="21"/>
                  <a:pt x="1085" y="21"/>
                </a:cubicBezTo>
                <a:cubicBezTo>
                  <a:pt x="1086" y="21"/>
                  <a:pt x="1086" y="20"/>
                  <a:pt x="1086" y="20"/>
                </a:cubicBezTo>
                <a:cubicBezTo>
                  <a:pt x="1087" y="20"/>
                  <a:pt x="1088" y="19"/>
                  <a:pt x="1088" y="19"/>
                </a:cubicBezTo>
                <a:cubicBezTo>
                  <a:pt x="1089" y="18"/>
                  <a:pt x="1088" y="18"/>
                  <a:pt x="1087" y="18"/>
                </a:cubicBezTo>
                <a:cubicBezTo>
                  <a:pt x="1086" y="18"/>
                  <a:pt x="1086" y="18"/>
                  <a:pt x="1085" y="18"/>
                </a:cubicBezTo>
                <a:cubicBezTo>
                  <a:pt x="1085" y="18"/>
                  <a:pt x="1085" y="19"/>
                  <a:pt x="1084" y="19"/>
                </a:cubicBezTo>
                <a:cubicBezTo>
                  <a:pt x="1083" y="19"/>
                  <a:pt x="1082" y="19"/>
                  <a:pt x="1081" y="20"/>
                </a:cubicBezTo>
                <a:cubicBezTo>
                  <a:pt x="1081" y="20"/>
                  <a:pt x="1082" y="20"/>
                  <a:pt x="1082" y="20"/>
                </a:cubicBezTo>
                <a:close/>
                <a:moveTo>
                  <a:pt x="1093" y="18"/>
                </a:moveTo>
                <a:cubicBezTo>
                  <a:pt x="1093" y="17"/>
                  <a:pt x="1093" y="17"/>
                  <a:pt x="1093" y="17"/>
                </a:cubicBezTo>
                <a:cubicBezTo>
                  <a:pt x="1092" y="16"/>
                  <a:pt x="1091" y="16"/>
                  <a:pt x="1090" y="16"/>
                </a:cubicBezTo>
                <a:cubicBezTo>
                  <a:pt x="1090" y="16"/>
                  <a:pt x="1090" y="16"/>
                  <a:pt x="1090" y="16"/>
                </a:cubicBezTo>
                <a:cubicBezTo>
                  <a:pt x="1090" y="17"/>
                  <a:pt x="1090" y="17"/>
                  <a:pt x="1090" y="17"/>
                </a:cubicBezTo>
                <a:cubicBezTo>
                  <a:pt x="1091" y="18"/>
                  <a:pt x="1092" y="18"/>
                  <a:pt x="1093" y="18"/>
                </a:cubicBezTo>
                <a:close/>
                <a:moveTo>
                  <a:pt x="565" y="18"/>
                </a:moveTo>
                <a:cubicBezTo>
                  <a:pt x="567" y="21"/>
                  <a:pt x="573" y="22"/>
                  <a:pt x="576" y="22"/>
                </a:cubicBezTo>
                <a:cubicBezTo>
                  <a:pt x="576" y="21"/>
                  <a:pt x="576" y="20"/>
                  <a:pt x="575" y="20"/>
                </a:cubicBezTo>
                <a:cubicBezTo>
                  <a:pt x="575" y="20"/>
                  <a:pt x="573" y="20"/>
                  <a:pt x="573" y="19"/>
                </a:cubicBezTo>
                <a:cubicBezTo>
                  <a:pt x="573" y="19"/>
                  <a:pt x="572" y="19"/>
                  <a:pt x="572" y="19"/>
                </a:cubicBezTo>
                <a:cubicBezTo>
                  <a:pt x="572" y="19"/>
                  <a:pt x="571" y="19"/>
                  <a:pt x="571" y="19"/>
                </a:cubicBezTo>
                <a:cubicBezTo>
                  <a:pt x="570" y="19"/>
                  <a:pt x="570" y="17"/>
                  <a:pt x="569" y="17"/>
                </a:cubicBezTo>
                <a:cubicBezTo>
                  <a:pt x="568" y="17"/>
                  <a:pt x="567" y="17"/>
                  <a:pt x="566" y="17"/>
                </a:cubicBezTo>
                <a:cubicBezTo>
                  <a:pt x="566" y="16"/>
                  <a:pt x="565" y="15"/>
                  <a:pt x="564" y="15"/>
                </a:cubicBezTo>
                <a:cubicBezTo>
                  <a:pt x="565" y="16"/>
                  <a:pt x="564" y="18"/>
                  <a:pt x="565" y="18"/>
                </a:cubicBezTo>
                <a:cubicBezTo>
                  <a:pt x="567" y="20"/>
                  <a:pt x="565" y="18"/>
                  <a:pt x="565" y="18"/>
                </a:cubicBezTo>
                <a:close/>
                <a:moveTo>
                  <a:pt x="1097" y="14"/>
                </a:moveTo>
                <a:cubicBezTo>
                  <a:pt x="1097" y="14"/>
                  <a:pt x="1098" y="14"/>
                  <a:pt x="1098" y="14"/>
                </a:cubicBezTo>
                <a:cubicBezTo>
                  <a:pt x="1099" y="14"/>
                  <a:pt x="1097" y="13"/>
                  <a:pt x="1097" y="13"/>
                </a:cubicBezTo>
                <a:cubicBezTo>
                  <a:pt x="1096" y="12"/>
                  <a:pt x="1097" y="13"/>
                  <a:pt x="1097" y="13"/>
                </a:cubicBezTo>
                <a:cubicBezTo>
                  <a:pt x="1096" y="13"/>
                  <a:pt x="1096" y="13"/>
                  <a:pt x="1096" y="13"/>
                </a:cubicBezTo>
                <a:cubicBezTo>
                  <a:pt x="1095" y="13"/>
                  <a:pt x="1095" y="13"/>
                  <a:pt x="1094" y="14"/>
                </a:cubicBezTo>
                <a:cubicBezTo>
                  <a:pt x="1095" y="14"/>
                  <a:pt x="1097" y="14"/>
                  <a:pt x="1097" y="14"/>
                </a:cubicBezTo>
                <a:close/>
                <a:moveTo>
                  <a:pt x="376" y="36"/>
                </a:moveTo>
                <a:cubicBezTo>
                  <a:pt x="378" y="36"/>
                  <a:pt x="376" y="37"/>
                  <a:pt x="375" y="37"/>
                </a:cubicBezTo>
                <a:cubicBezTo>
                  <a:pt x="375" y="37"/>
                  <a:pt x="376" y="36"/>
                  <a:pt x="376" y="36"/>
                </a:cubicBezTo>
                <a:cubicBezTo>
                  <a:pt x="377" y="36"/>
                  <a:pt x="376" y="36"/>
                  <a:pt x="376" y="36"/>
                </a:cubicBezTo>
                <a:close/>
                <a:moveTo>
                  <a:pt x="377" y="40"/>
                </a:moveTo>
                <a:cubicBezTo>
                  <a:pt x="377" y="40"/>
                  <a:pt x="377" y="40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ubicBezTo>
                  <a:pt x="377" y="40"/>
                  <a:pt x="377" y="40"/>
                  <a:pt x="377" y="40"/>
                </a:cubicBezTo>
                <a:close/>
                <a:moveTo>
                  <a:pt x="389" y="53"/>
                </a:moveTo>
                <a:cubicBezTo>
                  <a:pt x="390" y="53"/>
                  <a:pt x="389" y="55"/>
                  <a:pt x="389" y="53"/>
                </a:cubicBezTo>
                <a:close/>
                <a:moveTo>
                  <a:pt x="429" y="60"/>
                </a:moveTo>
                <a:cubicBezTo>
                  <a:pt x="430" y="60"/>
                  <a:pt x="431" y="61"/>
                  <a:pt x="431" y="60"/>
                </a:cubicBezTo>
                <a:cubicBezTo>
                  <a:pt x="432" y="60"/>
                  <a:pt x="433" y="61"/>
                  <a:pt x="433" y="61"/>
                </a:cubicBezTo>
                <a:cubicBezTo>
                  <a:pt x="432" y="61"/>
                  <a:pt x="430" y="61"/>
                  <a:pt x="429" y="61"/>
                </a:cubicBezTo>
                <a:cubicBezTo>
                  <a:pt x="429" y="61"/>
                  <a:pt x="429" y="61"/>
                  <a:pt x="429" y="60"/>
                </a:cubicBezTo>
                <a:close/>
                <a:moveTo>
                  <a:pt x="454" y="31"/>
                </a:moveTo>
                <a:cubicBezTo>
                  <a:pt x="454" y="31"/>
                  <a:pt x="454" y="31"/>
                  <a:pt x="454" y="31"/>
                </a:cubicBezTo>
                <a:cubicBezTo>
                  <a:pt x="454" y="31"/>
                  <a:pt x="454" y="31"/>
                  <a:pt x="454" y="31"/>
                </a:cubicBezTo>
                <a:cubicBezTo>
                  <a:pt x="454" y="31"/>
                  <a:pt x="454" y="31"/>
                  <a:pt x="454" y="31"/>
                </a:cubicBezTo>
                <a:close/>
                <a:moveTo>
                  <a:pt x="457" y="28"/>
                </a:moveTo>
                <a:cubicBezTo>
                  <a:pt x="457" y="28"/>
                  <a:pt x="457" y="28"/>
                  <a:pt x="457" y="28"/>
                </a:cubicBezTo>
                <a:cubicBezTo>
                  <a:pt x="457" y="28"/>
                  <a:pt x="457" y="28"/>
                  <a:pt x="457" y="28"/>
                </a:cubicBezTo>
                <a:cubicBezTo>
                  <a:pt x="457" y="28"/>
                  <a:pt x="457" y="28"/>
                  <a:pt x="457" y="28"/>
                </a:cubicBezTo>
                <a:close/>
                <a:moveTo>
                  <a:pt x="418" y="22"/>
                </a:moveTo>
                <a:cubicBezTo>
                  <a:pt x="418" y="22"/>
                  <a:pt x="418" y="21"/>
                  <a:pt x="418" y="21"/>
                </a:cubicBezTo>
                <a:cubicBezTo>
                  <a:pt x="418" y="21"/>
                  <a:pt x="418" y="21"/>
                  <a:pt x="418" y="22"/>
                </a:cubicBezTo>
                <a:close/>
                <a:moveTo>
                  <a:pt x="460" y="28"/>
                </a:moveTo>
                <a:cubicBezTo>
                  <a:pt x="460" y="28"/>
                  <a:pt x="463" y="27"/>
                  <a:pt x="463" y="28"/>
                </a:cubicBezTo>
                <a:cubicBezTo>
                  <a:pt x="463" y="28"/>
                  <a:pt x="460" y="29"/>
                  <a:pt x="460" y="28"/>
                </a:cubicBezTo>
                <a:close/>
                <a:moveTo>
                  <a:pt x="504" y="22"/>
                </a:moveTo>
                <a:cubicBezTo>
                  <a:pt x="504" y="22"/>
                  <a:pt x="504" y="22"/>
                  <a:pt x="504" y="22"/>
                </a:cubicBezTo>
                <a:cubicBezTo>
                  <a:pt x="505" y="22"/>
                  <a:pt x="506" y="22"/>
                  <a:pt x="506" y="23"/>
                </a:cubicBezTo>
                <a:cubicBezTo>
                  <a:pt x="505" y="23"/>
                  <a:pt x="504" y="23"/>
                  <a:pt x="504" y="22"/>
                </a:cubicBezTo>
                <a:cubicBezTo>
                  <a:pt x="504" y="22"/>
                  <a:pt x="504" y="22"/>
                  <a:pt x="504" y="22"/>
                </a:cubicBezTo>
                <a:close/>
                <a:moveTo>
                  <a:pt x="424" y="56"/>
                </a:moveTo>
                <a:cubicBezTo>
                  <a:pt x="424" y="57"/>
                  <a:pt x="424" y="57"/>
                  <a:pt x="424" y="56"/>
                </a:cubicBezTo>
                <a:cubicBezTo>
                  <a:pt x="424" y="56"/>
                  <a:pt x="424" y="55"/>
                  <a:pt x="425" y="55"/>
                </a:cubicBezTo>
                <a:cubicBezTo>
                  <a:pt x="425" y="56"/>
                  <a:pt x="425" y="56"/>
                  <a:pt x="424" y="56"/>
                </a:cubicBezTo>
                <a:close/>
                <a:moveTo>
                  <a:pt x="423" y="69"/>
                </a:moveTo>
                <a:cubicBezTo>
                  <a:pt x="422" y="69"/>
                  <a:pt x="421" y="67"/>
                  <a:pt x="421" y="67"/>
                </a:cubicBezTo>
                <a:cubicBezTo>
                  <a:pt x="421" y="66"/>
                  <a:pt x="421" y="66"/>
                  <a:pt x="422" y="66"/>
                </a:cubicBezTo>
                <a:cubicBezTo>
                  <a:pt x="421" y="67"/>
                  <a:pt x="423" y="67"/>
                  <a:pt x="423" y="67"/>
                </a:cubicBezTo>
                <a:cubicBezTo>
                  <a:pt x="423" y="68"/>
                  <a:pt x="423" y="68"/>
                  <a:pt x="423" y="69"/>
                </a:cubicBezTo>
                <a:cubicBezTo>
                  <a:pt x="422" y="69"/>
                  <a:pt x="423" y="69"/>
                  <a:pt x="423" y="69"/>
                </a:cubicBezTo>
                <a:close/>
                <a:moveTo>
                  <a:pt x="363" y="27"/>
                </a:moveTo>
                <a:cubicBezTo>
                  <a:pt x="363" y="27"/>
                  <a:pt x="362" y="28"/>
                  <a:pt x="362" y="28"/>
                </a:cubicBezTo>
                <a:cubicBezTo>
                  <a:pt x="362" y="28"/>
                  <a:pt x="362" y="30"/>
                  <a:pt x="362" y="30"/>
                </a:cubicBezTo>
                <a:cubicBezTo>
                  <a:pt x="364" y="30"/>
                  <a:pt x="364" y="29"/>
                  <a:pt x="364" y="31"/>
                </a:cubicBezTo>
                <a:cubicBezTo>
                  <a:pt x="365" y="31"/>
                  <a:pt x="367" y="31"/>
                  <a:pt x="367" y="29"/>
                </a:cubicBezTo>
                <a:cubicBezTo>
                  <a:pt x="367" y="29"/>
                  <a:pt x="368" y="31"/>
                  <a:pt x="368" y="31"/>
                </a:cubicBezTo>
                <a:cubicBezTo>
                  <a:pt x="369" y="31"/>
                  <a:pt x="370" y="31"/>
                  <a:pt x="370" y="31"/>
                </a:cubicBezTo>
                <a:cubicBezTo>
                  <a:pt x="371" y="31"/>
                  <a:pt x="372" y="31"/>
                  <a:pt x="372" y="31"/>
                </a:cubicBezTo>
                <a:cubicBezTo>
                  <a:pt x="372" y="30"/>
                  <a:pt x="372" y="30"/>
                  <a:pt x="373" y="29"/>
                </a:cubicBezTo>
                <a:cubicBezTo>
                  <a:pt x="373" y="30"/>
                  <a:pt x="373" y="30"/>
                  <a:pt x="373" y="31"/>
                </a:cubicBezTo>
                <a:cubicBezTo>
                  <a:pt x="373" y="31"/>
                  <a:pt x="374" y="32"/>
                  <a:pt x="374" y="33"/>
                </a:cubicBezTo>
                <a:cubicBezTo>
                  <a:pt x="372" y="33"/>
                  <a:pt x="369" y="33"/>
                  <a:pt x="367" y="34"/>
                </a:cubicBezTo>
                <a:cubicBezTo>
                  <a:pt x="366" y="34"/>
                  <a:pt x="366" y="34"/>
                  <a:pt x="367" y="35"/>
                </a:cubicBezTo>
                <a:cubicBezTo>
                  <a:pt x="367" y="36"/>
                  <a:pt x="367" y="36"/>
                  <a:pt x="367" y="36"/>
                </a:cubicBezTo>
                <a:cubicBezTo>
                  <a:pt x="366" y="36"/>
                  <a:pt x="365" y="36"/>
                  <a:pt x="364" y="36"/>
                </a:cubicBezTo>
                <a:cubicBezTo>
                  <a:pt x="364" y="37"/>
                  <a:pt x="365" y="37"/>
                  <a:pt x="365" y="37"/>
                </a:cubicBezTo>
                <a:cubicBezTo>
                  <a:pt x="366" y="37"/>
                  <a:pt x="367" y="38"/>
                  <a:pt x="369" y="37"/>
                </a:cubicBezTo>
                <a:cubicBezTo>
                  <a:pt x="369" y="38"/>
                  <a:pt x="369" y="38"/>
                  <a:pt x="369" y="38"/>
                </a:cubicBezTo>
                <a:cubicBezTo>
                  <a:pt x="370" y="38"/>
                  <a:pt x="370" y="38"/>
                  <a:pt x="371" y="37"/>
                </a:cubicBezTo>
                <a:cubicBezTo>
                  <a:pt x="371" y="37"/>
                  <a:pt x="372" y="36"/>
                  <a:pt x="372" y="37"/>
                </a:cubicBezTo>
                <a:cubicBezTo>
                  <a:pt x="372" y="38"/>
                  <a:pt x="372" y="38"/>
                  <a:pt x="373" y="38"/>
                </a:cubicBezTo>
                <a:cubicBezTo>
                  <a:pt x="374" y="38"/>
                  <a:pt x="374" y="37"/>
                  <a:pt x="375" y="38"/>
                </a:cubicBezTo>
                <a:cubicBezTo>
                  <a:pt x="375" y="39"/>
                  <a:pt x="376" y="39"/>
                  <a:pt x="376" y="40"/>
                </a:cubicBezTo>
                <a:cubicBezTo>
                  <a:pt x="375" y="39"/>
                  <a:pt x="374" y="39"/>
                  <a:pt x="373" y="39"/>
                </a:cubicBezTo>
                <a:cubicBezTo>
                  <a:pt x="372" y="39"/>
                  <a:pt x="372" y="39"/>
                  <a:pt x="371" y="39"/>
                </a:cubicBezTo>
                <a:cubicBezTo>
                  <a:pt x="371" y="39"/>
                  <a:pt x="371" y="39"/>
                  <a:pt x="371" y="39"/>
                </a:cubicBezTo>
                <a:cubicBezTo>
                  <a:pt x="371" y="39"/>
                  <a:pt x="371" y="39"/>
                  <a:pt x="371" y="39"/>
                </a:cubicBezTo>
                <a:cubicBezTo>
                  <a:pt x="370" y="39"/>
                  <a:pt x="369" y="38"/>
                  <a:pt x="368" y="38"/>
                </a:cubicBezTo>
                <a:cubicBezTo>
                  <a:pt x="366" y="38"/>
                  <a:pt x="366" y="38"/>
                  <a:pt x="366" y="40"/>
                </a:cubicBezTo>
                <a:cubicBezTo>
                  <a:pt x="367" y="40"/>
                  <a:pt x="367" y="41"/>
                  <a:pt x="366" y="41"/>
                </a:cubicBezTo>
                <a:cubicBezTo>
                  <a:pt x="367" y="42"/>
                  <a:pt x="367" y="42"/>
                  <a:pt x="368" y="42"/>
                </a:cubicBezTo>
                <a:cubicBezTo>
                  <a:pt x="368" y="42"/>
                  <a:pt x="368" y="43"/>
                  <a:pt x="369" y="43"/>
                </a:cubicBezTo>
                <a:cubicBezTo>
                  <a:pt x="369" y="44"/>
                  <a:pt x="369" y="43"/>
                  <a:pt x="369" y="44"/>
                </a:cubicBezTo>
                <a:cubicBezTo>
                  <a:pt x="369" y="45"/>
                  <a:pt x="376" y="44"/>
                  <a:pt x="377" y="44"/>
                </a:cubicBezTo>
                <a:cubicBezTo>
                  <a:pt x="377" y="46"/>
                  <a:pt x="376" y="45"/>
                  <a:pt x="376" y="45"/>
                </a:cubicBezTo>
                <a:cubicBezTo>
                  <a:pt x="374" y="45"/>
                  <a:pt x="373" y="45"/>
                  <a:pt x="371" y="46"/>
                </a:cubicBezTo>
                <a:cubicBezTo>
                  <a:pt x="370" y="46"/>
                  <a:pt x="371" y="48"/>
                  <a:pt x="372" y="47"/>
                </a:cubicBezTo>
                <a:cubicBezTo>
                  <a:pt x="373" y="47"/>
                  <a:pt x="374" y="47"/>
                  <a:pt x="376" y="48"/>
                </a:cubicBezTo>
                <a:cubicBezTo>
                  <a:pt x="376" y="48"/>
                  <a:pt x="377" y="48"/>
                  <a:pt x="377" y="47"/>
                </a:cubicBezTo>
                <a:cubicBezTo>
                  <a:pt x="377" y="47"/>
                  <a:pt x="378" y="47"/>
                  <a:pt x="378" y="47"/>
                </a:cubicBezTo>
                <a:cubicBezTo>
                  <a:pt x="378" y="47"/>
                  <a:pt x="379" y="46"/>
                  <a:pt x="379" y="46"/>
                </a:cubicBezTo>
                <a:cubicBezTo>
                  <a:pt x="380" y="46"/>
                  <a:pt x="381" y="46"/>
                  <a:pt x="382" y="46"/>
                </a:cubicBezTo>
                <a:cubicBezTo>
                  <a:pt x="383" y="46"/>
                  <a:pt x="384" y="46"/>
                  <a:pt x="384" y="47"/>
                </a:cubicBezTo>
                <a:cubicBezTo>
                  <a:pt x="384" y="47"/>
                  <a:pt x="384" y="47"/>
                  <a:pt x="383" y="47"/>
                </a:cubicBezTo>
                <a:cubicBezTo>
                  <a:pt x="383" y="47"/>
                  <a:pt x="380" y="47"/>
                  <a:pt x="380" y="48"/>
                </a:cubicBezTo>
                <a:cubicBezTo>
                  <a:pt x="380" y="48"/>
                  <a:pt x="379" y="48"/>
                  <a:pt x="379" y="48"/>
                </a:cubicBezTo>
                <a:cubicBezTo>
                  <a:pt x="379" y="48"/>
                  <a:pt x="378" y="49"/>
                  <a:pt x="378" y="49"/>
                </a:cubicBezTo>
                <a:cubicBezTo>
                  <a:pt x="377" y="49"/>
                  <a:pt x="377" y="48"/>
                  <a:pt x="377" y="49"/>
                </a:cubicBezTo>
                <a:cubicBezTo>
                  <a:pt x="376" y="49"/>
                  <a:pt x="377" y="50"/>
                  <a:pt x="377" y="50"/>
                </a:cubicBezTo>
                <a:cubicBezTo>
                  <a:pt x="377" y="51"/>
                  <a:pt x="377" y="51"/>
                  <a:pt x="378" y="51"/>
                </a:cubicBezTo>
                <a:cubicBezTo>
                  <a:pt x="379" y="51"/>
                  <a:pt x="378" y="52"/>
                  <a:pt x="379" y="53"/>
                </a:cubicBezTo>
                <a:cubicBezTo>
                  <a:pt x="379" y="54"/>
                  <a:pt x="379" y="54"/>
                  <a:pt x="380" y="54"/>
                </a:cubicBezTo>
                <a:cubicBezTo>
                  <a:pt x="380" y="54"/>
                  <a:pt x="380" y="54"/>
                  <a:pt x="380" y="54"/>
                </a:cubicBezTo>
                <a:cubicBezTo>
                  <a:pt x="380" y="55"/>
                  <a:pt x="378" y="54"/>
                  <a:pt x="379" y="55"/>
                </a:cubicBezTo>
                <a:cubicBezTo>
                  <a:pt x="379" y="57"/>
                  <a:pt x="380" y="56"/>
                  <a:pt x="381" y="56"/>
                </a:cubicBezTo>
                <a:cubicBezTo>
                  <a:pt x="382" y="56"/>
                  <a:pt x="383" y="56"/>
                  <a:pt x="384" y="56"/>
                </a:cubicBezTo>
                <a:cubicBezTo>
                  <a:pt x="384" y="56"/>
                  <a:pt x="384" y="56"/>
                  <a:pt x="385" y="56"/>
                </a:cubicBezTo>
                <a:cubicBezTo>
                  <a:pt x="385" y="56"/>
                  <a:pt x="385" y="56"/>
                  <a:pt x="385" y="56"/>
                </a:cubicBezTo>
                <a:cubicBezTo>
                  <a:pt x="386" y="55"/>
                  <a:pt x="386" y="55"/>
                  <a:pt x="386" y="54"/>
                </a:cubicBezTo>
                <a:cubicBezTo>
                  <a:pt x="387" y="54"/>
                  <a:pt x="388" y="54"/>
                  <a:pt x="388" y="55"/>
                </a:cubicBezTo>
                <a:cubicBezTo>
                  <a:pt x="389" y="56"/>
                  <a:pt x="390" y="56"/>
                  <a:pt x="391" y="56"/>
                </a:cubicBezTo>
                <a:cubicBezTo>
                  <a:pt x="391" y="56"/>
                  <a:pt x="391" y="55"/>
                  <a:pt x="391" y="55"/>
                </a:cubicBezTo>
                <a:cubicBezTo>
                  <a:pt x="390" y="55"/>
                  <a:pt x="390" y="55"/>
                  <a:pt x="390" y="54"/>
                </a:cubicBezTo>
                <a:cubicBezTo>
                  <a:pt x="391" y="55"/>
                  <a:pt x="392" y="56"/>
                  <a:pt x="392" y="55"/>
                </a:cubicBezTo>
                <a:cubicBezTo>
                  <a:pt x="392" y="54"/>
                  <a:pt x="393" y="54"/>
                  <a:pt x="394" y="52"/>
                </a:cubicBezTo>
                <a:cubicBezTo>
                  <a:pt x="395" y="53"/>
                  <a:pt x="396" y="52"/>
                  <a:pt x="398" y="52"/>
                </a:cubicBezTo>
                <a:cubicBezTo>
                  <a:pt x="399" y="51"/>
                  <a:pt x="397" y="51"/>
                  <a:pt x="398" y="50"/>
                </a:cubicBezTo>
                <a:cubicBezTo>
                  <a:pt x="399" y="50"/>
                  <a:pt x="398" y="48"/>
                  <a:pt x="399" y="48"/>
                </a:cubicBezTo>
                <a:cubicBezTo>
                  <a:pt x="399" y="49"/>
                  <a:pt x="399" y="49"/>
                  <a:pt x="399" y="50"/>
                </a:cubicBezTo>
                <a:cubicBezTo>
                  <a:pt x="400" y="50"/>
                  <a:pt x="401" y="50"/>
                  <a:pt x="401" y="50"/>
                </a:cubicBezTo>
                <a:cubicBezTo>
                  <a:pt x="402" y="49"/>
                  <a:pt x="402" y="49"/>
                  <a:pt x="402" y="49"/>
                </a:cubicBezTo>
                <a:cubicBezTo>
                  <a:pt x="402" y="49"/>
                  <a:pt x="402" y="49"/>
                  <a:pt x="402" y="49"/>
                </a:cubicBezTo>
                <a:cubicBezTo>
                  <a:pt x="403" y="48"/>
                  <a:pt x="403" y="49"/>
                  <a:pt x="403" y="49"/>
                </a:cubicBezTo>
                <a:cubicBezTo>
                  <a:pt x="403" y="48"/>
                  <a:pt x="404" y="48"/>
                  <a:pt x="404" y="47"/>
                </a:cubicBezTo>
                <a:cubicBezTo>
                  <a:pt x="404" y="48"/>
                  <a:pt x="405" y="48"/>
                  <a:pt x="405" y="49"/>
                </a:cubicBezTo>
                <a:cubicBezTo>
                  <a:pt x="405" y="48"/>
                  <a:pt x="408" y="48"/>
                  <a:pt x="409" y="47"/>
                </a:cubicBezTo>
                <a:cubicBezTo>
                  <a:pt x="409" y="48"/>
                  <a:pt x="410" y="49"/>
                  <a:pt x="410" y="48"/>
                </a:cubicBezTo>
                <a:cubicBezTo>
                  <a:pt x="410" y="47"/>
                  <a:pt x="410" y="47"/>
                  <a:pt x="410" y="47"/>
                </a:cubicBezTo>
                <a:cubicBezTo>
                  <a:pt x="411" y="47"/>
                  <a:pt x="411" y="47"/>
                  <a:pt x="411" y="47"/>
                </a:cubicBezTo>
                <a:cubicBezTo>
                  <a:pt x="411" y="47"/>
                  <a:pt x="412" y="47"/>
                  <a:pt x="412" y="47"/>
                </a:cubicBezTo>
                <a:cubicBezTo>
                  <a:pt x="413" y="47"/>
                  <a:pt x="413" y="47"/>
                  <a:pt x="413" y="46"/>
                </a:cubicBezTo>
                <a:cubicBezTo>
                  <a:pt x="414" y="46"/>
                  <a:pt x="415" y="46"/>
                  <a:pt x="415" y="46"/>
                </a:cubicBezTo>
                <a:cubicBezTo>
                  <a:pt x="415" y="45"/>
                  <a:pt x="414" y="45"/>
                  <a:pt x="415" y="45"/>
                </a:cubicBezTo>
                <a:cubicBezTo>
                  <a:pt x="415" y="44"/>
                  <a:pt x="415" y="44"/>
                  <a:pt x="415" y="43"/>
                </a:cubicBezTo>
                <a:cubicBezTo>
                  <a:pt x="414" y="43"/>
                  <a:pt x="414" y="43"/>
                  <a:pt x="414" y="42"/>
                </a:cubicBezTo>
                <a:cubicBezTo>
                  <a:pt x="414" y="41"/>
                  <a:pt x="413" y="41"/>
                  <a:pt x="413" y="41"/>
                </a:cubicBezTo>
                <a:cubicBezTo>
                  <a:pt x="414" y="41"/>
                  <a:pt x="415" y="41"/>
                  <a:pt x="415" y="42"/>
                </a:cubicBezTo>
                <a:cubicBezTo>
                  <a:pt x="415" y="42"/>
                  <a:pt x="415" y="42"/>
                  <a:pt x="415" y="43"/>
                </a:cubicBezTo>
                <a:cubicBezTo>
                  <a:pt x="415" y="44"/>
                  <a:pt x="415" y="43"/>
                  <a:pt x="416" y="43"/>
                </a:cubicBezTo>
                <a:cubicBezTo>
                  <a:pt x="416" y="43"/>
                  <a:pt x="415" y="44"/>
                  <a:pt x="416" y="44"/>
                </a:cubicBezTo>
                <a:cubicBezTo>
                  <a:pt x="416" y="44"/>
                  <a:pt x="416" y="43"/>
                  <a:pt x="416" y="44"/>
                </a:cubicBezTo>
                <a:cubicBezTo>
                  <a:pt x="416" y="45"/>
                  <a:pt x="417" y="45"/>
                  <a:pt x="417" y="45"/>
                </a:cubicBezTo>
                <a:cubicBezTo>
                  <a:pt x="418" y="44"/>
                  <a:pt x="418" y="44"/>
                  <a:pt x="419" y="44"/>
                </a:cubicBezTo>
                <a:cubicBezTo>
                  <a:pt x="419" y="44"/>
                  <a:pt x="420" y="46"/>
                  <a:pt x="420" y="46"/>
                </a:cubicBezTo>
                <a:cubicBezTo>
                  <a:pt x="420" y="46"/>
                  <a:pt x="419" y="46"/>
                  <a:pt x="419" y="46"/>
                </a:cubicBezTo>
                <a:cubicBezTo>
                  <a:pt x="418" y="46"/>
                  <a:pt x="417" y="46"/>
                  <a:pt x="416" y="46"/>
                </a:cubicBezTo>
                <a:cubicBezTo>
                  <a:pt x="416" y="46"/>
                  <a:pt x="416" y="47"/>
                  <a:pt x="416" y="47"/>
                </a:cubicBezTo>
                <a:cubicBezTo>
                  <a:pt x="418" y="48"/>
                  <a:pt x="420" y="48"/>
                  <a:pt x="422" y="48"/>
                </a:cubicBezTo>
                <a:cubicBezTo>
                  <a:pt x="423" y="48"/>
                  <a:pt x="425" y="48"/>
                  <a:pt x="426" y="48"/>
                </a:cubicBezTo>
                <a:cubicBezTo>
                  <a:pt x="425" y="50"/>
                  <a:pt x="426" y="49"/>
                  <a:pt x="426" y="50"/>
                </a:cubicBezTo>
                <a:cubicBezTo>
                  <a:pt x="425" y="49"/>
                  <a:pt x="425" y="49"/>
                  <a:pt x="423" y="49"/>
                </a:cubicBezTo>
                <a:cubicBezTo>
                  <a:pt x="423" y="49"/>
                  <a:pt x="420" y="49"/>
                  <a:pt x="420" y="49"/>
                </a:cubicBezTo>
                <a:cubicBezTo>
                  <a:pt x="420" y="49"/>
                  <a:pt x="417" y="49"/>
                  <a:pt x="416" y="49"/>
                </a:cubicBezTo>
                <a:cubicBezTo>
                  <a:pt x="415" y="49"/>
                  <a:pt x="414" y="49"/>
                  <a:pt x="413" y="49"/>
                </a:cubicBezTo>
                <a:cubicBezTo>
                  <a:pt x="413" y="49"/>
                  <a:pt x="412" y="49"/>
                  <a:pt x="411" y="48"/>
                </a:cubicBezTo>
                <a:cubicBezTo>
                  <a:pt x="411" y="49"/>
                  <a:pt x="411" y="49"/>
                  <a:pt x="410" y="49"/>
                </a:cubicBezTo>
                <a:cubicBezTo>
                  <a:pt x="409" y="49"/>
                  <a:pt x="410" y="49"/>
                  <a:pt x="409" y="49"/>
                </a:cubicBezTo>
                <a:cubicBezTo>
                  <a:pt x="409" y="49"/>
                  <a:pt x="409" y="49"/>
                  <a:pt x="409" y="49"/>
                </a:cubicBezTo>
                <a:cubicBezTo>
                  <a:pt x="409" y="49"/>
                  <a:pt x="408" y="49"/>
                  <a:pt x="408" y="49"/>
                </a:cubicBezTo>
                <a:cubicBezTo>
                  <a:pt x="408" y="49"/>
                  <a:pt x="406" y="50"/>
                  <a:pt x="406" y="50"/>
                </a:cubicBezTo>
                <a:cubicBezTo>
                  <a:pt x="406" y="51"/>
                  <a:pt x="405" y="50"/>
                  <a:pt x="405" y="50"/>
                </a:cubicBezTo>
                <a:cubicBezTo>
                  <a:pt x="405" y="51"/>
                  <a:pt x="405" y="51"/>
                  <a:pt x="405" y="51"/>
                </a:cubicBezTo>
                <a:cubicBezTo>
                  <a:pt x="404" y="51"/>
                  <a:pt x="405" y="51"/>
                  <a:pt x="403" y="51"/>
                </a:cubicBezTo>
                <a:cubicBezTo>
                  <a:pt x="403" y="51"/>
                  <a:pt x="402" y="51"/>
                  <a:pt x="401" y="51"/>
                </a:cubicBezTo>
                <a:cubicBezTo>
                  <a:pt x="401" y="52"/>
                  <a:pt x="401" y="52"/>
                  <a:pt x="401" y="53"/>
                </a:cubicBezTo>
                <a:cubicBezTo>
                  <a:pt x="401" y="53"/>
                  <a:pt x="401" y="53"/>
                  <a:pt x="401" y="53"/>
                </a:cubicBezTo>
                <a:cubicBezTo>
                  <a:pt x="401" y="54"/>
                  <a:pt x="401" y="54"/>
                  <a:pt x="400" y="54"/>
                </a:cubicBezTo>
                <a:cubicBezTo>
                  <a:pt x="400" y="55"/>
                  <a:pt x="400" y="55"/>
                  <a:pt x="401" y="56"/>
                </a:cubicBezTo>
                <a:cubicBezTo>
                  <a:pt x="401" y="56"/>
                  <a:pt x="401" y="56"/>
                  <a:pt x="401" y="56"/>
                </a:cubicBezTo>
                <a:cubicBezTo>
                  <a:pt x="402" y="56"/>
                  <a:pt x="403" y="56"/>
                  <a:pt x="404" y="55"/>
                </a:cubicBezTo>
                <a:cubicBezTo>
                  <a:pt x="405" y="55"/>
                  <a:pt x="405" y="56"/>
                  <a:pt x="405" y="55"/>
                </a:cubicBezTo>
                <a:cubicBezTo>
                  <a:pt x="406" y="55"/>
                  <a:pt x="406" y="55"/>
                  <a:pt x="406" y="55"/>
                </a:cubicBezTo>
                <a:cubicBezTo>
                  <a:pt x="407" y="55"/>
                  <a:pt x="408" y="54"/>
                  <a:pt x="408" y="55"/>
                </a:cubicBezTo>
                <a:cubicBezTo>
                  <a:pt x="408" y="55"/>
                  <a:pt x="408" y="55"/>
                  <a:pt x="407" y="55"/>
                </a:cubicBezTo>
                <a:cubicBezTo>
                  <a:pt x="408" y="56"/>
                  <a:pt x="409" y="55"/>
                  <a:pt x="410" y="55"/>
                </a:cubicBezTo>
                <a:cubicBezTo>
                  <a:pt x="411" y="55"/>
                  <a:pt x="412" y="55"/>
                  <a:pt x="413" y="55"/>
                </a:cubicBezTo>
                <a:cubicBezTo>
                  <a:pt x="413" y="55"/>
                  <a:pt x="413" y="55"/>
                  <a:pt x="414" y="54"/>
                </a:cubicBezTo>
                <a:cubicBezTo>
                  <a:pt x="414" y="54"/>
                  <a:pt x="414" y="52"/>
                  <a:pt x="415" y="52"/>
                </a:cubicBezTo>
                <a:cubicBezTo>
                  <a:pt x="416" y="52"/>
                  <a:pt x="416" y="52"/>
                  <a:pt x="416" y="53"/>
                </a:cubicBezTo>
                <a:cubicBezTo>
                  <a:pt x="416" y="53"/>
                  <a:pt x="416" y="53"/>
                  <a:pt x="416" y="54"/>
                </a:cubicBezTo>
                <a:cubicBezTo>
                  <a:pt x="416" y="54"/>
                  <a:pt x="415" y="54"/>
                  <a:pt x="416" y="54"/>
                </a:cubicBezTo>
                <a:cubicBezTo>
                  <a:pt x="416" y="54"/>
                  <a:pt x="416" y="54"/>
                  <a:pt x="416" y="55"/>
                </a:cubicBezTo>
                <a:cubicBezTo>
                  <a:pt x="416" y="55"/>
                  <a:pt x="415" y="54"/>
                  <a:pt x="415" y="55"/>
                </a:cubicBezTo>
                <a:cubicBezTo>
                  <a:pt x="415" y="56"/>
                  <a:pt x="415" y="56"/>
                  <a:pt x="415" y="56"/>
                </a:cubicBezTo>
                <a:cubicBezTo>
                  <a:pt x="413" y="56"/>
                  <a:pt x="414" y="56"/>
                  <a:pt x="414" y="56"/>
                </a:cubicBezTo>
                <a:cubicBezTo>
                  <a:pt x="415" y="57"/>
                  <a:pt x="414" y="57"/>
                  <a:pt x="415" y="57"/>
                </a:cubicBezTo>
                <a:cubicBezTo>
                  <a:pt x="416" y="57"/>
                  <a:pt x="416" y="58"/>
                  <a:pt x="416" y="58"/>
                </a:cubicBezTo>
                <a:cubicBezTo>
                  <a:pt x="416" y="60"/>
                  <a:pt x="418" y="60"/>
                  <a:pt x="418" y="58"/>
                </a:cubicBezTo>
                <a:cubicBezTo>
                  <a:pt x="418" y="58"/>
                  <a:pt x="419" y="59"/>
                  <a:pt x="419" y="59"/>
                </a:cubicBezTo>
                <a:cubicBezTo>
                  <a:pt x="419" y="59"/>
                  <a:pt x="419" y="59"/>
                  <a:pt x="419" y="59"/>
                </a:cubicBezTo>
                <a:cubicBezTo>
                  <a:pt x="419" y="60"/>
                  <a:pt x="420" y="60"/>
                  <a:pt x="420" y="60"/>
                </a:cubicBezTo>
                <a:cubicBezTo>
                  <a:pt x="421" y="60"/>
                  <a:pt x="422" y="60"/>
                  <a:pt x="422" y="60"/>
                </a:cubicBezTo>
                <a:cubicBezTo>
                  <a:pt x="423" y="59"/>
                  <a:pt x="423" y="59"/>
                  <a:pt x="424" y="59"/>
                </a:cubicBezTo>
                <a:cubicBezTo>
                  <a:pt x="423" y="60"/>
                  <a:pt x="422" y="60"/>
                  <a:pt x="422" y="61"/>
                </a:cubicBezTo>
                <a:cubicBezTo>
                  <a:pt x="423" y="61"/>
                  <a:pt x="422" y="61"/>
                  <a:pt x="422" y="62"/>
                </a:cubicBezTo>
                <a:cubicBezTo>
                  <a:pt x="422" y="62"/>
                  <a:pt x="422" y="62"/>
                  <a:pt x="421" y="62"/>
                </a:cubicBezTo>
                <a:cubicBezTo>
                  <a:pt x="421" y="62"/>
                  <a:pt x="421" y="62"/>
                  <a:pt x="421" y="63"/>
                </a:cubicBezTo>
                <a:cubicBezTo>
                  <a:pt x="419" y="63"/>
                  <a:pt x="419" y="62"/>
                  <a:pt x="418" y="62"/>
                </a:cubicBezTo>
                <a:cubicBezTo>
                  <a:pt x="417" y="62"/>
                  <a:pt x="417" y="62"/>
                  <a:pt x="416" y="62"/>
                </a:cubicBezTo>
                <a:cubicBezTo>
                  <a:pt x="416" y="62"/>
                  <a:pt x="415" y="62"/>
                  <a:pt x="414" y="62"/>
                </a:cubicBezTo>
                <a:cubicBezTo>
                  <a:pt x="414" y="61"/>
                  <a:pt x="413" y="61"/>
                  <a:pt x="413" y="60"/>
                </a:cubicBezTo>
                <a:cubicBezTo>
                  <a:pt x="412" y="59"/>
                  <a:pt x="411" y="60"/>
                  <a:pt x="411" y="60"/>
                </a:cubicBezTo>
                <a:cubicBezTo>
                  <a:pt x="410" y="60"/>
                  <a:pt x="410" y="58"/>
                  <a:pt x="409" y="58"/>
                </a:cubicBezTo>
                <a:cubicBezTo>
                  <a:pt x="408" y="58"/>
                  <a:pt x="406" y="58"/>
                  <a:pt x="406" y="57"/>
                </a:cubicBezTo>
                <a:cubicBezTo>
                  <a:pt x="406" y="57"/>
                  <a:pt x="405" y="57"/>
                  <a:pt x="404" y="58"/>
                </a:cubicBezTo>
                <a:cubicBezTo>
                  <a:pt x="404" y="58"/>
                  <a:pt x="404" y="58"/>
                  <a:pt x="404" y="58"/>
                </a:cubicBezTo>
                <a:cubicBezTo>
                  <a:pt x="404" y="58"/>
                  <a:pt x="404" y="58"/>
                  <a:pt x="403" y="58"/>
                </a:cubicBezTo>
                <a:cubicBezTo>
                  <a:pt x="402" y="58"/>
                  <a:pt x="401" y="58"/>
                  <a:pt x="399" y="58"/>
                </a:cubicBezTo>
                <a:cubicBezTo>
                  <a:pt x="399" y="59"/>
                  <a:pt x="400" y="61"/>
                  <a:pt x="401" y="61"/>
                </a:cubicBezTo>
                <a:cubicBezTo>
                  <a:pt x="402" y="61"/>
                  <a:pt x="403" y="61"/>
                  <a:pt x="403" y="62"/>
                </a:cubicBezTo>
                <a:cubicBezTo>
                  <a:pt x="403" y="63"/>
                  <a:pt x="403" y="63"/>
                  <a:pt x="403" y="64"/>
                </a:cubicBezTo>
                <a:cubicBezTo>
                  <a:pt x="401" y="64"/>
                  <a:pt x="401" y="64"/>
                  <a:pt x="399" y="64"/>
                </a:cubicBezTo>
                <a:cubicBezTo>
                  <a:pt x="398" y="64"/>
                  <a:pt x="398" y="64"/>
                  <a:pt x="397" y="64"/>
                </a:cubicBezTo>
                <a:cubicBezTo>
                  <a:pt x="397" y="64"/>
                  <a:pt x="397" y="65"/>
                  <a:pt x="396" y="65"/>
                </a:cubicBezTo>
                <a:cubicBezTo>
                  <a:pt x="396" y="65"/>
                  <a:pt x="396" y="65"/>
                  <a:pt x="395" y="65"/>
                </a:cubicBezTo>
                <a:cubicBezTo>
                  <a:pt x="394" y="65"/>
                  <a:pt x="395" y="65"/>
                  <a:pt x="394" y="66"/>
                </a:cubicBezTo>
                <a:cubicBezTo>
                  <a:pt x="394" y="66"/>
                  <a:pt x="394" y="66"/>
                  <a:pt x="394" y="66"/>
                </a:cubicBezTo>
                <a:cubicBezTo>
                  <a:pt x="393" y="66"/>
                  <a:pt x="393" y="67"/>
                  <a:pt x="392" y="67"/>
                </a:cubicBezTo>
                <a:cubicBezTo>
                  <a:pt x="392" y="67"/>
                  <a:pt x="392" y="67"/>
                  <a:pt x="392" y="67"/>
                </a:cubicBezTo>
                <a:cubicBezTo>
                  <a:pt x="391" y="67"/>
                  <a:pt x="393" y="67"/>
                  <a:pt x="391" y="68"/>
                </a:cubicBezTo>
                <a:cubicBezTo>
                  <a:pt x="390" y="68"/>
                  <a:pt x="391" y="68"/>
                  <a:pt x="391" y="69"/>
                </a:cubicBezTo>
                <a:cubicBezTo>
                  <a:pt x="391" y="70"/>
                  <a:pt x="391" y="70"/>
                  <a:pt x="392" y="70"/>
                </a:cubicBezTo>
                <a:cubicBezTo>
                  <a:pt x="392" y="71"/>
                  <a:pt x="392" y="71"/>
                  <a:pt x="392" y="72"/>
                </a:cubicBezTo>
                <a:cubicBezTo>
                  <a:pt x="393" y="72"/>
                  <a:pt x="394" y="72"/>
                  <a:pt x="394" y="72"/>
                </a:cubicBezTo>
                <a:cubicBezTo>
                  <a:pt x="394" y="71"/>
                  <a:pt x="394" y="71"/>
                  <a:pt x="394" y="71"/>
                </a:cubicBezTo>
                <a:cubicBezTo>
                  <a:pt x="394" y="70"/>
                  <a:pt x="395" y="71"/>
                  <a:pt x="395" y="71"/>
                </a:cubicBezTo>
                <a:cubicBezTo>
                  <a:pt x="395" y="71"/>
                  <a:pt x="396" y="70"/>
                  <a:pt x="396" y="71"/>
                </a:cubicBezTo>
                <a:cubicBezTo>
                  <a:pt x="396" y="72"/>
                  <a:pt x="395" y="72"/>
                  <a:pt x="396" y="72"/>
                </a:cubicBezTo>
                <a:cubicBezTo>
                  <a:pt x="398" y="72"/>
                  <a:pt x="400" y="73"/>
                  <a:pt x="401" y="71"/>
                </a:cubicBezTo>
                <a:cubicBezTo>
                  <a:pt x="400" y="71"/>
                  <a:pt x="400" y="71"/>
                  <a:pt x="400" y="71"/>
                </a:cubicBezTo>
                <a:cubicBezTo>
                  <a:pt x="400" y="70"/>
                  <a:pt x="400" y="70"/>
                  <a:pt x="401" y="70"/>
                </a:cubicBezTo>
                <a:cubicBezTo>
                  <a:pt x="401" y="70"/>
                  <a:pt x="401" y="69"/>
                  <a:pt x="401" y="69"/>
                </a:cubicBezTo>
                <a:cubicBezTo>
                  <a:pt x="401" y="69"/>
                  <a:pt x="402" y="70"/>
                  <a:pt x="402" y="70"/>
                </a:cubicBezTo>
                <a:cubicBezTo>
                  <a:pt x="402" y="70"/>
                  <a:pt x="402" y="70"/>
                  <a:pt x="402" y="70"/>
                </a:cubicBezTo>
                <a:cubicBezTo>
                  <a:pt x="402" y="71"/>
                  <a:pt x="402" y="71"/>
                  <a:pt x="402" y="71"/>
                </a:cubicBezTo>
                <a:cubicBezTo>
                  <a:pt x="402" y="72"/>
                  <a:pt x="404" y="72"/>
                  <a:pt x="404" y="72"/>
                </a:cubicBezTo>
                <a:cubicBezTo>
                  <a:pt x="404" y="72"/>
                  <a:pt x="404" y="70"/>
                  <a:pt x="404" y="70"/>
                </a:cubicBezTo>
                <a:cubicBezTo>
                  <a:pt x="404" y="70"/>
                  <a:pt x="405" y="69"/>
                  <a:pt x="405" y="70"/>
                </a:cubicBezTo>
                <a:cubicBezTo>
                  <a:pt x="405" y="70"/>
                  <a:pt x="405" y="71"/>
                  <a:pt x="405" y="71"/>
                </a:cubicBezTo>
                <a:cubicBezTo>
                  <a:pt x="406" y="71"/>
                  <a:pt x="406" y="72"/>
                  <a:pt x="407" y="72"/>
                </a:cubicBezTo>
                <a:cubicBezTo>
                  <a:pt x="408" y="72"/>
                  <a:pt x="408" y="72"/>
                  <a:pt x="409" y="72"/>
                </a:cubicBezTo>
                <a:cubicBezTo>
                  <a:pt x="409" y="72"/>
                  <a:pt x="411" y="72"/>
                  <a:pt x="412" y="73"/>
                </a:cubicBezTo>
                <a:cubicBezTo>
                  <a:pt x="411" y="72"/>
                  <a:pt x="413" y="73"/>
                  <a:pt x="412" y="73"/>
                </a:cubicBezTo>
                <a:cubicBezTo>
                  <a:pt x="413" y="73"/>
                  <a:pt x="413" y="74"/>
                  <a:pt x="413" y="73"/>
                </a:cubicBezTo>
                <a:cubicBezTo>
                  <a:pt x="413" y="73"/>
                  <a:pt x="412" y="72"/>
                  <a:pt x="413" y="72"/>
                </a:cubicBezTo>
                <a:cubicBezTo>
                  <a:pt x="413" y="72"/>
                  <a:pt x="414" y="71"/>
                  <a:pt x="414" y="71"/>
                </a:cubicBezTo>
                <a:cubicBezTo>
                  <a:pt x="414" y="71"/>
                  <a:pt x="415" y="71"/>
                  <a:pt x="415" y="71"/>
                </a:cubicBezTo>
                <a:cubicBezTo>
                  <a:pt x="416" y="70"/>
                  <a:pt x="414" y="69"/>
                  <a:pt x="414" y="69"/>
                </a:cubicBezTo>
                <a:cubicBezTo>
                  <a:pt x="415" y="69"/>
                  <a:pt x="416" y="70"/>
                  <a:pt x="417" y="69"/>
                </a:cubicBezTo>
                <a:cubicBezTo>
                  <a:pt x="417" y="68"/>
                  <a:pt x="418" y="68"/>
                  <a:pt x="418" y="68"/>
                </a:cubicBezTo>
                <a:cubicBezTo>
                  <a:pt x="418" y="67"/>
                  <a:pt x="418" y="67"/>
                  <a:pt x="418" y="67"/>
                </a:cubicBezTo>
                <a:cubicBezTo>
                  <a:pt x="419" y="67"/>
                  <a:pt x="418" y="67"/>
                  <a:pt x="419" y="67"/>
                </a:cubicBezTo>
                <a:cubicBezTo>
                  <a:pt x="419" y="68"/>
                  <a:pt x="419" y="69"/>
                  <a:pt x="418" y="69"/>
                </a:cubicBezTo>
                <a:cubicBezTo>
                  <a:pt x="418" y="69"/>
                  <a:pt x="418" y="69"/>
                  <a:pt x="418" y="70"/>
                </a:cubicBezTo>
                <a:cubicBezTo>
                  <a:pt x="419" y="71"/>
                  <a:pt x="419" y="70"/>
                  <a:pt x="420" y="70"/>
                </a:cubicBezTo>
                <a:cubicBezTo>
                  <a:pt x="421" y="70"/>
                  <a:pt x="421" y="70"/>
                  <a:pt x="422" y="70"/>
                </a:cubicBezTo>
                <a:cubicBezTo>
                  <a:pt x="423" y="70"/>
                  <a:pt x="423" y="70"/>
                  <a:pt x="423" y="70"/>
                </a:cubicBezTo>
                <a:cubicBezTo>
                  <a:pt x="423" y="70"/>
                  <a:pt x="423" y="70"/>
                  <a:pt x="424" y="70"/>
                </a:cubicBezTo>
                <a:cubicBezTo>
                  <a:pt x="424" y="70"/>
                  <a:pt x="425" y="70"/>
                  <a:pt x="425" y="70"/>
                </a:cubicBezTo>
                <a:cubicBezTo>
                  <a:pt x="426" y="70"/>
                  <a:pt x="429" y="70"/>
                  <a:pt x="428" y="67"/>
                </a:cubicBezTo>
                <a:cubicBezTo>
                  <a:pt x="428" y="67"/>
                  <a:pt x="427" y="66"/>
                  <a:pt x="427" y="66"/>
                </a:cubicBezTo>
                <a:cubicBezTo>
                  <a:pt x="428" y="66"/>
                  <a:pt x="428" y="68"/>
                  <a:pt x="429" y="67"/>
                </a:cubicBezTo>
                <a:cubicBezTo>
                  <a:pt x="429" y="67"/>
                  <a:pt x="428" y="68"/>
                  <a:pt x="429" y="69"/>
                </a:cubicBezTo>
                <a:cubicBezTo>
                  <a:pt x="430" y="70"/>
                  <a:pt x="431" y="70"/>
                  <a:pt x="431" y="69"/>
                </a:cubicBezTo>
                <a:cubicBezTo>
                  <a:pt x="432" y="67"/>
                  <a:pt x="434" y="71"/>
                  <a:pt x="433" y="71"/>
                </a:cubicBezTo>
                <a:cubicBezTo>
                  <a:pt x="433" y="72"/>
                  <a:pt x="433" y="73"/>
                  <a:pt x="433" y="74"/>
                </a:cubicBezTo>
                <a:cubicBezTo>
                  <a:pt x="434" y="74"/>
                  <a:pt x="435" y="73"/>
                  <a:pt x="435" y="74"/>
                </a:cubicBezTo>
                <a:cubicBezTo>
                  <a:pt x="437" y="74"/>
                  <a:pt x="437" y="72"/>
                  <a:pt x="438" y="72"/>
                </a:cubicBezTo>
                <a:cubicBezTo>
                  <a:pt x="439" y="72"/>
                  <a:pt x="439" y="71"/>
                  <a:pt x="439" y="71"/>
                </a:cubicBezTo>
                <a:cubicBezTo>
                  <a:pt x="440" y="71"/>
                  <a:pt x="440" y="70"/>
                  <a:pt x="441" y="69"/>
                </a:cubicBezTo>
                <a:cubicBezTo>
                  <a:pt x="441" y="70"/>
                  <a:pt x="442" y="71"/>
                  <a:pt x="443" y="70"/>
                </a:cubicBezTo>
                <a:cubicBezTo>
                  <a:pt x="443" y="70"/>
                  <a:pt x="444" y="70"/>
                  <a:pt x="444" y="70"/>
                </a:cubicBezTo>
                <a:cubicBezTo>
                  <a:pt x="444" y="69"/>
                  <a:pt x="444" y="70"/>
                  <a:pt x="444" y="70"/>
                </a:cubicBezTo>
                <a:cubicBezTo>
                  <a:pt x="445" y="68"/>
                  <a:pt x="447" y="68"/>
                  <a:pt x="448" y="67"/>
                </a:cubicBezTo>
                <a:cubicBezTo>
                  <a:pt x="447" y="66"/>
                  <a:pt x="447" y="66"/>
                  <a:pt x="446" y="66"/>
                </a:cubicBezTo>
                <a:cubicBezTo>
                  <a:pt x="445" y="66"/>
                  <a:pt x="446" y="66"/>
                  <a:pt x="445" y="66"/>
                </a:cubicBezTo>
                <a:cubicBezTo>
                  <a:pt x="444" y="66"/>
                  <a:pt x="444" y="66"/>
                  <a:pt x="444" y="66"/>
                </a:cubicBezTo>
                <a:cubicBezTo>
                  <a:pt x="444" y="65"/>
                  <a:pt x="443" y="65"/>
                  <a:pt x="443" y="64"/>
                </a:cubicBezTo>
                <a:cubicBezTo>
                  <a:pt x="442" y="64"/>
                  <a:pt x="442" y="63"/>
                  <a:pt x="441" y="63"/>
                </a:cubicBezTo>
                <a:cubicBezTo>
                  <a:pt x="440" y="63"/>
                  <a:pt x="438" y="63"/>
                  <a:pt x="437" y="63"/>
                </a:cubicBezTo>
                <a:cubicBezTo>
                  <a:pt x="437" y="62"/>
                  <a:pt x="441" y="62"/>
                  <a:pt x="441" y="62"/>
                </a:cubicBezTo>
                <a:cubicBezTo>
                  <a:pt x="441" y="62"/>
                  <a:pt x="442" y="62"/>
                  <a:pt x="443" y="62"/>
                </a:cubicBezTo>
                <a:cubicBezTo>
                  <a:pt x="443" y="61"/>
                  <a:pt x="446" y="61"/>
                  <a:pt x="447" y="61"/>
                </a:cubicBezTo>
                <a:cubicBezTo>
                  <a:pt x="447" y="61"/>
                  <a:pt x="447" y="61"/>
                  <a:pt x="447" y="60"/>
                </a:cubicBezTo>
                <a:cubicBezTo>
                  <a:pt x="447" y="60"/>
                  <a:pt x="448" y="59"/>
                  <a:pt x="447" y="59"/>
                </a:cubicBezTo>
                <a:cubicBezTo>
                  <a:pt x="446" y="59"/>
                  <a:pt x="447" y="58"/>
                  <a:pt x="447" y="58"/>
                </a:cubicBezTo>
                <a:cubicBezTo>
                  <a:pt x="448" y="57"/>
                  <a:pt x="451" y="58"/>
                  <a:pt x="453" y="58"/>
                </a:cubicBezTo>
                <a:cubicBezTo>
                  <a:pt x="454" y="58"/>
                  <a:pt x="455" y="57"/>
                  <a:pt x="456" y="57"/>
                </a:cubicBezTo>
                <a:cubicBezTo>
                  <a:pt x="457" y="57"/>
                  <a:pt x="458" y="57"/>
                  <a:pt x="458" y="55"/>
                </a:cubicBezTo>
                <a:cubicBezTo>
                  <a:pt x="457" y="55"/>
                  <a:pt x="457" y="56"/>
                  <a:pt x="456" y="55"/>
                </a:cubicBezTo>
                <a:cubicBezTo>
                  <a:pt x="456" y="55"/>
                  <a:pt x="456" y="55"/>
                  <a:pt x="456" y="55"/>
                </a:cubicBezTo>
                <a:cubicBezTo>
                  <a:pt x="455" y="55"/>
                  <a:pt x="456" y="55"/>
                  <a:pt x="456" y="55"/>
                </a:cubicBezTo>
                <a:cubicBezTo>
                  <a:pt x="457" y="55"/>
                  <a:pt x="458" y="54"/>
                  <a:pt x="458" y="54"/>
                </a:cubicBezTo>
                <a:cubicBezTo>
                  <a:pt x="459" y="54"/>
                  <a:pt x="459" y="55"/>
                  <a:pt x="459" y="55"/>
                </a:cubicBezTo>
                <a:cubicBezTo>
                  <a:pt x="459" y="55"/>
                  <a:pt x="459" y="54"/>
                  <a:pt x="460" y="54"/>
                </a:cubicBezTo>
                <a:cubicBezTo>
                  <a:pt x="460" y="54"/>
                  <a:pt x="461" y="54"/>
                  <a:pt x="461" y="54"/>
                </a:cubicBezTo>
                <a:cubicBezTo>
                  <a:pt x="461" y="54"/>
                  <a:pt x="461" y="53"/>
                  <a:pt x="460" y="53"/>
                </a:cubicBezTo>
                <a:cubicBezTo>
                  <a:pt x="460" y="53"/>
                  <a:pt x="459" y="52"/>
                  <a:pt x="459" y="52"/>
                </a:cubicBezTo>
                <a:cubicBezTo>
                  <a:pt x="461" y="52"/>
                  <a:pt x="462" y="52"/>
                  <a:pt x="463" y="52"/>
                </a:cubicBezTo>
                <a:cubicBezTo>
                  <a:pt x="464" y="52"/>
                  <a:pt x="464" y="51"/>
                  <a:pt x="465" y="51"/>
                </a:cubicBezTo>
                <a:cubicBezTo>
                  <a:pt x="465" y="50"/>
                  <a:pt x="465" y="50"/>
                  <a:pt x="465" y="49"/>
                </a:cubicBezTo>
                <a:cubicBezTo>
                  <a:pt x="463" y="49"/>
                  <a:pt x="462" y="49"/>
                  <a:pt x="461" y="49"/>
                </a:cubicBezTo>
                <a:cubicBezTo>
                  <a:pt x="461" y="48"/>
                  <a:pt x="461" y="48"/>
                  <a:pt x="460" y="48"/>
                </a:cubicBezTo>
                <a:cubicBezTo>
                  <a:pt x="459" y="48"/>
                  <a:pt x="458" y="48"/>
                  <a:pt x="457" y="47"/>
                </a:cubicBezTo>
                <a:cubicBezTo>
                  <a:pt x="457" y="48"/>
                  <a:pt x="456" y="48"/>
                  <a:pt x="455" y="48"/>
                </a:cubicBezTo>
                <a:cubicBezTo>
                  <a:pt x="455" y="48"/>
                  <a:pt x="454" y="48"/>
                  <a:pt x="454" y="48"/>
                </a:cubicBezTo>
                <a:cubicBezTo>
                  <a:pt x="454" y="48"/>
                  <a:pt x="453" y="49"/>
                  <a:pt x="453" y="49"/>
                </a:cubicBezTo>
                <a:cubicBezTo>
                  <a:pt x="453" y="49"/>
                  <a:pt x="452" y="49"/>
                  <a:pt x="452" y="49"/>
                </a:cubicBezTo>
                <a:cubicBezTo>
                  <a:pt x="451" y="49"/>
                  <a:pt x="452" y="49"/>
                  <a:pt x="451" y="49"/>
                </a:cubicBezTo>
                <a:cubicBezTo>
                  <a:pt x="451" y="49"/>
                  <a:pt x="451" y="49"/>
                  <a:pt x="451" y="49"/>
                </a:cubicBezTo>
                <a:cubicBezTo>
                  <a:pt x="451" y="50"/>
                  <a:pt x="449" y="50"/>
                  <a:pt x="449" y="50"/>
                </a:cubicBezTo>
                <a:cubicBezTo>
                  <a:pt x="448" y="50"/>
                  <a:pt x="448" y="50"/>
                  <a:pt x="448" y="50"/>
                </a:cubicBezTo>
                <a:cubicBezTo>
                  <a:pt x="448" y="50"/>
                  <a:pt x="448" y="50"/>
                  <a:pt x="448" y="49"/>
                </a:cubicBezTo>
                <a:cubicBezTo>
                  <a:pt x="448" y="49"/>
                  <a:pt x="448" y="49"/>
                  <a:pt x="449" y="49"/>
                </a:cubicBezTo>
                <a:cubicBezTo>
                  <a:pt x="450" y="48"/>
                  <a:pt x="450" y="48"/>
                  <a:pt x="451" y="47"/>
                </a:cubicBezTo>
                <a:cubicBezTo>
                  <a:pt x="449" y="47"/>
                  <a:pt x="447" y="46"/>
                  <a:pt x="445" y="46"/>
                </a:cubicBezTo>
                <a:cubicBezTo>
                  <a:pt x="445" y="46"/>
                  <a:pt x="446" y="46"/>
                  <a:pt x="446" y="46"/>
                </a:cubicBezTo>
                <a:cubicBezTo>
                  <a:pt x="447" y="46"/>
                  <a:pt x="447" y="46"/>
                  <a:pt x="447" y="46"/>
                </a:cubicBezTo>
                <a:cubicBezTo>
                  <a:pt x="449" y="46"/>
                  <a:pt x="448" y="46"/>
                  <a:pt x="448" y="46"/>
                </a:cubicBezTo>
                <a:cubicBezTo>
                  <a:pt x="448" y="46"/>
                  <a:pt x="449" y="46"/>
                  <a:pt x="449" y="46"/>
                </a:cubicBezTo>
                <a:cubicBezTo>
                  <a:pt x="450" y="46"/>
                  <a:pt x="449" y="46"/>
                  <a:pt x="450" y="46"/>
                </a:cubicBezTo>
                <a:cubicBezTo>
                  <a:pt x="450" y="46"/>
                  <a:pt x="451" y="46"/>
                  <a:pt x="451" y="46"/>
                </a:cubicBezTo>
                <a:cubicBezTo>
                  <a:pt x="452" y="47"/>
                  <a:pt x="452" y="47"/>
                  <a:pt x="452" y="47"/>
                </a:cubicBezTo>
                <a:cubicBezTo>
                  <a:pt x="453" y="48"/>
                  <a:pt x="454" y="46"/>
                  <a:pt x="455" y="46"/>
                </a:cubicBezTo>
                <a:cubicBezTo>
                  <a:pt x="455" y="46"/>
                  <a:pt x="455" y="47"/>
                  <a:pt x="455" y="47"/>
                </a:cubicBezTo>
                <a:cubicBezTo>
                  <a:pt x="456" y="47"/>
                  <a:pt x="457" y="47"/>
                  <a:pt x="458" y="46"/>
                </a:cubicBezTo>
                <a:cubicBezTo>
                  <a:pt x="457" y="45"/>
                  <a:pt x="457" y="45"/>
                  <a:pt x="455" y="45"/>
                </a:cubicBezTo>
                <a:cubicBezTo>
                  <a:pt x="455" y="45"/>
                  <a:pt x="452" y="44"/>
                  <a:pt x="452" y="44"/>
                </a:cubicBezTo>
                <a:cubicBezTo>
                  <a:pt x="453" y="44"/>
                  <a:pt x="455" y="44"/>
                  <a:pt x="456" y="44"/>
                </a:cubicBezTo>
                <a:cubicBezTo>
                  <a:pt x="456" y="44"/>
                  <a:pt x="456" y="44"/>
                  <a:pt x="456" y="44"/>
                </a:cubicBezTo>
                <a:cubicBezTo>
                  <a:pt x="457" y="44"/>
                  <a:pt x="457" y="44"/>
                  <a:pt x="457" y="44"/>
                </a:cubicBezTo>
                <a:cubicBezTo>
                  <a:pt x="458" y="44"/>
                  <a:pt x="459" y="45"/>
                  <a:pt x="459" y="45"/>
                </a:cubicBezTo>
                <a:cubicBezTo>
                  <a:pt x="460" y="45"/>
                  <a:pt x="461" y="45"/>
                  <a:pt x="461" y="44"/>
                </a:cubicBezTo>
                <a:cubicBezTo>
                  <a:pt x="458" y="43"/>
                  <a:pt x="455" y="43"/>
                  <a:pt x="452" y="43"/>
                </a:cubicBezTo>
                <a:cubicBezTo>
                  <a:pt x="452" y="42"/>
                  <a:pt x="452" y="42"/>
                  <a:pt x="452" y="41"/>
                </a:cubicBezTo>
                <a:cubicBezTo>
                  <a:pt x="453" y="41"/>
                  <a:pt x="455" y="42"/>
                  <a:pt x="456" y="42"/>
                </a:cubicBezTo>
                <a:cubicBezTo>
                  <a:pt x="456" y="41"/>
                  <a:pt x="456" y="41"/>
                  <a:pt x="456" y="41"/>
                </a:cubicBezTo>
                <a:cubicBezTo>
                  <a:pt x="457" y="41"/>
                  <a:pt x="457" y="41"/>
                  <a:pt x="457" y="41"/>
                </a:cubicBezTo>
                <a:cubicBezTo>
                  <a:pt x="458" y="42"/>
                  <a:pt x="458" y="42"/>
                  <a:pt x="459" y="43"/>
                </a:cubicBezTo>
                <a:cubicBezTo>
                  <a:pt x="460" y="43"/>
                  <a:pt x="461" y="42"/>
                  <a:pt x="461" y="43"/>
                </a:cubicBezTo>
                <a:cubicBezTo>
                  <a:pt x="461" y="43"/>
                  <a:pt x="461" y="43"/>
                  <a:pt x="462" y="43"/>
                </a:cubicBezTo>
                <a:cubicBezTo>
                  <a:pt x="461" y="42"/>
                  <a:pt x="461" y="42"/>
                  <a:pt x="461" y="42"/>
                </a:cubicBezTo>
                <a:cubicBezTo>
                  <a:pt x="462" y="42"/>
                  <a:pt x="463" y="42"/>
                  <a:pt x="464" y="43"/>
                </a:cubicBezTo>
                <a:cubicBezTo>
                  <a:pt x="465" y="43"/>
                  <a:pt x="466" y="42"/>
                  <a:pt x="466" y="41"/>
                </a:cubicBezTo>
                <a:cubicBezTo>
                  <a:pt x="467" y="42"/>
                  <a:pt x="467" y="42"/>
                  <a:pt x="468" y="42"/>
                </a:cubicBezTo>
                <a:cubicBezTo>
                  <a:pt x="469" y="42"/>
                  <a:pt x="470" y="42"/>
                  <a:pt x="470" y="43"/>
                </a:cubicBezTo>
                <a:cubicBezTo>
                  <a:pt x="471" y="42"/>
                  <a:pt x="471" y="41"/>
                  <a:pt x="472" y="42"/>
                </a:cubicBezTo>
                <a:cubicBezTo>
                  <a:pt x="473" y="43"/>
                  <a:pt x="474" y="42"/>
                  <a:pt x="474" y="42"/>
                </a:cubicBezTo>
                <a:cubicBezTo>
                  <a:pt x="474" y="40"/>
                  <a:pt x="472" y="39"/>
                  <a:pt x="474" y="40"/>
                </a:cubicBezTo>
                <a:cubicBezTo>
                  <a:pt x="476" y="40"/>
                  <a:pt x="476" y="40"/>
                  <a:pt x="477" y="39"/>
                </a:cubicBezTo>
                <a:cubicBezTo>
                  <a:pt x="477" y="38"/>
                  <a:pt x="480" y="38"/>
                  <a:pt x="481" y="38"/>
                </a:cubicBezTo>
                <a:cubicBezTo>
                  <a:pt x="480" y="37"/>
                  <a:pt x="480" y="37"/>
                  <a:pt x="479" y="37"/>
                </a:cubicBezTo>
                <a:cubicBezTo>
                  <a:pt x="477" y="37"/>
                  <a:pt x="478" y="37"/>
                  <a:pt x="479" y="35"/>
                </a:cubicBezTo>
                <a:cubicBezTo>
                  <a:pt x="479" y="35"/>
                  <a:pt x="481" y="36"/>
                  <a:pt x="481" y="36"/>
                </a:cubicBezTo>
                <a:cubicBezTo>
                  <a:pt x="481" y="37"/>
                  <a:pt x="482" y="36"/>
                  <a:pt x="482" y="37"/>
                </a:cubicBezTo>
                <a:cubicBezTo>
                  <a:pt x="483" y="37"/>
                  <a:pt x="484" y="37"/>
                  <a:pt x="484" y="36"/>
                </a:cubicBezTo>
                <a:cubicBezTo>
                  <a:pt x="485" y="35"/>
                  <a:pt x="484" y="35"/>
                  <a:pt x="485" y="35"/>
                </a:cubicBezTo>
                <a:cubicBezTo>
                  <a:pt x="486" y="35"/>
                  <a:pt x="486" y="35"/>
                  <a:pt x="486" y="35"/>
                </a:cubicBezTo>
                <a:cubicBezTo>
                  <a:pt x="487" y="35"/>
                  <a:pt x="486" y="34"/>
                  <a:pt x="486" y="33"/>
                </a:cubicBezTo>
                <a:cubicBezTo>
                  <a:pt x="486" y="33"/>
                  <a:pt x="487" y="32"/>
                  <a:pt x="487" y="32"/>
                </a:cubicBezTo>
                <a:cubicBezTo>
                  <a:pt x="488" y="32"/>
                  <a:pt x="487" y="33"/>
                  <a:pt x="488" y="34"/>
                </a:cubicBezTo>
                <a:cubicBezTo>
                  <a:pt x="488" y="34"/>
                  <a:pt x="488" y="34"/>
                  <a:pt x="489" y="34"/>
                </a:cubicBezTo>
                <a:cubicBezTo>
                  <a:pt x="489" y="34"/>
                  <a:pt x="489" y="33"/>
                  <a:pt x="490" y="34"/>
                </a:cubicBezTo>
                <a:cubicBezTo>
                  <a:pt x="490" y="34"/>
                  <a:pt x="491" y="32"/>
                  <a:pt x="492" y="32"/>
                </a:cubicBezTo>
                <a:cubicBezTo>
                  <a:pt x="492" y="32"/>
                  <a:pt x="492" y="32"/>
                  <a:pt x="493" y="32"/>
                </a:cubicBezTo>
                <a:cubicBezTo>
                  <a:pt x="493" y="32"/>
                  <a:pt x="493" y="31"/>
                  <a:pt x="493" y="31"/>
                </a:cubicBezTo>
                <a:cubicBezTo>
                  <a:pt x="494" y="31"/>
                  <a:pt x="494" y="31"/>
                  <a:pt x="494" y="31"/>
                </a:cubicBezTo>
                <a:cubicBezTo>
                  <a:pt x="495" y="31"/>
                  <a:pt x="495" y="30"/>
                  <a:pt x="495" y="30"/>
                </a:cubicBezTo>
                <a:cubicBezTo>
                  <a:pt x="496" y="30"/>
                  <a:pt x="497" y="29"/>
                  <a:pt x="497" y="29"/>
                </a:cubicBezTo>
                <a:cubicBezTo>
                  <a:pt x="498" y="29"/>
                  <a:pt x="497" y="29"/>
                  <a:pt x="498" y="29"/>
                </a:cubicBezTo>
                <a:cubicBezTo>
                  <a:pt x="499" y="28"/>
                  <a:pt x="502" y="28"/>
                  <a:pt x="503" y="28"/>
                </a:cubicBezTo>
                <a:cubicBezTo>
                  <a:pt x="504" y="28"/>
                  <a:pt x="504" y="28"/>
                  <a:pt x="505" y="28"/>
                </a:cubicBezTo>
                <a:cubicBezTo>
                  <a:pt x="505" y="28"/>
                  <a:pt x="505" y="27"/>
                  <a:pt x="505" y="27"/>
                </a:cubicBezTo>
                <a:cubicBezTo>
                  <a:pt x="505" y="27"/>
                  <a:pt x="506" y="27"/>
                  <a:pt x="506" y="27"/>
                </a:cubicBezTo>
                <a:cubicBezTo>
                  <a:pt x="506" y="27"/>
                  <a:pt x="507" y="27"/>
                  <a:pt x="507" y="27"/>
                </a:cubicBezTo>
                <a:cubicBezTo>
                  <a:pt x="507" y="27"/>
                  <a:pt x="507" y="27"/>
                  <a:pt x="507" y="27"/>
                </a:cubicBezTo>
                <a:cubicBezTo>
                  <a:pt x="509" y="27"/>
                  <a:pt x="510" y="27"/>
                  <a:pt x="511" y="26"/>
                </a:cubicBezTo>
                <a:cubicBezTo>
                  <a:pt x="512" y="25"/>
                  <a:pt x="514" y="24"/>
                  <a:pt x="515" y="24"/>
                </a:cubicBezTo>
                <a:cubicBezTo>
                  <a:pt x="515" y="23"/>
                  <a:pt x="515" y="23"/>
                  <a:pt x="515" y="23"/>
                </a:cubicBezTo>
                <a:cubicBezTo>
                  <a:pt x="513" y="23"/>
                  <a:pt x="512" y="23"/>
                  <a:pt x="510" y="24"/>
                </a:cubicBezTo>
                <a:cubicBezTo>
                  <a:pt x="510" y="24"/>
                  <a:pt x="509" y="24"/>
                  <a:pt x="508" y="24"/>
                </a:cubicBezTo>
                <a:cubicBezTo>
                  <a:pt x="508" y="24"/>
                  <a:pt x="509" y="25"/>
                  <a:pt x="507" y="25"/>
                </a:cubicBezTo>
                <a:cubicBezTo>
                  <a:pt x="507" y="25"/>
                  <a:pt x="503" y="25"/>
                  <a:pt x="503" y="25"/>
                </a:cubicBezTo>
                <a:cubicBezTo>
                  <a:pt x="503" y="25"/>
                  <a:pt x="504" y="24"/>
                  <a:pt x="504" y="24"/>
                </a:cubicBezTo>
                <a:cubicBezTo>
                  <a:pt x="505" y="24"/>
                  <a:pt x="505" y="24"/>
                  <a:pt x="506" y="24"/>
                </a:cubicBezTo>
                <a:cubicBezTo>
                  <a:pt x="507" y="24"/>
                  <a:pt x="506" y="24"/>
                  <a:pt x="507" y="23"/>
                </a:cubicBezTo>
                <a:cubicBezTo>
                  <a:pt x="508" y="23"/>
                  <a:pt x="509" y="23"/>
                  <a:pt x="510" y="23"/>
                </a:cubicBezTo>
                <a:cubicBezTo>
                  <a:pt x="510" y="22"/>
                  <a:pt x="509" y="22"/>
                  <a:pt x="509" y="22"/>
                </a:cubicBezTo>
                <a:cubicBezTo>
                  <a:pt x="510" y="22"/>
                  <a:pt x="510" y="22"/>
                  <a:pt x="510" y="22"/>
                </a:cubicBezTo>
                <a:cubicBezTo>
                  <a:pt x="510" y="22"/>
                  <a:pt x="511" y="23"/>
                  <a:pt x="511" y="23"/>
                </a:cubicBezTo>
                <a:cubicBezTo>
                  <a:pt x="512" y="23"/>
                  <a:pt x="512" y="22"/>
                  <a:pt x="512" y="22"/>
                </a:cubicBezTo>
                <a:cubicBezTo>
                  <a:pt x="514" y="22"/>
                  <a:pt x="514" y="22"/>
                  <a:pt x="515" y="22"/>
                </a:cubicBezTo>
                <a:cubicBezTo>
                  <a:pt x="515" y="22"/>
                  <a:pt x="517" y="20"/>
                  <a:pt x="517" y="20"/>
                </a:cubicBezTo>
                <a:cubicBezTo>
                  <a:pt x="517" y="20"/>
                  <a:pt x="518" y="20"/>
                  <a:pt x="519" y="20"/>
                </a:cubicBezTo>
                <a:cubicBezTo>
                  <a:pt x="519" y="20"/>
                  <a:pt x="520" y="20"/>
                  <a:pt x="520" y="20"/>
                </a:cubicBezTo>
                <a:cubicBezTo>
                  <a:pt x="520" y="18"/>
                  <a:pt x="522" y="19"/>
                  <a:pt x="522" y="18"/>
                </a:cubicBezTo>
                <a:cubicBezTo>
                  <a:pt x="523" y="18"/>
                  <a:pt x="523" y="17"/>
                  <a:pt x="524" y="17"/>
                </a:cubicBezTo>
                <a:cubicBezTo>
                  <a:pt x="524" y="17"/>
                  <a:pt x="525" y="18"/>
                  <a:pt x="525" y="17"/>
                </a:cubicBezTo>
                <a:cubicBezTo>
                  <a:pt x="525" y="17"/>
                  <a:pt x="525" y="17"/>
                  <a:pt x="525" y="17"/>
                </a:cubicBezTo>
                <a:cubicBezTo>
                  <a:pt x="526" y="17"/>
                  <a:pt x="526" y="17"/>
                  <a:pt x="527" y="17"/>
                </a:cubicBezTo>
                <a:cubicBezTo>
                  <a:pt x="527" y="17"/>
                  <a:pt x="527" y="16"/>
                  <a:pt x="528" y="15"/>
                </a:cubicBezTo>
                <a:cubicBezTo>
                  <a:pt x="529" y="14"/>
                  <a:pt x="526" y="14"/>
                  <a:pt x="525" y="14"/>
                </a:cubicBezTo>
                <a:cubicBezTo>
                  <a:pt x="524" y="14"/>
                  <a:pt x="524" y="13"/>
                  <a:pt x="523" y="13"/>
                </a:cubicBezTo>
                <a:cubicBezTo>
                  <a:pt x="522" y="13"/>
                  <a:pt x="522" y="13"/>
                  <a:pt x="522" y="13"/>
                </a:cubicBezTo>
                <a:cubicBezTo>
                  <a:pt x="521" y="13"/>
                  <a:pt x="520" y="13"/>
                  <a:pt x="519" y="13"/>
                </a:cubicBezTo>
                <a:cubicBezTo>
                  <a:pt x="519" y="12"/>
                  <a:pt x="519" y="12"/>
                  <a:pt x="518" y="11"/>
                </a:cubicBezTo>
                <a:cubicBezTo>
                  <a:pt x="518" y="11"/>
                  <a:pt x="517" y="11"/>
                  <a:pt x="517" y="11"/>
                </a:cubicBezTo>
                <a:cubicBezTo>
                  <a:pt x="517" y="10"/>
                  <a:pt x="516" y="10"/>
                  <a:pt x="516" y="10"/>
                </a:cubicBezTo>
                <a:cubicBezTo>
                  <a:pt x="515" y="10"/>
                  <a:pt x="514" y="10"/>
                  <a:pt x="514" y="10"/>
                </a:cubicBezTo>
                <a:cubicBezTo>
                  <a:pt x="513" y="10"/>
                  <a:pt x="513" y="10"/>
                  <a:pt x="512" y="10"/>
                </a:cubicBezTo>
                <a:cubicBezTo>
                  <a:pt x="512" y="10"/>
                  <a:pt x="512" y="9"/>
                  <a:pt x="512" y="9"/>
                </a:cubicBezTo>
                <a:cubicBezTo>
                  <a:pt x="511" y="9"/>
                  <a:pt x="511" y="9"/>
                  <a:pt x="510" y="9"/>
                </a:cubicBezTo>
                <a:cubicBezTo>
                  <a:pt x="509" y="9"/>
                  <a:pt x="508" y="9"/>
                  <a:pt x="507" y="9"/>
                </a:cubicBezTo>
                <a:cubicBezTo>
                  <a:pt x="507" y="9"/>
                  <a:pt x="506" y="8"/>
                  <a:pt x="506" y="8"/>
                </a:cubicBezTo>
                <a:cubicBezTo>
                  <a:pt x="506" y="8"/>
                  <a:pt x="505" y="9"/>
                  <a:pt x="506" y="9"/>
                </a:cubicBezTo>
                <a:cubicBezTo>
                  <a:pt x="505" y="9"/>
                  <a:pt x="504" y="8"/>
                  <a:pt x="503" y="8"/>
                </a:cubicBezTo>
                <a:cubicBezTo>
                  <a:pt x="503" y="9"/>
                  <a:pt x="502" y="10"/>
                  <a:pt x="501" y="10"/>
                </a:cubicBezTo>
                <a:cubicBezTo>
                  <a:pt x="501" y="11"/>
                  <a:pt x="501" y="11"/>
                  <a:pt x="500" y="12"/>
                </a:cubicBezTo>
                <a:cubicBezTo>
                  <a:pt x="499" y="12"/>
                  <a:pt x="499" y="12"/>
                  <a:pt x="499" y="12"/>
                </a:cubicBezTo>
                <a:cubicBezTo>
                  <a:pt x="499" y="12"/>
                  <a:pt x="499" y="12"/>
                  <a:pt x="499" y="12"/>
                </a:cubicBezTo>
                <a:cubicBezTo>
                  <a:pt x="498" y="12"/>
                  <a:pt x="498" y="12"/>
                  <a:pt x="498" y="12"/>
                </a:cubicBezTo>
                <a:cubicBezTo>
                  <a:pt x="497" y="12"/>
                  <a:pt x="498" y="12"/>
                  <a:pt x="497" y="13"/>
                </a:cubicBezTo>
                <a:cubicBezTo>
                  <a:pt x="497" y="13"/>
                  <a:pt x="496" y="13"/>
                  <a:pt x="496" y="14"/>
                </a:cubicBezTo>
                <a:cubicBezTo>
                  <a:pt x="495" y="14"/>
                  <a:pt x="495" y="13"/>
                  <a:pt x="495" y="13"/>
                </a:cubicBezTo>
                <a:cubicBezTo>
                  <a:pt x="495" y="14"/>
                  <a:pt x="492" y="14"/>
                  <a:pt x="491" y="14"/>
                </a:cubicBezTo>
                <a:cubicBezTo>
                  <a:pt x="491" y="14"/>
                  <a:pt x="490" y="15"/>
                  <a:pt x="490" y="15"/>
                </a:cubicBezTo>
                <a:cubicBezTo>
                  <a:pt x="490" y="16"/>
                  <a:pt x="489" y="15"/>
                  <a:pt x="489" y="15"/>
                </a:cubicBezTo>
                <a:cubicBezTo>
                  <a:pt x="489" y="15"/>
                  <a:pt x="490" y="14"/>
                  <a:pt x="490" y="14"/>
                </a:cubicBezTo>
                <a:cubicBezTo>
                  <a:pt x="491" y="13"/>
                  <a:pt x="492" y="13"/>
                  <a:pt x="492" y="13"/>
                </a:cubicBezTo>
                <a:cubicBezTo>
                  <a:pt x="493" y="13"/>
                  <a:pt x="493" y="13"/>
                  <a:pt x="494" y="13"/>
                </a:cubicBezTo>
                <a:cubicBezTo>
                  <a:pt x="494" y="13"/>
                  <a:pt x="495" y="13"/>
                  <a:pt x="495" y="13"/>
                </a:cubicBezTo>
                <a:cubicBezTo>
                  <a:pt x="495" y="13"/>
                  <a:pt x="495" y="12"/>
                  <a:pt x="495" y="12"/>
                </a:cubicBezTo>
                <a:cubicBezTo>
                  <a:pt x="495" y="12"/>
                  <a:pt x="495" y="12"/>
                  <a:pt x="496" y="12"/>
                </a:cubicBezTo>
                <a:cubicBezTo>
                  <a:pt x="496" y="12"/>
                  <a:pt x="495" y="12"/>
                  <a:pt x="496" y="12"/>
                </a:cubicBezTo>
                <a:cubicBezTo>
                  <a:pt x="496" y="12"/>
                  <a:pt x="497" y="12"/>
                  <a:pt x="497" y="12"/>
                </a:cubicBezTo>
                <a:cubicBezTo>
                  <a:pt x="498" y="12"/>
                  <a:pt x="498" y="11"/>
                  <a:pt x="499" y="10"/>
                </a:cubicBezTo>
                <a:cubicBezTo>
                  <a:pt x="500" y="10"/>
                  <a:pt x="500" y="9"/>
                  <a:pt x="500" y="8"/>
                </a:cubicBezTo>
                <a:cubicBezTo>
                  <a:pt x="499" y="8"/>
                  <a:pt x="498" y="8"/>
                  <a:pt x="497" y="7"/>
                </a:cubicBezTo>
                <a:cubicBezTo>
                  <a:pt x="496" y="7"/>
                  <a:pt x="496" y="7"/>
                  <a:pt x="495" y="7"/>
                </a:cubicBezTo>
                <a:cubicBezTo>
                  <a:pt x="493" y="7"/>
                  <a:pt x="495" y="8"/>
                  <a:pt x="495" y="8"/>
                </a:cubicBezTo>
                <a:cubicBezTo>
                  <a:pt x="493" y="8"/>
                  <a:pt x="491" y="8"/>
                  <a:pt x="489" y="8"/>
                </a:cubicBezTo>
                <a:cubicBezTo>
                  <a:pt x="489" y="8"/>
                  <a:pt x="489" y="8"/>
                  <a:pt x="489" y="8"/>
                </a:cubicBezTo>
                <a:cubicBezTo>
                  <a:pt x="489" y="8"/>
                  <a:pt x="488" y="8"/>
                  <a:pt x="487" y="8"/>
                </a:cubicBezTo>
                <a:cubicBezTo>
                  <a:pt x="486" y="8"/>
                  <a:pt x="486" y="8"/>
                  <a:pt x="486" y="7"/>
                </a:cubicBezTo>
                <a:cubicBezTo>
                  <a:pt x="485" y="7"/>
                  <a:pt x="485" y="7"/>
                  <a:pt x="485" y="7"/>
                </a:cubicBezTo>
                <a:cubicBezTo>
                  <a:pt x="483" y="8"/>
                  <a:pt x="482" y="7"/>
                  <a:pt x="481" y="7"/>
                </a:cubicBezTo>
                <a:cubicBezTo>
                  <a:pt x="480" y="7"/>
                  <a:pt x="477" y="8"/>
                  <a:pt x="477" y="9"/>
                </a:cubicBezTo>
                <a:cubicBezTo>
                  <a:pt x="477" y="9"/>
                  <a:pt x="478" y="10"/>
                  <a:pt x="477" y="10"/>
                </a:cubicBezTo>
                <a:cubicBezTo>
                  <a:pt x="477" y="10"/>
                  <a:pt x="476" y="10"/>
                  <a:pt x="477" y="9"/>
                </a:cubicBezTo>
                <a:cubicBezTo>
                  <a:pt x="475" y="9"/>
                  <a:pt x="473" y="10"/>
                  <a:pt x="471" y="11"/>
                </a:cubicBezTo>
                <a:cubicBezTo>
                  <a:pt x="470" y="11"/>
                  <a:pt x="470" y="11"/>
                  <a:pt x="470" y="12"/>
                </a:cubicBezTo>
                <a:cubicBezTo>
                  <a:pt x="470" y="12"/>
                  <a:pt x="471" y="12"/>
                  <a:pt x="471" y="13"/>
                </a:cubicBezTo>
                <a:cubicBezTo>
                  <a:pt x="470" y="13"/>
                  <a:pt x="469" y="12"/>
                  <a:pt x="468" y="12"/>
                </a:cubicBezTo>
                <a:cubicBezTo>
                  <a:pt x="467" y="12"/>
                  <a:pt x="467" y="10"/>
                  <a:pt x="467" y="10"/>
                </a:cubicBezTo>
                <a:cubicBezTo>
                  <a:pt x="466" y="10"/>
                  <a:pt x="466" y="11"/>
                  <a:pt x="466" y="10"/>
                </a:cubicBezTo>
                <a:cubicBezTo>
                  <a:pt x="462" y="11"/>
                  <a:pt x="458" y="10"/>
                  <a:pt x="453" y="10"/>
                </a:cubicBezTo>
                <a:cubicBezTo>
                  <a:pt x="452" y="10"/>
                  <a:pt x="451" y="11"/>
                  <a:pt x="450" y="11"/>
                </a:cubicBezTo>
                <a:cubicBezTo>
                  <a:pt x="449" y="12"/>
                  <a:pt x="451" y="13"/>
                  <a:pt x="451" y="13"/>
                </a:cubicBezTo>
                <a:cubicBezTo>
                  <a:pt x="451" y="14"/>
                  <a:pt x="453" y="13"/>
                  <a:pt x="453" y="14"/>
                </a:cubicBezTo>
                <a:cubicBezTo>
                  <a:pt x="453" y="14"/>
                  <a:pt x="454" y="15"/>
                  <a:pt x="455" y="15"/>
                </a:cubicBezTo>
                <a:cubicBezTo>
                  <a:pt x="455" y="16"/>
                  <a:pt x="456" y="15"/>
                  <a:pt x="456" y="16"/>
                </a:cubicBezTo>
                <a:cubicBezTo>
                  <a:pt x="455" y="17"/>
                  <a:pt x="455" y="16"/>
                  <a:pt x="455" y="17"/>
                </a:cubicBezTo>
                <a:cubicBezTo>
                  <a:pt x="455" y="18"/>
                  <a:pt x="454" y="16"/>
                  <a:pt x="454" y="16"/>
                </a:cubicBezTo>
                <a:cubicBezTo>
                  <a:pt x="454" y="15"/>
                  <a:pt x="454" y="15"/>
                  <a:pt x="453" y="15"/>
                </a:cubicBezTo>
                <a:cubicBezTo>
                  <a:pt x="452" y="15"/>
                  <a:pt x="450" y="15"/>
                  <a:pt x="450" y="14"/>
                </a:cubicBezTo>
                <a:cubicBezTo>
                  <a:pt x="450" y="13"/>
                  <a:pt x="449" y="12"/>
                  <a:pt x="448" y="13"/>
                </a:cubicBezTo>
                <a:cubicBezTo>
                  <a:pt x="448" y="13"/>
                  <a:pt x="447" y="14"/>
                  <a:pt x="447" y="14"/>
                </a:cubicBezTo>
                <a:cubicBezTo>
                  <a:pt x="446" y="14"/>
                  <a:pt x="446" y="14"/>
                  <a:pt x="445" y="14"/>
                </a:cubicBezTo>
                <a:cubicBezTo>
                  <a:pt x="445" y="14"/>
                  <a:pt x="444" y="14"/>
                  <a:pt x="444" y="14"/>
                </a:cubicBezTo>
                <a:cubicBezTo>
                  <a:pt x="444" y="14"/>
                  <a:pt x="443" y="12"/>
                  <a:pt x="443" y="12"/>
                </a:cubicBezTo>
                <a:cubicBezTo>
                  <a:pt x="443" y="12"/>
                  <a:pt x="443" y="12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3" y="14"/>
                  <a:pt x="442" y="13"/>
                  <a:pt x="442" y="14"/>
                </a:cubicBezTo>
                <a:cubicBezTo>
                  <a:pt x="442" y="14"/>
                  <a:pt x="440" y="17"/>
                  <a:pt x="439" y="16"/>
                </a:cubicBezTo>
                <a:cubicBezTo>
                  <a:pt x="438" y="15"/>
                  <a:pt x="438" y="15"/>
                  <a:pt x="438" y="14"/>
                </a:cubicBezTo>
                <a:cubicBezTo>
                  <a:pt x="438" y="14"/>
                  <a:pt x="437" y="14"/>
                  <a:pt x="436" y="14"/>
                </a:cubicBezTo>
                <a:cubicBezTo>
                  <a:pt x="436" y="15"/>
                  <a:pt x="436" y="16"/>
                  <a:pt x="437" y="16"/>
                </a:cubicBezTo>
                <a:cubicBezTo>
                  <a:pt x="437" y="16"/>
                  <a:pt x="437" y="17"/>
                  <a:pt x="437" y="17"/>
                </a:cubicBezTo>
                <a:cubicBezTo>
                  <a:pt x="438" y="17"/>
                  <a:pt x="438" y="16"/>
                  <a:pt x="439" y="17"/>
                </a:cubicBezTo>
                <a:cubicBezTo>
                  <a:pt x="439" y="18"/>
                  <a:pt x="440" y="17"/>
                  <a:pt x="440" y="17"/>
                </a:cubicBezTo>
                <a:cubicBezTo>
                  <a:pt x="441" y="17"/>
                  <a:pt x="441" y="17"/>
                  <a:pt x="441" y="18"/>
                </a:cubicBezTo>
                <a:cubicBezTo>
                  <a:pt x="441" y="18"/>
                  <a:pt x="442" y="18"/>
                  <a:pt x="442" y="18"/>
                </a:cubicBezTo>
                <a:cubicBezTo>
                  <a:pt x="443" y="18"/>
                  <a:pt x="443" y="18"/>
                  <a:pt x="442" y="18"/>
                </a:cubicBezTo>
                <a:cubicBezTo>
                  <a:pt x="441" y="18"/>
                  <a:pt x="441" y="19"/>
                  <a:pt x="440" y="19"/>
                </a:cubicBezTo>
                <a:cubicBezTo>
                  <a:pt x="440" y="19"/>
                  <a:pt x="441" y="18"/>
                  <a:pt x="440" y="18"/>
                </a:cubicBezTo>
                <a:cubicBezTo>
                  <a:pt x="439" y="18"/>
                  <a:pt x="438" y="17"/>
                  <a:pt x="437" y="17"/>
                </a:cubicBezTo>
                <a:cubicBezTo>
                  <a:pt x="436" y="17"/>
                  <a:pt x="436" y="16"/>
                  <a:pt x="435" y="16"/>
                </a:cubicBezTo>
                <a:cubicBezTo>
                  <a:pt x="435" y="16"/>
                  <a:pt x="434" y="16"/>
                  <a:pt x="434" y="16"/>
                </a:cubicBezTo>
                <a:cubicBezTo>
                  <a:pt x="433" y="16"/>
                  <a:pt x="433" y="15"/>
                  <a:pt x="432" y="15"/>
                </a:cubicBezTo>
                <a:cubicBezTo>
                  <a:pt x="432" y="15"/>
                  <a:pt x="432" y="15"/>
                  <a:pt x="432" y="15"/>
                </a:cubicBezTo>
                <a:cubicBezTo>
                  <a:pt x="431" y="14"/>
                  <a:pt x="432" y="16"/>
                  <a:pt x="431" y="14"/>
                </a:cubicBezTo>
                <a:cubicBezTo>
                  <a:pt x="430" y="14"/>
                  <a:pt x="429" y="14"/>
                  <a:pt x="428" y="14"/>
                </a:cubicBezTo>
                <a:cubicBezTo>
                  <a:pt x="428" y="14"/>
                  <a:pt x="429" y="15"/>
                  <a:pt x="429" y="16"/>
                </a:cubicBezTo>
                <a:cubicBezTo>
                  <a:pt x="428" y="16"/>
                  <a:pt x="428" y="16"/>
                  <a:pt x="428" y="16"/>
                </a:cubicBezTo>
                <a:cubicBezTo>
                  <a:pt x="428" y="17"/>
                  <a:pt x="428" y="18"/>
                  <a:pt x="429" y="19"/>
                </a:cubicBezTo>
                <a:cubicBezTo>
                  <a:pt x="430" y="20"/>
                  <a:pt x="431" y="19"/>
                  <a:pt x="431" y="20"/>
                </a:cubicBezTo>
                <a:cubicBezTo>
                  <a:pt x="430" y="20"/>
                  <a:pt x="427" y="17"/>
                  <a:pt x="427" y="18"/>
                </a:cubicBezTo>
                <a:cubicBezTo>
                  <a:pt x="427" y="18"/>
                  <a:pt x="427" y="20"/>
                  <a:pt x="427" y="20"/>
                </a:cubicBezTo>
                <a:cubicBezTo>
                  <a:pt x="426" y="19"/>
                  <a:pt x="425" y="18"/>
                  <a:pt x="424" y="18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6"/>
                  <a:pt x="423" y="17"/>
                  <a:pt x="423" y="17"/>
                </a:cubicBezTo>
                <a:cubicBezTo>
                  <a:pt x="423" y="16"/>
                  <a:pt x="422" y="16"/>
                  <a:pt x="421" y="16"/>
                </a:cubicBezTo>
                <a:cubicBezTo>
                  <a:pt x="421" y="16"/>
                  <a:pt x="421" y="16"/>
                  <a:pt x="421" y="16"/>
                </a:cubicBezTo>
                <a:cubicBezTo>
                  <a:pt x="420" y="16"/>
                  <a:pt x="421" y="15"/>
                  <a:pt x="420" y="15"/>
                </a:cubicBezTo>
                <a:cubicBezTo>
                  <a:pt x="419" y="15"/>
                  <a:pt x="418" y="15"/>
                  <a:pt x="418" y="15"/>
                </a:cubicBezTo>
                <a:cubicBezTo>
                  <a:pt x="417" y="15"/>
                  <a:pt x="417" y="15"/>
                  <a:pt x="416" y="15"/>
                </a:cubicBezTo>
                <a:cubicBezTo>
                  <a:pt x="416" y="15"/>
                  <a:pt x="416" y="15"/>
                  <a:pt x="416" y="15"/>
                </a:cubicBezTo>
                <a:cubicBezTo>
                  <a:pt x="416" y="14"/>
                  <a:pt x="415" y="14"/>
                  <a:pt x="414" y="14"/>
                </a:cubicBezTo>
                <a:cubicBezTo>
                  <a:pt x="414" y="14"/>
                  <a:pt x="414" y="13"/>
                  <a:pt x="413" y="13"/>
                </a:cubicBezTo>
                <a:cubicBezTo>
                  <a:pt x="412" y="12"/>
                  <a:pt x="410" y="13"/>
                  <a:pt x="409" y="13"/>
                </a:cubicBezTo>
                <a:cubicBezTo>
                  <a:pt x="409" y="13"/>
                  <a:pt x="409" y="14"/>
                  <a:pt x="410" y="14"/>
                </a:cubicBezTo>
                <a:cubicBezTo>
                  <a:pt x="410" y="14"/>
                  <a:pt x="410" y="15"/>
                  <a:pt x="410" y="15"/>
                </a:cubicBezTo>
                <a:cubicBezTo>
                  <a:pt x="411" y="15"/>
                  <a:pt x="410" y="15"/>
                  <a:pt x="411" y="16"/>
                </a:cubicBezTo>
                <a:cubicBezTo>
                  <a:pt x="411" y="16"/>
                  <a:pt x="411" y="16"/>
                  <a:pt x="411" y="16"/>
                </a:cubicBezTo>
                <a:cubicBezTo>
                  <a:pt x="410" y="16"/>
                  <a:pt x="409" y="16"/>
                  <a:pt x="409" y="16"/>
                </a:cubicBezTo>
                <a:cubicBezTo>
                  <a:pt x="409" y="16"/>
                  <a:pt x="409" y="16"/>
                  <a:pt x="409" y="16"/>
                </a:cubicBezTo>
                <a:cubicBezTo>
                  <a:pt x="408" y="16"/>
                  <a:pt x="408" y="16"/>
                  <a:pt x="407" y="16"/>
                </a:cubicBezTo>
                <a:cubicBezTo>
                  <a:pt x="407" y="16"/>
                  <a:pt x="406" y="16"/>
                  <a:pt x="406" y="16"/>
                </a:cubicBezTo>
                <a:cubicBezTo>
                  <a:pt x="405" y="16"/>
                  <a:pt x="404" y="16"/>
                  <a:pt x="403" y="16"/>
                </a:cubicBezTo>
                <a:cubicBezTo>
                  <a:pt x="403" y="17"/>
                  <a:pt x="403" y="18"/>
                  <a:pt x="403" y="19"/>
                </a:cubicBezTo>
                <a:cubicBezTo>
                  <a:pt x="404" y="19"/>
                  <a:pt x="405" y="19"/>
                  <a:pt x="406" y="18"/>
                </a:cubicBezTo>
                <a:cubicBezTo>
                  <a:pt x="406" y="19"/>
                  <a:pt x="407" y="19"/>
                  <a:pt x="408" y="19"/>
                </a:cubicBezTo>
                <a:cubicBezTo>
                  <a:pt x="409" y="20"/>
                  <a:pt x="409" y="19"/>
                  <a:pt x="410" y="19"/>
                </a:cubicBezTo>
                <a:cubicBezTo>
                  <a:pt x="410" y="19"/>
                  <a:pt x="409" y="19"/>
                  <a:pt x="411" y="19"/>
                </a:cubicBezTo>
                <a:cubicBezTo>
                  <a:pt x="411" y="19"/>
                  <a:pt x="412" y="19"/>
                  <a:pt x="412" y="19"/>
                </a:cubicBezTo>
                <a:cubicBezTo>
                  <a:pt x="413" y="19"/>
                  <a:pt x="413" y="18"/>
                  <a:pt x="414" y="18"/>
                </a:cubicBezTo>
                <a:cubicBezTo>
                  <a:pt x="415" y="18"/>
                  <a:pt x="415" y="19"/>
                  <a:pt x="416" y="19"/>
                </a:cubicBezTo>
                <a:cubicBezTo>
                  <a:pt x="417" y="20"/>
                  <a:pt x="415" y="20"/>
                  <a:pt x="414" y="20"/>
                </a:cubicBezTo>
                <a:cubicBezTo>
                  <a:pt x="414" y="20"/>
                  <a:pt x="414" y="22"/>
                  <a:pt x="414" y="22"/>
                </a:cubicBezTo>
                <a:cubicBezTo>
                  <a:pt x="415" y="22"/>
                  <a:pt x="414" y="23"/>
                  <a:pt x="414" y="23"/>
                </a:cubicBezTo>
                <a:cubicBezTo>
                  <a:pt x="414" y="23"/>
                  <a:pt x="413" y="21"/>
                  <a:pt x="413" y="21"/>
                </a:cubicBezTo>
                <a:cubicBezTo>
                  <a:pt x="413" y="20"/>
                  <a:pt x="412" y="20"/>
                  <a:pt x="411" y="20"/>
                </a:cubicBezTo>
                <a:cubicBezTo>
                  <a:pt x="410" y="20"/>
                  <a:pt x="410" y="21"/>
                  <a:pt x="410" y="21"/>
                </a:cubicBezTo>
                <a:cubicBezTo>
                  <a:pt x="410" y="22"/>
                  <a:pt x="411" y="22"/>
                  <a:pt x="411" y="24"/>
                </a:cubicBezTo>
                <a:cubicBezTo>
                  <a:pt x="411" y="24"/>
                  <a:pt x="411" y="24"/>
                  <a:pt x="411" y="24"/>
                </a:cubicBezTo>
                <a:cubicBezTo>
                  <a:pt x="411" y="23"/>
                  <a:pt x="410" y="22"/>
                  <a:pt x="410" y="22"/>
                </a:cubicBezTo>
                <a:cubicBezTo>
                  <a:pt x="409" y="21"/>
                  <a:pt x="406" y="19"/>
                  <a:pt x="405" y="20"/>
                </a:cubicBezTo>
                <a:cubicBezTo>
                  <a:pt x="403" y="21"/>
                  <a:pt x="405" y="21"/>
                  <a:pt x="405" y="22"/>
                </a:cubicBezTo>
                <a:cubicBezTo>
                  <a:pt x="404" y="22"/>
                  <a:pt x="404" y="22"/>
                  <a:pt x="403" y="21"/>
                </a:cubicBezTo>
                <a:cubicBezTo>
                  <a:pt x="403" y="21"/>
                  <a:pt x="403" y="21"/>
                  <a:pt x="403" y="21"/>
                </a:cubicBezTo>
                <a:cubicBezTo>
                  <a:pt x="403" y="21"/>
                  <a:pt x="402" y="21"/>
                  <a:pt x="402" y="20"/>
                </a:cubicBezTo>
                <a:cubicBezTo>
                  <a:pt x="402" y="20"/>
                  <a:pt x="402" y="20"/>
                  <a:pt x="401" y="19"/>
                </a:cubicBezTo>
                <a:cubicBezTo>
                  <a:pt x="401" y="19"/>
                  <a:pt x="400" y="19"/>
                  <a:pt x="400" y="18"/>
                </a:cubicBezTo>
                <a:cubicBezTo>
                  <a:pt x="399" y="18"/>
                  <a:pt x="399" y="19"/>
                  <a:pt x="397" y="19"/>
                </a:cubicBezTo>
                <a:cubicBezTo>
                  <a:pt x="397" y="19"/>
                  <a:pt x="396" y="19"/>
                  <a:pt x="396" y="20"/>
                </a:cubicBezTo>
                <a:cubicBezTo>
                  <a:pt x="395" y="20"/>
                  <a:pt x="395" y="21"/>
                  <a:pt x="394" y="21"/>
                </a:cubicBezTo>
                <a:cubicBezTo>
                  <a:pt x="394" y="22"/>
                  <a:pt x="393" y="22"/>
                  <a:pt x="392" y="23"/>
                </a:cubicBezTo>
                <a:cubicBezTo>
                  <a:pt x="392" y="23"/>
                  <a:pt x="391" y="22"/>
                  <a:pt x="390" y="22"/>
                </a:cubicBezTo>
                <a:cubicBezTo>
                  <a:pt x="390" y="22"/>
                  <a:pt x="390" y="21"/>
                  <a:pt x="389" y="21"/>
                </a:cubicBezTo>
                <a:cubicBezTo>
                  <a:pt x="388" y="21"/>
                  <a:pt x="386" y="21"/>
                  <a:pt x="386" y="21"/>
                </a:cubicBezTo>
                <a:cubicBezTo>
                  <a:pt x="385" y="21"/>
                  <a:pt x="386" y="22"/>
                  <a:pt x="385" y="22"/>
                </a:cubicBezTo>
                <a:cubicBezTo>
                  <a:pt x="385" y="22"/>
                  <a:pt x="385" y="22"/>
                  <a:pt x="385" y="22"/>
                </a:cubicBezTo>
                <a:cubicBezTo>
                  <a:pt x="384" y="22"/>
                  <a:pt x="384" y="22"/>
                  <a:pt x="383" y="22"/>
                </a:cubicBezTo>
                <a:cubicBezTo>
                  <a:pt x="382" y="22"/>
                  <a:pt x="382" y="22"/>
                  <a:pt x="382" y="24"/>
                </a:cubicBezTo>
                <a:cubicBezTo>
                  <a:pt x="384" y="23"/>
                  <a:pt x="387" y="22"/>
                  <a:pt x="389" y="24"/>
                </a:cubicBezTo>
                <a:cubicBezTo>
                  <a:pt x="387" y="23"/>
                  <a:pt x="385" y="23"/>
                  <a:pt x="384" y="25"/>
                </a:cubicBezTo>
                <a:cubicBezTo>
                  <a:pt x="386" y="25"/>
                  <a:pt x="388" y="25"/>
                  <a:pt x="390" y="25"/>
                </a:cubicBezTo>
                <a:cubicBezTo>
                  <a:pt x="391" y="25"/>
                  <a:pt x="391" y="24"/>
                  <a:pt x="392" y="24"/>
                </a:cubicBezTo>
                <a:cubicBezTo>
                  <a:pt x="393" y="25"/>
                  <a:pt x="394" y="24"/>
                  <a:pt x="395" y="25"/>
                </a:cubicBezTo>
                <a:cubicBezTo>
                  <a:pt x="394" y="26"/>
                  <a:pt x="392" y="25"/>
                  <a:pt x="390" y="26"/>
                </a:cubicBezTo>
                <a:cubicBezTo>
                  <a:pt x="389" y="26"/>
                  <a:pt x="386" y="26"/>
                  <a:pt x="385" y="27"/>
                </a:cubicBezTo>
                <a:cubicBezTo>
                  <a:pt x="385" y="28"/>
                  <a:pt x="385" y="28"/>
                  <a:pt x="386" y="29"/>
                </a:cubicBezTo>
                <a:cubicBezTo>
                  <a:pt x="387" y="28"/>
                  <a:pt x="388" y="27"/>
                  <a:pt x="389" y="27"/>
                </a:cubicBezTo>
                <a:cubicBezTo>
                  <a:pt x="390" y="27"/>
                  <a:pt x="390" y="27"/>
                  <a:pt x="390" y="27"/>
                </a:cubicBezTo>
                <a:cubicBezTo>
                  <a:pt x="390" y="27"/>
                  <a:pt x="390" y="27"/>
                  <a:pt x="390" y="27"/>
                </a:cubicBezTo>
                <a:cubicBezTo>
                  <a:pt x="391" y="27"/>
                  <a:pt x="391" y="27"/>
                  <a:pt x="391" y="27"/>
                </a:cubicBezTo>
                <a:cubicBezTo>
                  <a:pt x="392" y="27"/>
                  <a:pt x="391" y="27"/>
                  <a:pt x="391" y="27"/>
                </a:cubicBezTo>
                <a:cubicBezTo>
                  <a:pt x="392" y="27"/>
                  <a:pt x="392" y="27"/>
                  <a:pt x="392" y="27"/>
                </a:cubicBezTo>
                <a:cubicBezTo>
                  <a:pt x="392" y="27"/>
                  <a:pt x="392" y="26"/>
                  <a:pt x="392" y="26"/>
                </a:cubicBezTo>
                <a:cubicBezTo>
                  <a:pt x="393" y="26"/>
                  <a:pt x="393" y="26"/>
                  <a:pt x="394" y="26"/>
                </a:cubicBezTo>
                <a:cubicBezTo>
                  <a:pt x="395" y="26"/>
                  <a:pt x="397" y="26"/>
                  <a:pt x="399" y="25"/>
                </a:cubicBezTo>
                <a:cubicBezTo>
                  <a:pt x="399" y="26"/>
                  <a:pt x="396" y="27"/>
                  <a:pt x="396" y="27"/>
                </a:cubicBezTo>
                <a:cubicBezTo>
                  <a:pt x="395" y="27"/>
                  <a:pt x="395" y="27"/>
                  <a:pt x="394" y="27"/>
                </a:cubicBezTo>
                <a:cubicBezTo>
                  <a:pt x="393" y="27"/>
                  <a:pt x="393" y="27"/>
                  <a:pt x="392" y="27"/>
                </a:cubicBezTo>
                <a:cubicBezTo>
                  <a:pt x="392" y="28"/>
                  <a:pt x="392" y="28"/>
                  <a:pt x="392" y="28"/>
                </a:cubicBezTo>
                <a:cubicBezTo>
                  <a:pt x="391" y="28"/>
                  <a:pt x="392" y="28"/>
                  <a:pt x="391" y="28"/>
                </a:cubicBezTo>
                <a:cubicBezTo>
                  <a:pt x="391" y="28"/>
                  <a:pt x="390" y="28"/>
                  <a:pt x="390" y="28"/>
                </a:cubicBezTo>
                <a:cubicBezTo>
                  <a:pt x="389" y="28"/>
                  <a:pt x="389" y="29"/>
                  <a:pt x="388" y="29"/>
                </a:cubicBezTo>
                <a:cubicBezTo>
                  <a:pt x="388" y="29"/>
                  <a:pt x="388" y="30"/>
                  <a:pt x="387" y="30"/>
                </a:cubicBezTo>
                <a:cubicBezTo>
                  <a:pt x="387" y="30"/>
                  <a:pt x="388" y="31"/>
                  <a:pt x="389" y="31"/>
                </a:cubicBezTo>
                <a:cubicBezTo>
                  <a:pt x="390" y="31"/>
                  <a:pt x="389" y="31"/>
                  <a:pt x="390" y="31"/>
                </a:cubicBezTo>
                <a:cubicBezTo>
                  <a:pt x="390" y="31"/>
                  <a:pt x="390" y="31"/>
                  <a:pt x="391" y="31"/>
                </a:cubicBezTo>
                <a:cubicBezTo>
                  <a:pt x="391" y="31"/>
                  <a:pt x="391" y="30"/>
                  <a:pt x="392" y="30"/>
                </a:cubicBezTo>
                <a:cubicBezTo>
                  <a:pt x="393" y="31"/>
                  <a:pt x="397" y="30"/>
                  <a:pt x="396" y="31"/>
                </a:cubicBezTo>
                <a:cubicBezTo>
                  <a:pt x="397" y="31"/>
                  <a:pt x="399" y="31"/>
                  <a:pt x="399" y="30"/>
                </a:cubicBezTo>
                <a:cubicBezTo>
                  <a:pt x="399" y="30"/>
                  <a:pt x="399" y="31"/>
                  <a:pt x="399" y="31"/>
                </a:cubicBezTo>
                <a:cubicBezTo>
                  <a:pt x="400" y="31"/>
                  <a:pt x="400" y="31"/>
                  <a:pt x="400" y="31"/>
                </a:cubicBezTo>
                <a:cubicBezTo>
                  <a:pt x="400" y="31"/>
                  <a:pt x="401" y="29"/>
                  <a:pt x="402" y="30"/>
                </a:cubicBezTo>
                <a:cubicBezTo>
                  <a:pt x="402" y="31"/>
                  <a:pt x="402" y="31"/>
                  <a:pt x="403" y="31"/>
                </a:cubicBezTo>
                <a:cubicBezTo>
                  <a:pt x="404" y="31"/>
                  <a:pt x="405" y="31"/>
                  <a:pt x="405" y="31"/>
                </a:cubicBezTo>
                <a:cubicBezTo>
                  <a:pt x="406" y="29"/>
                  <a:pt x="406" y="31"/>
                  <a:pt x="406" y="30"/>
                </a:cubicBezTo>
                <a:cubicBezTo>
                  <a:pt x="407" y="30"/>
                  <a:pt x="407" y="29"/>
                  <a:pt x="408" y="29"/>
                </a:cubicBezTo>
                <a:cubicBezTo>
                  <a:pt x="407" y="30"/>
                  <a:pt x="407" y="31"/>
                  <a:pt x="408" y="32"/>
                </a:cubicBezTo>
                <a:cubicBezTo>
                  <a:pt x="409" y="32"/>
                  <a:pt x="410" y="31"/>
                  <a:pt x="410" y="32"/>
                </a:cubicBezTo>
                <a:cubicBezTo>
                  <a:pt x="411" y="32"/>
                  <a:pt x="410" y="32"/>
                  <a:pt x="411" y="32"/>
                </a:cubicBezTo>
                <a:cubicBezTo>
                  <a:pt x="411" y="32"/>
                  <a:pt x="412" y="32"/>
                  <a:pt x="413" y="32"/>
                </a:cubicBezTo>
                <a:cubicBezTo>
                  <a:pt x="413" y="32"/>
                  <a:pt x="414" y="32"/>
                  <a:pt x="414" y="32"/>
                </a:cubicBezTo>
                <a:cubicBezTo>
                  <a:pt x="415" y="33"/>
                  <a:pt x="415" y="32"/>
                  <a:pt x="415" y="31"/>
                </a:cubicBezTo>
                <a:cubicBezTo>
                  <a:pt x="416" y="30"/>
                  <a:pt x="418" y="31"/>
                  <a:pt x="417" y="28"/>
                </a:cubicBezTo>
                <a:cubicBezTo>
                  <a:pt x="418" y="28"/>
                  <a:pt x="418" y="28"/>
                  <a:pt x="419" y="28"/>
                </a:cubicBezTo>
                <a:cubicBezTo>
                  <a:pt x="419" y="29"/>
                  <a:pt x="419" y="29"/>
                  <a:pt x="418" y="30"/>
                </a:cubicBezTo>
                <a:cubicBezTo>
                  <a:pt x="418" y="31"/>
                  <a:pt x="419" y="31"/>
                  <a:pt x="420" y="31"/>
                </a:cubicBezTo>
                <a:cubicBezTo>
                  <a:pt x="421" y="31"/>
                  <a:pt x="421" y="30"/>
                  <a:pt x="421" y="30"/>
                </a:cubicBezTo>
                <a:cubicBezTo>
                  <a:pt x="422" y="30"/>
                  <a:pt x="423" y="30"/>
                  <a:pt x="423" y="30"/>
                </a:cubicBezTo>
                <a:cubicBezTo>
                  <a:pt x="423" y="30"/>
                  <a:pt x="424" y="30"/>
                  <a:pt x="424" y="30"/>
                </a:cubicBezTo>
                <a:cubicBezTo>
                  <a:pt x="424" y="30"/>
                  <a:pt x="424" y="30"/>
                  <a:pt x="425" y="30"/>
                </a:cubicBezTo>
                <a:cubicBezTo>
                  <a:pt x="425" y="30"/>
                  <a:pt x="426" y="30"/>
                  <a:pt x="426" y="30"/>
                </a:cubicBezTo>
                <a:cubicBezTo>
                  <a:pt x="426" y="30"/>
                  <a:pt x="426" y="29"/>
                  <a:pt x="427" y="29"/>
                </a:cubicBezTo>
                <a:cubicBezTo>
                  <a:pt x="428" y="29"/>
                  <a:pt x="436" y="28"/>
                  <a:pt x="436" y="29"/>
                </a:cubicBezTo>
                <a:cubicBezTo>
                  <a:pt x="438" y="29"/>
                  <a:pt x="440" y="29"/>
                  <a:pt x="442" y="28"/>
                </a:cubicBezTo>
                <a:cubicBezTo>
                  <a:pt x="442" y="28"/>
                  <a:pt x="445" y="28"/>
                  <a:pt x="445" y="28"/>
                </a:cubicBezTo>
                <a:cubicBezTo>
                  <a:pt x="445" y="28"/>
                  <a:pt x="447" y="27"/>
                  <a:pt x="448" y="27"/>
                </a:cubicBezTo>
                <a:cubicBezTo>
                  <a:pt x="448" y="27"/>
                  <a:pt x="449" y="26"/>
                  <a:pt x="449" y="26"/>
                </a:cubicBezTo>
                <a:cubicBezTo>
                  <a:pt x="449" y="26"/>
                  <a:pt x="449" y="26"/>
                  <a:pt x="450" y="26"/>
                </a:cubicBezTo>
                <a:cubicBezTo>
                  <a:pt x="450" y="26"/>
                  <a:pt x="450" y="26"/>
                  <a:pt x="450" y="26"/>
                </a:cubicBezTo>
                <a:cubicBezTo>
                  <a:pt x="451" y="26"/>
                  <a:pt x="451" y="26"/>
                  <a:pt x="452" y="26"/>
                </a:cubicBezTo>
                <a:cubicBezTo>
                  <a:pt x="452" y="26"/>
                  <a:pt x="452" y="26"/>
                  <a:pt x="452" y="26"/>
                </a:cubicBezTo>
                <a:cubicBezTo>
                  <a:pt x="453" y="26"/>
                  <a:pt x="453" y="26"/>
                  <a:pt x="454" y="26"/>
                </a:cubicBezTo>
                <a:cubicBezTo>
                  <a:pt x="454" y="26"/>
                  <a:pt x="454" y="26"/>
                  <a:pt x="454" y="26"/>
                </a:cubicBezTo>
                <a:cubicBezTo>
                  <a:pt x="454" y="25"/>
                  <a:pt x="456" y="25"/>
                  <a:pt x="457" y="25"/>
                </a:cubicBezTo>
                <a:cubicBezTo>
                  <a:pt x="456" y="26"/>
                  <a:pt x="454" y="26"/>
                  <a:pt x="453" y="26"/>
                </a:cubicBezTo>
                <a:cubicBezTo>
                  <a:pt x="453" y="26"/>
                  <a:pt x="452" y="27"/>
                  <a:pt x="451" y="27"/>
                </a:cubicBezTo>
                <a:cubicBezTo>
                  <a:pt x="450" y="27"/>
                  <a:pt x="450" y="27"/>
                  <a:pt x="450" y="28"/>
                </a:cubicBezTo>
                <a:cubicBezTo>
                  <a:pt x="451" y="28"/>
                  <a:pt x="453" y="28"/>
                  <a:pt x="455" y="28"/>
                </a:cubicBezTo>
                <a:cubicBezTo>
                  <a:pt x="455" y="30"/>
                  <a:pt x="451" y="28"/>
                  <a:pt x="451" y="29"/>
                </a:cubicBezTo>
                <a:cubicBezTo>
                  <a:pt x="451" y="29"/>
                  <a:pt x="450" y="29"/>
                  <a:pt x="450" y="29"/>
                </a:cubicBezTo>
                <a:cubicBezTo>
                  <a:pt x="449" y="28"/>
                  <a:pt x="450" y="29"/>
                  <a:pt x="450" y="29"/>
                </a:cubicBezTo>
                <a:cubicBezTo>
                  <a:pt x="449" y="29"/>
                  <a:pt x="448" y="30"/>
                  <a:pt x="447" y="30"/>
                </a:cubicBezTo>
                <a:cubicBezTo>
                  <a:pt x="446" y="30"/>
                  <a:pt x="444" y="30"/>
                  <a:pt x="443" y="31"/>
                </a:cubicBezTo>
                <a:cubicBezTo>
                  <a:pt x="443" y="32"/>
                  <a:pt x="445" y="31"/>
                  <a:pt x="446" y="31"/>
                </a:cubicBezTo>
                <a:cubicBezTo>
                  <a:pt x="448" y="31"/>
                  <a:pt x="450" y="31"/>
                  <a:pt x="451" y="31"/>
                </a:cubicBezTo>
                <a:cubicBezTo>
                  <a:pt x="452" y="32"/>
                  <a:pt x="450" y="32"/>
                  <a:pt x="449" y="32"/>
                </a:cubicBezTo>
                <a:cubicBezTo>
                  <a:pt x="448" y="32"/>
                  <a:pt x="448" y="33"/>
                  <a:pt x="447" y="33"/>
                </a:cubicBezTo>
                <a:cubicBezTo>
                  <a:pt x="447" y="33"/>
                  <a:pt x="447" y="33"/>
                  <a:pt x="447" y="33"/>
                </a:cubicBezTo>
                <a:cubicBezTo>
                  <a:pt x="446" y="33"/>
                  <a:pt x="445" y="33"/>
                  <a:pt x="445" y="33"/>
                </a:cubicBezTo>
                <a:cubicBezTo>
                  <a:pt x="444" y="33"/>
                  <a:pt x="444" y="33"/>
                  <a:pt x="443" y="33"/>
                </a:cubicBezTo>
                <a:cubicBezTo>
                  <a:pt x="443" y="33"/>
                  <a:pt x="443" y="34"/>
                  <a:pt x="443" y="33"/>
                </a:cubicBezTo>
                <a:cubicBezTo>
                  <a:pt x="443" y="33"/>
                  <a:pt x="441" y="32"/>
                  <a:pt x="441" y="33"/>
                </a:cubicBezTo>
                <a:cubicBezTo>
                  <a:pt x="440" y="34"/>
                  <a:pt x="438" y="33"/>
                  <a:pt x="437" y="33"/>
                </a:cubicBezTo>
                <a:cubicBezTo>
                  <a:pt x="437" y="34"/>
                  <a:pt x="436" y="34"/>
                  <a:pt x="436" y="34"/>
                </a:cubicBezTo>
                <a:cubicBezTo>
                  <a:pt x="435" y="34"/>
                  <a:pt x="435" y="33"/>
                  <a:pt x="434" y="33"/>
                </a:cubicBezTo>
                <a:cubicBezTo>
                  <a:pt x="433" y="34"/>
                  <a:pt x="432" y="34"/>
                  <a:pt x="431" y="34"/>
                </a:cubicBezTo>
                <a:cubicBezTo>
                  <a:pt x="430" y="34"/>
                  <a:pt x="427" y="34"/>
                  <a:pt x="428" y="35"/>
                </a:cubicBezTo>
                <a:cubicBezTo>
                  <a:pt x="428" y="35"/>
                  <a:pt x="429" y="36"/>
                  <a:pt x="429" y="36"/>
                </a:cubicBezTo>
                <a:cubicBezTo>
                  <a:pt x="429" y="36"/>
                  <a:pt x="429" y="37"/>
                  <a:pt x="429" y="37"/>
                </a:cubicBezTo>
                <a:cubicBezTo>
                  <a:pt x="429" y="39"/>
                  <a:pt x="430" y="40"/>
                  <a:pt x="432" y="40"/>
                </a:cubicBezTo>
                <a:cubicBezTo>
                  <a:pt x="432" y="40"/>
                  <a:pt x="432" y="40"/>
                  <a:pt x="432" y="40"/>
                </a:cubicBezTo>
                <a:cubicBezTo>
                  <a:pt x="432" y="40"/>
                  <a:pt x="433" y="40"/>
                  <a:pt x="433" y="40"/>
                </a:cubicBezTo>
                <a:cubicBezTo>
                  <a:pt x="433" y="40"/>
                  <a:pt x="435" y="40"/>
                  <a:pt x="435" y="40"/>
                </a:cubicBezTo>
                <a:cubicBezTo>
                  <a:pt x="435" y="40"/>
                  <a:pt x="437" y="39"/>
                  <a:pt x="437" y="41"/>
                </a:cubicBezTo>
                <a:cubicBezTo>
                  <a:pt x="436" y="41"/>
                  <a:pt x="436" y="40"/>
                  <a:pt x="435" y="40"/>
                </a:cubicBezTo>
                <a:cubicBezTo>
                  <a:pt x="435" y="41"/>
                  <a:pt x="435" y="41"/>
                  <a:pt x="435" y="41"/>
                </a:cubicBezTo>
                <a:cubicBezTo>
                  <a:pt x="434" y="41"/>
                  <a:pt x="435" y="41"/>
                  <a:pt x="435" y="42"/>
                </a:cubicBezTo>
                <a:cubicBezTo>
                  <a:pt x="434" y="42"/>
                  <a:pt x="431" y="40"/>
                  <a:pt x="431" y="41"/>
                </a:cubicBezTo>
                <a:cubicBezTo>
                  <a:pt x="431" y="41"/>
                  <a:pt x="430" y="41"/>
                  <a:pt x="429" y="41"/>
                </a:cubicBezTo>
                <a:cubicBezTo>
                  <a:pt x="429" y="41"/>
                  <a:pt x="429" y="40"/>
                  <a:pt x="428" y="40"/>
                </a:cubicBezTo>
                <a:cubicBezTo>
                  <a:pt x="427" y="39"/>
                  <a:pt x="427" y="38"/>
                  <a:pt x="427" y="37"/>
                </a:cubicBezTo>
                <a:cubicBezTo>
                  <a:pt x="427" y="37"/>
                  <a:pt x="427" y="37"/>
                  <a:pt x="427" y="36"/>
                </a:cubicBezTo>
                <a:cubicBezTo>
                  <a:pt x="426" y="36"/>
                  <a:pt x="426" y="36"/>
                  <a:pt x="425" y="35"/>
                </a:cubicBezTo>
                <a:cubicBezTo>
                  <a:pt x="425" y="34"/>
                  <a:pt x="425" y="34"/>
                  <a:pt x="424" y="34"/>
                </a:cubicBezTo>
                <a:cubicBezTo>
                  <a:pt x="423" y="34"/>
                  <a:pt x="424" y="34"/>
                  <a:pt x="423" y="34"/>
                </a:cubicBezTo>
                <a:cubicBezTo>
                  <a:pt x="423" y="34"/>
                  <a:pt x="423" y="34"/>
                  <a:pt x="423" y="33"/>
                </a:cubicBezTo>
                <a:cubicBezTo>
                  <a:pt x="421" y="33"/>
                  <a:pt x="420" y="34"/>
                  <a:pt x="418" y="34"/>
                </a:cubicBezTo>
                <a:cubicBezTo>
                  <a:pt x="417" y="33"/>
                  <a:pt x="416" y="33"/>
                  <a:pt x="415" y="33"/>
                </a:cubicBezTo>
                <a:cubicBezTo>
                  <a:pt x="414" y="33"/>
                  <a:pt x="412" y="34"/>
                  <a:pt x="411" y="34"/>
                </a:cubicBezTo>
                <a:cubicBezTo>
                  <a:pt x="411" y="34"/>
                  <a:pt x="410" y="34"/>
                  <a:pt x="410" y="34"/>
                </a:cubicBezTo>
                <a:cubicBezTo>
                  <a:pt x="410" y="34"/>
                  <a:pt x="410" y="34"/>
                  <a:pt x="409" y="35"/>
                </a:cubicBezTo>
                <a:cubicBezTo>
                  <a:pt x="409" y="35"/>
                  <a:pt x="409" y="36"/>
                  <a:pt x="410" y="36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09" y="37"/>
                  <a:pt x="409" y="37"/>
                  <a:pt x="409" y="38"/>
                </a:cubicBezTo>
                <a:cubicBezTo>
                  <a:pt x="409" y="38"/>
                  <a:pt x="408" y="39"/>
                  <a:pt x="407" y="39"/>
                </a:cubicBezTo>
                <a:cubicBezTo>
                  <a:pt x="407" y="38"/>
                  <a:pt x="407" y="39"/>
                  <a:pt x="407" y="39"/>
                </a:cubicBezTo>
                <a:cubicBezTo>
                  <a:pt x="406" y="40"/>
                  <a:pt x="406" y="40"/>
                  <a:pt x="405" y="40"/>
                </a:cubicBezTo>
                <a:cubicBezTo>
                  <a:pt x="406" y="38"/>
                  <a:pt x="407" y="37"/>
                  <a:pt x="405" y="36"/>
                </a:cubicBezTo>
                <a:cubicBezTo>
                  <a:pt x="405" y="36"/>
                  <a:pt x="405" y="36"/>
                  <a:pt x="405" y="35"/>
                </a:cubicBezTo>
                <a:cubicBezTo>
                  <a:pt x="405" y="35"/>
                  <a:pt x="405" y="35"/>
                  <a:pt x="404" y="35"/>
                </a:cubicBezTo>
                <a:cubicBezTo>
                  <a:pt x="404" y="35"/>
                  <a:pt x="404" y="35"/>
                  <a:pt x="405" y="35"/>
                </a:cubicBezTo>
                <a:cubicBezTo>
                  <a:pt x="405" y="34"/>
                  <a:pt x="404" y="33"/>
                  <a:pt x="403" y="33"/>
                </a:cubicBezTo>
                <a:cubicBezTo>
                  <a:pt x="403" y="35"/>
                  <a:pt x="403" y="35"/>
                  <a:pt x="402" y="35"/>
                </a:cubicBezTo>
                <a:cubicBezTo>
                  <a:pt x="401" y="35"/>
                  <a:pt x="401" y="35"/>
                  <a:pt x="401" y="34"/>
                </a:cubicBezTo>
                <a:cubicBezTo>
                  <a:pt x="401" y="33"/>
                  <a:pt x="401" y="33"/>
                  <a:pt x="401" y="33"/>
                </a:cubicBezTo>
                <a:cubicBezTo>
                  <a:pt x="400" y="33"/>
                  <a:pt x="400" y="33"/>
                  <a:pt x="399" y="33"/>
                </a:cubicBezTo>
                <a:cubicBezTo>
                  <a:pt x="399" y="34"/>
                  <a:pt x="399" y="34"/>
                  <a:pt x="398" y="34"/>
                </a:cubicBezTo>
                <a:cubicBezTo>
                  <a:pt x="397" y="34"/>
                  <a:pt x="396" y="34"/>
                  <a:pt x="395" y="34"/>
                </a:cubicBezTo>
                <a:cubicBezTo>
                  <a:pt x="393" y="34"/>
                  <a:pt x="392" y="34"/>
                  <a:pt x="391" y="34"/>
                </a:cubicBezTo>
                <a:cubicBezTo>
                  <a:pt x="390" y="34"/>
                  <a:pt x="389" y="35"/>
                  <a:pt x="388" y="34"/>
                </a:cubicBezTo>
                <a:cubicBezTo>
                  <a:pt x="387" y="34"/>
                  <a:pt x="388" y="34"/>
                  <a:pt x="387" y="34"/>
                </a:cubicBezTo>
                <a:cubicBezTo>
                  <a:pt x="387" y="34"/>
                  <a:pt x="387" y="34"/>
                  <a:pt x="387" y="34"/>
                </a:cubicBezTo>
                <a:cubicBezTo>
                  <a:pt x="386" y="34"/>
                  <a:pt x="386" y="33"/>
                  <a:pt x="385" y="33"/>
                </a:cubicBezTo>
                <a:cubicBezTo>
                  <a:pt x="385" y="33"/>
                  <a:pt x="385" y="33"/>
                  <a:pt x="384" y="33"/>
                </a:cubicBezTo>
                <a:cubicBezTo>
                  <a:pt x="384" y="33"/>
                  <a:pt x="384" y="33"/>
                  <a:pt x="384" y="32"/>
                </a:cubicBezTo>
                <a:cubicBezTo>
                  <a:pt x="384" y="32"/>
                  <a:pt x="383" y="31"/>
                  <a:pt x="384" y="31"/>
                </a:cubicBezTo>
                <a:cubicBezTo>
                  <a:pt x="384" y="29"/>
                  <a:pt x="382" y="28"/>
                  <a:pt x="381" y="27"/>
                </a:cubicBezTo>
                <a:cubicBezTo>
                  <a:pt x="381" y="26"/>
                  <a:pt x="379" y="26"/>
                  <a:pt x="379" y="26"/>
                </a:cubicBezTo>
                <a:cubicBezTo>
                  <a:pt x="379" y="26"/>
                  <a:pt x="379" y="26"/>
                  <a:pt x="378" y="26"/>
                </a:cubicBezTo>
                <a:cubicBezTo>
                  <a:pt x="376" y="26"/>
                  <a:pt x="375" y="25"/>
                  <a:pt x="373" y="25"/>
                </a:cubicBezTo>
                <a:cubicBezTo>
                  <a:pt x="373" y="25"/>
                  <a:pt x="373" y="25"/>
                  <a:pt x="373" y="25"/>
                </a:cubicBezTo>
                <a:cubicBezTo>
                  <a:pt x="372" y="25"/>
                  <a:pt x="372" y="25"/>
                  <a:pt x="372" y="24"/>
                </a:cubicBezTo>
                <a:cubicBezTo>
                  <a:pt x="371" y="24"/>
                  <a:pt x="371" y="24"/>
                  <a:pt x="370" y="24"/>
                </a:cubicBezTo>
                <a:cubicBezTo>
                  <a:pt x="369" y="24"/>
                  <a:pt x="370" y="24"/>
                  <a:pt x="369" y="24"/>
                </a:cubicBezTo>
                <a:cubicBezTo>
                  <a:pt x="369" y="24"/>
                  <a:pt x="365" y="24"/>
                  <a:pt x="365" y="24"/>
                </a:cubicBezTo>
                <a:cubicBezTo>
                  <a:pt x="364" y="24"/>
                  <a:pt x="362" y="24"/>
                  <a:pt x="362" y="24"/>
                </a:cubicBezTo>
                <a:cubicBezTo>
                  <a:pt x="362" y="25"/>
                  <a:pt x="362" y="25"/>
                  <a:pt x="363" y="25"/>
                </a:cubicBezTo>
                <a:cubicBezTo>
                  <a:pt x="364" y="25"/>
                  <a:pt x="365" y="25"/>
                  <a:pt x="366" y="25"/>
                </a:cubicBezTo>
                <a:cubicBezTo>
                  <a:pt x="366" y="25"/>
                  <a:pt x="367" y="26"/>
                  <a:pt x="367" y="25"/>
                </a:cubicBezTo>
                <a:cubicBezTo>
                  <a:pt x="369" y="25"/>
                  <a:pt x="369" y="26"/>
                  <a:pt x="370" y="26"/>
                </a:cubicBezTo>
                <a:cubicBezTo>
                  <a:pt x="369" y="28"/>
                  <a:pt x="370" y="27"/>
                  <a:pt x="370" y="29"/>
                </a:cubicBezTo>
                <a:cubicBezTo>
                  <a:pt x="370" y="29"/>
                  <a:pt x="369" y="29"/>
                  <a:pt x="369" y="29"/>
                </a:cubicBezTo>
                <a:cubicBezTo>
                  <a:pt x="368" y="29"/>
                  <a:pt x="368" y="28"/>
                  <a:pt x="368" y="28"/>
                </a:cubicBezTo>
                <a:cubicBezTo>
                  <a:pt x="367" y="28"/>
                  <a:pt x="367" y="28"/>
                  <a:pt x="366" y="28"/>
                </a:cubicBezTo>
                <a:cubicBezTo>
                  <a:pt x="365" y="28"/>
                  <a:pt x="364" y="28"/>
                  <a:pt x="363" y="27"/>
                </a:cubicBezTo>
                <a:cubicBezTo>
                  <a:pt x="362" y="27"/>
                  <a:pt x="363" y="27"/>
                  <a:pt x="363" y="27"/>
                </a:cubicBezTo>
                <a:close/>
                <a:moveTo>
                  <a:pt x="691" y="126"/>
                </a:moveTo>
                <a:cubicBezTo>
                  <a:pt x="691" y="126"/>
                  <a:pt x="691" y="126"/>
                  <a:pt x="691" y="126"/>
                </a:cubicBezTo>
                <a:cubicBezTo>
                  <a:pt x="689" y="126"/>
                  <a:pt x="689" y="126"/>
                  <a:pt x="688" y="126"/>
                </a:cubicBezTo>
                <a:cubicBezTo>
                  <a:pt x="689" y="125"/>
                  <a:pt x="690" y="125"/>
                  <a:pt x="691" y="125"/>
                </a:cubicBezTo>
                <a:cubicBezTo>
                  <a:pt x="691" y="125"/>
                  <a:pt x="691" y="126"/>
                  <a:pt x="691" y="126"/>
                </a:cubicBezTo>
                <a:close/>
                <a:moveTo>
                  <a:pt x="658" y="10"/>
                </a:moveTo>
                <a:cubicBezTo>
                  <a:pt x="658" y="10"/>
                  <a:pt x="657" y="9"/>
                  <a:pt x="657" y="9"/>
                </a:cubicBezTo>
                <a:cubicBezTo>
                  <a:pt x="656" y="9"/>
                  <a:pt x="657" y="9"/>
                  <a:pt x="657" y="9"/>
                </a:cubicBezTo>
                <a:cubicBezTo>
                  <a:pt x="657" y="8"/>
                  <a:pt x="657" y="7"/>
                  <a:pt x="657" y="6"/>
                </a:cubicBezTo>
                <a:cubicBezTo>
                  <a:pt x="659" y="6"/>
                  <a:pt x="657" y="6"/>
                  <a:pt x="658" y="8"/>
                </a:cubicBezTo>
                <a:cubicBezTo>
                  <a:pt x="659" y="8"/>
                  <a:pt x="659" y="9"/>
                  <a:pt x="660" y="9"/>
                </a:cubicBezTo>
                <a:cubicBezTo>
                  <a:pt x="661" y="9"/>
                  <a:pt x="662" y="8"/>
                  <a:pt x="663" y="8"/>
                </a:cubicBezTo>
                <a:cubicBezTo>
                  <a:pt x="664" y="8"/>
                  <a:pt x="665" y="8"/>
                  <a:pt x="665" y="9"/>
                </a:cubicBezTo>
                <a:cubicBezTo>
                  <a:pt x="665" y="9"/>
                  <a:pt x="667" y="9"/>
                  <a:pt x="666" y="9"/>
                </a:cubicBezTo>
                <a:cubicBezTo>
                  <a:pt x="666" y="9"/>
                  <a:pt x="664" y="10"/>
                  <a:pt x="664" y="9"/>
                </a:cubicBezTo>
                <a:cubicBezTo>
                  <a:pt x="663" y="9"/>
                  <a:pt x="663" y="9"/>
                  <a:pt x="662" y="9"/>
                </a:cubicBezTo>
                <a:cubicBezTo>
                  <a:pt x="662" y="9"/>
                  <a:pt x="661" y="9"/>
                  <a:pt x="660" y="9"/>
                </a:cubicBezTo>
                <a:cubicBezTo>
                  <a:pt x="659" y="9"/>
                  <a:pt x="660" y="10"/>
                  <a:pt x="660" y="10"/>
                </a:cubicBezTo>
                <a:cubicBezTo>
                  <a:pt x="660" y="10"/>
                  <a:pt x="659" y="11"/>
                  <a:pt x="659" y="11"/>
                </a:cubicBezTo>
                <a:cubicBezTo>
                  <a:pt x="659" y="11"/>
                  <a:pt x="658" y="10"/>
                  <a:pt x="658" y="10"/>
                </a:cubicBezTo>
                <a:cubicBezTo>
                  <a:pt x="657" y="9"/>
                  <a:pt x="658" y="10"/>
                  <a:pt x="658" y="10"/>
                </a:cubicBezTo>
                <a:close/>
                <a:moveTo>
                  <a:pt x="654" y="10"/>
                </a:moveTo>
                <a:cubicBezTo>
                  <a:pt x="652" y="10"/>
                  <a:pt x="652" y="10"/>
                  <a:pt x="651" y="11"/>
                </a:cubicBezTo>
                <a:cubicBezTo>
                  <a:pt x="650" y="11"/>
                  <a:pt x="649" y="10"/>
                  <a:pt x="649" y="11"/>
                </a:cubicBezTo>
                <a:cubicBezTo>
                  <a:pt x="649" y="12"/>
                  <a:pt x="648" y="12"/>
                  <a:pt x="648" y="11"/>
                </a:cubicBezTo>
                <a:cubicBezTo>
                  <a:pt x="648" y="10"/>
                  <a:pt x="649" y="10"/>
                  <a:pt x="650" y="10"/>
                </a:cubicBezTo>
                <a:cubicBezTo>
                  <a:pt x="651" y="9"/>
                  <a:pt x="652" y="9"/>
                  <a:pt x="654" y="9"/>
                </a:cubicBezTo>
                <a:cubicBezTo>
                  <a:pt x="654" y="9"/>
                  <a:pt x="654" y="10"/>
                  <a:pt x="654" y="10"/>
                </a:cubicBezTo>
                <a:cubicBezTo>
                  <a:pt x="653" y="10"/>
                  <a:pt x="654" y="10"/>
                  <a:pt x="654" y="10"/>
                </a:cubicBezTo>
                <a:close/>
                <a:moveTo>
                  <a:pt x="642" y="160"/>
                </a:moveTo>
                <a:cubicBezTo>
                  <a:pt x="641" y="160"/>
                  <a:pt x="641" y="161"/>
                  <a:pt x="640" y="161"/>
                </a:cubicBezTo>
                <a:cubicBezTo>
                  <a:pt x="640" y="160"/>
                  <a:pt x="640" y="160"/>
                  <a:pt x="640" y="159"/>
                </a:cubicBezTo>
                <a:cubicBezTo>
                  <a:pt x="640" y="159"/>
                  <a:pt x="640" y="159"/>
                  <a:pt x="641" y="158"/>
                </a:cubicBezTo>
                <a:cubicBezTo>
                  <a:pt x="641" y="158"/>
                  <a:pt x="642" y="158"/>
                  <a:pt x="643" y="159"/>
                </a:cubicBezTo>
                <a:cubicBezTo>
                  <a:pt x="643" y="159"/>
                  <a:pt x="642" y="160"/>
                  <a:pt x="642" y="160"/>
                </a:cubicBezTo>
                <a:cubicBezTo>
                  <a:pt x="641" y="160"/>
                  <a:pt x="642" y="160"/>
                  <a:pt x="642" y="160"/>
                </a:cubicBezTo>
                <a:close/>
                <a:moveTo>
                  <a:pt x="602" y="200"/>
                </a:moveTo>
                <a:cubicBezTo>
                  <a:pt x="602" y="200"/>
                  <a:pt x="603" y="201"/>
                  <a:pt x="602" y="200"/>
                </a:cubicBezTo>
                <a:cubicBezTo>
                  <a:pt x="602" y="199"/>
                  <a:pt x="603" y="199"/>
                  <a:pt x="602" y="200"/>
                </a:cubicBezTo>
                <a:close/>
                <a:moveTo>
                  <a:pt x="582" y="156"/>
                </a:moveTo>
                <a:cubicBezTo>
                  <a:pt x="582" y="156"/>
                  <a:pt x="580" y="156"/>
                  <a:pt x="580" y="157"/>
                </a:cubicBezTo>
                <a:cubicBezTo>
                  <a:pt x="580" y="157"/>
                  <a:pt x="579" y="157"/>
                  <a:pt x="578" y="157"/>
                </a:cubicBezTo>
                <a:cubicBezTo>
                  <a:pt x="578" y="157"/>
                  <a:pt x="578" y="158"/>
                  <a:pt x="578" y="158"/>
                </a:cubicBezTo>
                <a:cubicBezTo>
                  <a:pt x="579" y="156"/>
                  <a:pt x="581" y="155"/>
                  <a:pt x="582" y="154"/>
                </a:cubicBezTo>
                <a:cubicBezTo>
                  <a:pt x="582" y="155"/>
                  <a:pt x="582" y="156"/>
                  <a:pt x="582" y="156"/>
                </a:cubicBezTo>
                <a:close/>
                <a:moveTo>
                  <a:pt x="580" y="149"/>
                </a:moveTo>
                <a:cubicBezTo>
                  <a:pt x="580" y="149"/>
                  <a:pt x="581" y="149"/>
                  <a:pt x="581" y="150"/>
                </a:cubicBezTo>
                <a:cubicBezTo>
                  <a:pt x="580" y="150"/>
                  <a:pt x="580" y="149"/>
                  <a:pt x="580" y="149"/>
                </a:cubicBezTo>
                <a:close/>
                <a:moveTo>
                  <a:pt x="581" y="148"/>
                </a:moveTo>
                <a:cubicBezTo>
                  <a:pt x="581" y="148"/>
                  <a:pt x="581" y="149"/>
                  <a:pt x="580" y="148"/>
                </a:cubicBezTo>
                <a:cubicBezTo>
                  <a:pt x="581" y="148"/>
                  <a:pt x="581" y="148"/>
                  <a:pt x="581" y="148"/>
                </a:cubicBezTo>
                <a:close/>
                <a:moveTo>
                  <a:pt x="570" y="157"/>
                </a:moveTo>
                <a:cubicBezTo>
                  <a:pt x="569" y="157"/>
                  <a:pt x="568" y="157"/>
                  <a:pt x="568" y="156"/>
                </a:cubicBezTo>
                <a:cubicBezTo>
                  <a:pt x="569" y="156"/>
                  <a:pt x="570" y="156"/>
                  <a:pt x="570" y="157"/>
                </a:cubicBezTo>
                <a:cubicBezTo>
                  <a:pt x="569" y="157"/>
                  <a:pt x="570" y="157"/>
                  <a:pt x="570" y="157"/>
                </a:cubicBezTo>
                <a:close/>
                <a:moveTo>
                  <a:pt x="667" y="9"/>
                </a:moveTo>
                <a:cubicBezTo>
                  <a:pt x="668" y="9"/>
                  <a:pt x="670" y="8"/>
                  <a:pt x="671" y="8"/>
                </a:cubicBezTo>
                <a:cubicBezTo>
                  <a:pt x="672" y="8"/>
                  <a:pt x="673" y="8"/>
                  <a:pt x="673" y="8"/>
                </a:cubicBezTo>
                <a:cubicBezTo>
                  <a:pt x="674" y="7"/>
                  <a:pt x="675" y="7"/>
                  <a:pt x="676" y="7"/>
                </a:cubicBezTo>
                <a:cubicBezTo>
                  <a:pt x="679" y="7"/>
                  <a:pt x="682" y="8"/>
                  <a:pt x="684" y="8"/>
                </a:cubicBezTo>
                <a:cubicBezTo>
                  <a:pt x="686" y="8"/>
                  <a:pt x="687" y="8"/>
                  <a:pt x="688" y="8"/>
                </a:cubicBezTo>
                <a:cubicBezTo>
                  <a:pt x="689" y="8"/>
                  <a:pt x="687" y="8"/>
                  <a:pt x="686" y="8"/>
                </a:cubicBezTo>
                <a:cubicBezTo>
                  <a:pt x="682" y="9"/>
                  <a:pt x="677" y="8"/>
                  <a:pt x="672" y="9"/>
                </a:cubicBezTo>
                <a:cubicBezTo>
                  <a:pt x="672" y="9"/>
                  <a:pt x="672" y="9"/>
                  <a:pt x="672" y="9"/>
                </a:cubicBezTo>
                <a:cubicBezTo>
                  <a:pt x="672" y="10"/>
                  <a:pt x="671" y="10"/>
                  <a:pt x="671" y="10"/>
                </a:cubicBezTo>
                <a:cubicBezTo>
                  <a:pt x="670" y="10"/>
                  <a:pt x="669" y="10"/>
                  <a:pt x="669" y="10"/>
                </a:cubicBezTo>
                <a:cubicBezTo>
                  <a:pt x="669" y="10"/>
                  <a:pt x="669" y="10"/>
                  <a:pt x="669" y="9"/>
                </a:cubicBezTo>
                <a:cubicBezTo>
                  <a:pt x="668" y="9"/>
                  <a:pt x="668" y="9"/>
                  <a:pt x="668" y="9"/>
                </a:cubicBezTo>
                <a:cubicBezTo>
                  <a:pt x="668" y="9"/>
                  <a:pt x="667" y="10"/>
                  <a:pt x="667" y="9"/>
                </a:cubicBezTo>
                <a:cubicBezTo>
                  <a:pt x="669" y="9"/>
                  <a:pt x="667" y="9"/>
                  <a:pt x="667" y="9"/>
                </a:cubicBezTo>
                <a:close/>
                <a:moveTo>
                  <a:pt x="669" y="17"/>
                </a:moveTo>
                <a:cubicBezTo>
                  <a:pt x="670" y="18"/>
                  <a:pt x="670" y="17"/>
                  <a:pt x="670" y="18"/>
                </a:cubicBezTo>
                <a:cubicBezTo>
                  <a:pt x="670" y="18"/>
                  <a:pt x="670" y="18"/>
                  <a:pt x="669" y="17"/>
                </a:cubicBezTo>
                <a:cubicBezTo>
                  <a:pt x="670" y="18"/>
                  <a:pt x="669" y="17"/>
                  <a:pt x="669" y="17"/>
                </a:cubicBezTo>
                <a:close/>
                <a:moveTo>
                  <a:pt x="687" y="33"/>
                </a:moveTo>
                <a:cubicBezTo>
                  <a:pt x="687" y="32"/>
                  <a:pt x="689" y="33"/>
                  <a:pt x="689" y="32"/>
                </a:cubicBezTo>
                <a:cubicBezTo>
                  <a:pt x="689" y="33"/>
                  <a:pt x="690" y="32"/>
                  <a:pt x="690" y="32"/>
                </a:cubicBezTo>
                <a:cubicBezTo>
                  <a:pt x="691" y="32"/>
                  <a:pt x="691" y="32"/>
                  <a:pt x="692" y="32"/>
                </a:cubicBezTo>
                <a:cubicBezTo>
                  <a:pt x="693" y="31"/>
                  <a:pt x="694" y="31"/>
                  <a:pt x="695" y="31"/>
                </a:cubicBezTo>
                <a:cubicBezTo>
                  <a:pt x="695" y="32"/>
                  <a:pt x="694" y="31"/>
                  <a:pt x="693" y="31"/>
                </a:cubicBezTo>
                <a:cubicBezTo>
                  <a:pt x="692" y="32"/>
                  <a:pt x="693" y="32"/>
                  <a:pt x="692" y="32"/>
                </a:cubicBezTo>
                <a:cubicBezTo>
                  <a:pt x="691" y="32"/>
                  <a:pt x="692" y="32"/>
                  <a:pt x="691" y="32"/>
                </a:cubicBezTo>
                <a:cubicBezTo>
                  <a:pt x="691" y="32"/>
                  <a:pt x="691" y="32"/>
                  <a:pt x="691" y="32"/>
                </a:cubicBezTo>
                <a:cubicBezTo>
                  <a:pt x="690" y="32"/>
                  <a:pt x="691" y="33"/>
                  <a:pt x="691" y="33"/>
                </a:cubicBezTo>
                <a:cubicBezTo>
                  <a:pt x="690" y="33"/>
                  <a:pt x="690" y="33"/>
                  <a:pt x="690" y="33"/>
                </a:cubicBezTo>
                <a:cubicBezTo>
                  <a:pt x="689" y="33"/>
                  <a:pt x="689" y="33"/>
                  <a:pt x="689" y="33"/>
                </a:cubicBezTo>
                <a:cubicBezTo>
                  <a:pt x="688" y="33"/>
                  <a:pt x="687" y="34"/>
                  <a:pt x="687" y="34"/>
                </a:cubicBezTo>
                <a:cubicBezTo>
                  <a:pt x="687" y="35"/>
                  <a:pt x="687" y="35"/>
                  <a:pt x="686" y="35"/>
                </a:cubicBezTo>
                <a:cubicBezTo>
                  <a:pt x="686" y="34"/>
                  <a:pt x="686" y="34"/>
                  <a:pt x="687" y="33"/>
                </a:cubicBezTo>
                <a:close/>
                <a:moveTo>
                  <a:pt x="696" y="30"/>
                </a:moveTo>
                <a:cubicBezTo>
                  <a:pt x="696" y="30"/>
                  <a:pt x="697" y="30"/>
                  <a:pt x="697" y="30"/>
                </a:cubicBezTo>
                <a:cubicBezTo>
                  <a:pt x="697" y="30"/>
                  <a:pt x="696" y="30"/>
                  <a:pt x="696" y="31"/>
                </a:cubicBezTo>
                <a:cubicBezTo>
                  <a:pt x="696" y="30"/>
                  <a:pt x="696" y="30"/>
                  <a:pt x="696" y="30"/>
                </a:cubicBezTo>
                <a:close/>
                <a:moveTo>
                  <a:pt x="699" y="29"/>
                </a:moveTo>
                <a:cubicBezTo>
                  <a:pt x="699" y="29"/>
                  <a:pt x="699" y="29"/>
                  <a:pt x="699" y="29"/>
                </a:cubicBezTo>
                <a:cubicBezTo>
                  <a:pt x="699" y="29"/>
                  <a:pt x="699" y="29"/>
                  <a:pt x="699" y="29"/>
                </a:cubicBezTo>
                <a:cubicBezTo>
                  <a:pt x="699" y="29"/>
                  <a:pt x="699" y="29"/>
                  <a:pt x="699" y="29"/>
                </a:cubicBezTo>
                <a:close/>
                <a:moveTo>
                  <a:pt x="713" y="82"/>
                </a:moveTo>
                <a:cubicBezTo>
                  <a:pt x="713" y="82"/>
                  <a:pt x="714" y="82"/>
                  <a:pt x="714" y="82"/>
                </a:cubicBezTo>
                <a:cubicBezTo>
                  <a:pt x="714" y="83"/>
                  <a:pt x="714" y="84"/>
                  <a:pt x="714" y="85"/>
                </a:cubicBezTo>
                <a:cubicBezTo>
                  <a:pt x="712" y="85"/>
                  <a:pt x="713" y="84"/>
                  <a:pt x="713" y="82"/>
                </a:cubicBezTo>
                <a:close/>
                <a:moveTo>
                  <a:pt x="706" y="133"/>
                </a:moveTo>
                <a:cubicBezTo>
                  <a:pt x="706" y="132"/>
                  <a:pt x="707" y="133"/>
                  <a:pt x="708" y="133"/>
                </a:cubicBezTo>
                <a:cubicBezTo>
                  <a:pt x="708" y="133"/>
                  <a:pt x="708" y="132"/>
                  <a:pt x="709" y="132"/>
                </a:cubicBezTo>
                <a:cubicBezTo>
                  <a:pt x="709" y="132"/>
                  <a:pt x="709" y="132"/>
                  <a:pt x="709" y="131"/>
                </a:cubicBezTo>
                <a:cubicBezTo>
                  <a:pt x="709" y="131"/>
                  <a:pt x="708" y="131"/>
                  <a:pt x="708" y="131"/>
                </a:cubicBezTo>
                <a:cubicBezTo>
                  <a:pt x="709" y="130"/>
                  <a:pt x="709" y="130"/>
                  <a:pt x="710" y="131"/>
                </a:cubicBezTo>
                <a:cubicBezTo>
                  <a:pt x="711" y="130"/>
                  <a:pt x="711" y="130"/>
                  <a:pt x="710" y="129"/>
                </a:cubicBezTo>
                <a:cubicBezTo>
                  <a:pt x="711" y="128"/>
                  <a:pt x="712" y="127"/>
                  <a:pt x="714" y="127"/>
                </a:cubicBezTo>
                <a:cubicBezTo>
                  <a:pt x="715" y="126"/>
                  <a:pt x="715" y="126"/>
                  <a:pt x="714" y="125"/>
                </a:cubicBezTo>
                <a:cubicBezTo>
                  <a:pt x="713" y="125"/>
                  <a:pt x="712" y="126"/>
                  <a:pt x="710" y="126"/>
                </a:cubicBezTo>
                <a:cubicBezTo>
                  <a:pt x="710" y="125"/>
                  <a:pt x="709" y="125"/>
                  <a:pt x="709" y="125"/>
                </a:cubicBezTo>
                <a:cubicBezTo>
                  <a:pt x="708" y="125"/>
                  <a:pt x="708" y="125"/>
                  <a:pt x="708" y="125"/>
                </a:cubicBezTo>
                <a:cubicBezTo>
                  <a:pt x="707" y="125"/>
                  <a:pt x="707" y="125"/>
                  <a:pt x="707" y="125"/>
                </a:cubicBezTo>
                <a:cubicBezTo>
                  <a:pt x="706" y="124"/>
                  <a:pt x="707" y="125"/>
                  <a:pt x="706" y="124"/>
                </a:cubicBezTo>
                <a:cubicBezTo>
                  <a:pt x="705" y="124"/>
                  <a:pt x="706" y="124"/>
                  <a:pt x="705" y="124"/>
                </a:cubicBezTo>
                <a:cubicBezTo>
                  <a:pt x="705" y="124"/>
                  <a:pt x="705" y="124"/>
                  <a:pt x="705" y="124"/>
                </a:cubicBezTo>
                <a:cubicBezTo>
                  <a:pt x="704" y="124"/>
                  <a:pt x="703" y="124"/>
                  <a:pt x="703" y="124"/>
                </a:cubicBezTo>
                <a:cubicBezTo>
                  <a:pt x="703" y="123"/>
                  <a:pt x="703" y="123"/>
                  <a:pt x="702" y="123"/>
                </a:cubicBezTo>
                <a:cubicBezTo>
                  <a:pt x="702" y="124"/>
                  <a:pt x="702" y="124"/>
                  <a:pt x="702" y="124"/>
                </a:cubicBezTo>
                <a:cubicBezTo>
                  <a:pt x="701" y="124"/>
                  <a:pt x="701" y="124"/>
                  <a:pt x="700" y="124"/>
                </a:cubicBezTo>
                <a:cubicBezTo>
                  <a:pt x="699" y="124"/>
                  <a:pt x="699" y="125"/>
                  <a:pt x="698" y="125"/>
                </a:cubicBezTo>
                <a:cubicBezTo>
                  <a:pt x="698" y="125"/>
                  <a:pt x="699" y="125"/>
                  <a:pt x="698" y="125"/>
                </a:cubicBezTo>
                <a:cubicBezTo>
                  <a:pt x="697" y="125"/>
                  <a:pt x="696" y="125"/>
                  <a:pt x="695" y="125"/>
                </a:cubicBezTo>
                <a:cubicBezTo>
                  <a:pt x="695" y="125"/>
                  <a:pt x="692" y="125"/>
                  <a:pt x="692" y="125"/>
                </a:cubicBezTo>
                <a:cubicBezTo>
                  <a:pt x="692" y="125"/>
                  <a:pt x="694" y="124"/>
                  <a:pt x="694" y="124"/>
                </a:cubicBezTo>
                <a:cubicBezTo>
                  <a:pt x="694" y="124"/>
                  <a:pt x="694" y="122"/>
                  <a:pt x="694" y="122"/>
                </a:cubicBezTo>
                <a:cubicBezTo>
                  <a:pt x="692" y="122"/>
                  <a:pt x="692" y="123"/>
                  <a:pt x="691" y="123"/>
                </a:cubicBezTo>
                <a:cubicBezTo>
                  <a:pt x="690" y="123"/>
                  <a:pt x="689" y="123"/>
                  <a:pt x="688" y="123"/>
                </a:cubicBezTo>
                <a:cubicBezTo>
                  <a:pt x="687" y="123"/>
                  <a:pt x="687" y="123"/>
                  <a:pt x="686" y="123"/>
                </a:cubicBezTo>
                <a:cubicBezTo>
                  <a:pt x="685" y="123"/>
                  <a:pt x="684" y="123"/>
                  <a:pt x="684" y="123"/>
                </a:cubicBezTo>
                <a:cubicBezTo>
                  <a:pt x="684" y="122"/>
                  <a:pt x="684" y="122"/>
                  <a:pt x="683" y="122"/>
                </a:cubicBezTo>
                <a:cubicBezTo>
                  <a:pt x="684" y="121"/>
                  <a:pt x="683" y="120"/>
                  <a:pt x="684" y="120"/>
                </a:cubicBezTo>
                <a:cubicBezTo>
                  <a:pt x="685" y="120"/>
                  <a:pt x="685" y="119"/>
                  <a:pt x="685" y="119"/>
                </a:cubicBezTo>
                <a:cubicBezTo>
                  <a:pt x="686" y="119"/>
                  <a:pt x="687" y="119"/>
                  <a:pt x="687" y="118"/>
                </a:cubicBezTo>
                <a:cubicBezTo>
                  <a:pt x="688" y="118"/>
                  <a:pt x="688" y="118"/>
                  <a:pt x="689" y="118"/>
                </a:cubicBezTo>
                <a:cubicBezTo>
                  <a:pt x="691" y="118"/>
                  <a:pt x="692" y="118"/>
                  <a:pt x="693" y="118"/>
                </a:cubicBezTo>
                <a:cubicBezTo>
                  <a:pt x="693" y="118"/>
                  <a:pt x="694" y="119"/>
                  <a:pt x="694" y="119"/>
                </a:cubicBezTo>
                <a:cubicBezTo>
                  <a:pt x="694" y="119"/>
                  <a:pt x="694" y="118"/>
                  <a:pt x="695" y="118"/>
                </a:cubicBezTo>
                <a:cubicBezTo>
                  <a:pt x="696" y="118"/>
                  <a:pt x="695" y="118"/>
                  <a:pt x="696" y="118"/>
                </a:cubicBezTo>
                <a:cubicBezTo>
                  <a:pt x="697" y="117"/>
                  <a:pt x="698" y="118"/>
                  <a:pt x="699" y="118"/>
                </a:cubicBezTo>
                <a:cubicBezTo>
                  <a:pt x="699" y="117"/>
                  <a:pt x="699" y="116"/>
                  <a:pt x="698" y="116"/>
                </a:cubicBezTo>
                <a:cubicBezTo>
                  <a:pt x="697" y="116"/>
                  <a:pt x="697" y="115"/>
                  <a:pt x="696" y="115"/>
                </a:cubicBezTo>
                <a:cubicBezTo>
                  <a:pt x="695" y="115"/>
                  <a:pt x="695" y="115"/>
                  <a:pt x="695" y="114"/>
                </a:cubicBezTo>
                <a:cubicBezTo>
                  <a:pt x="695" y="114"/>
                  <a:pt x="694" y="114"/>
                  <a:pt x="694" y="114"/>
                </a:cubicBezTo>
                <a:cubicBezTo>
                  <a:pt x="693" y="114"/>
                  <a:pt x="694" y="114"/>
                  <a:pt x="694" y="114"/>
                </a:cubicBezTo>
                <a:cubicBezTo>
                  <a:pt x="692" y="115"/>
                  <a:pt x="691" y="114"/>
                  <a:pt x="690" y="114"/>
                </a:cubicBezTo>
                <a:cubicBezTo>
                  <a:pt x="689" y="114"/>
                  <a:pt x="688" y="114"/>
                  <a:pt x="687" y="114"/>
                </a:cubicBezTo>
                <a:cubicBezTo>
                  <a:pt x="687" y="114"/>
                  <a:pt x="687" y="115"/>
                  <a:pt x="687" y="115"/>
                </a:cubicBezTo>
                <a:cubicBezTo>
                  <a:pt x="686" y="115"/>
                  <a:pt x="687" y="115"/>
                  <a:pt x="686" y="115"/>
                </a:cubicBezTo>
                <a:cubicBezTo>
                  <a:pt x="686" y="115"/>
                  <a:pt x="685" y="115"/>
                  <a:pt x="685" y="115"/>
                </a:cubicBezTo>
                <a:cubicBezTo>
                  <a:pt x="684" y="115"/>
                  <a:pt x="685" y="115"/>
                  <a:pt x="684" y="115"/>
                </a:cubicBezTo>
                <a:cubicBezTo>
                  <a:pt x="684" y="114"/>
                  <a:pt x="684" y="115"/>
                  <a:pt x="684" y="114"/>
                </a:cubicBezTo>
                <a:cubicBezTo>
                  <a:pt x="684" y="114"/>
                  <a:pt x="684" y="114"/>
                  <a:pt x="685" y="114"/>
                </a:cubicBezTo>
                <a:cubicBezTo>
                  <a:pt x="685" y="114"/>
                  <a:pt x="686" y="114"/>
                  <a:pt x="686" y="114"/>
                </a:cubicBezTo>
                <a:cubicBezTo>
                  <a:pt x="686" y="114"/>
                  <a:pt x="687" y="113"/>
                  <a:pt x="686" y="113"/>
                </a:cubicBezTo>
                <a:cubicBezTo>
                  <a:pt x="687" y="113"/>
                  <a:pt x="685" y="112"/>
                  <a:pt x="685" y="112"/>
                </a:cubicBezTo>
                <a:cubicBezTo>
                  <a:pt x="685" y="111"/>
                  <a:pt x="685" y="111"/>
                  <a:pt x="686" y="111"/>
                </a:cubicBezTo>
                <a:cubicBezTo>
                  <a:pt x="687" y="111"/>
                  <a:pt x="688" y="112"/>
                  <a:pt x="688" y="113"/>
                </a:cubicBezTo>
                <a:cubicBezTo>
                  <a:pt x="689" y="113"/>
                  <a:pt x="690" y="113"/>
                  <a:pt x="690" y="112"/>
                </a:cubicBezTo>
                <a:cubicBezTo>
                  <a:pt x="691" y="112"/>
                  <a:pt x="694" y="112"/>
                  <a:pt x="694" y="113"/>
                </a:cubicBezTo>
                <a:cubicBezTo>
                  <a:pt x="694" y="113"/>
                  <a:pt x="695" y="113"/>
                  <a:pt x="695" y="113"/>
                </a:cubicBezTo>
                <a:cubicBezTo>
                  <a:pt x="696" y="113"/>
                  <a:pt x="696" y="113"/>
                  <a:pt x="697" y="113"/>
                </a:cubicBezTo>
                <a:cubicBezTo>
                  <a:pt x="697" y="113"/>
                  <a:pt x="697" y="113"/>
                  <a:pt x="698" y="114"/>
                </a:cubicBezTo>
                <a:cubicBezTo>
                  <a:pt x="698" y="115"/>
                  <a:pt x="699" y="115"/>
                  <a:pt x="700" y="115"/>
                </a:cubicBezTo>
                <a:cubicBezTo>
                  <a:pt x="701" y="115"/>
                  <a:pt x="702" y="115"/>
                  <a:pt x="702" y="115"/>
                </a:cubicBezTo>
                <a:cubicBezTo>
                  <a:pt x="703" y="116"/>
                  <a:pt x="703" y="117"/>
                  <a:pt x="703" y="117"/>
                </a:cubicBezTo>
                <a:cubicBezTo>
                  <a:pt x="704" y="118"/>
                  <a:pt x="704" y="118"/>
                  <a:pt x="705" y="118"/>
                </a:cubicBezTo>
                <a:cubicBezTo>
                  <a:pt x="705" y="120"/>
                  <a:pt x="705" y="120"/>
                  <a:pt x="706" y="121"/>
                </a:cubicBezTo>
                <a:cubicBezTo>
                  <a:pt x="707" y="121"/>
                  <a:pt x="707" y="121"/>
                  <a:pt x="707" y="122"/>
                </a:cubicBezTo>
                <a:cubicBezTo>
                  <a:pt x="708" y="123"/>
                  <a:pt x="708" y="123"/>
                  <a:pt x="709" y="123"/>
                </a:cubicBezTo>
                <a:cubicBezTo>
                  <a:pt x="710" y="123"/>
                  <a:pt x="710" y="124"/>
                  <a:pt x="712" y="124"/>
                </a:cubicBezTo>
                <a:cubicBezTo>
                  <a:pt x="712" y="124"/>
                  <a:pt x="712" y="124"/>
                  <a:pt x="712" y="123"/>
                </a:cubicBezTo>
                <a:cubicBezTo>
                  <a:pt x="713" y="124"/>
                  <a:pt x="715" y="123"/>
                  <a:pt x="715" y="124"/>
                </a:cubicBezTo>
                <a:cubicBezTo>
                  <a:pt x="715" y="125"/>
                  <a:pt x="716" y="124"/>
                  <a:pt x="716" y="124"/>
                </a:cubicBezTo>
                <a:cubicBezTo>
                  <a:pt x="717" y="125"/>
                  <a:pt x="716" y="125"/>
                  <a:pt x="717" y="124"/>
                </a:cubicBezTo>
                <a:cubicBezTo>
                  <a:pt x="717" y="124"/>
                  <a:pt x="718" y="123"/>
                  <a:pt x="717" y="123"/>
                </a:cubicBezTo>
                <a:cubicBezTo>
                  <a:pt x="717" y="122"/>
                  <a:pt x="716" y="123"/>
                  <a:pt x="716" y="123"/>
                </a:cubicBezTo>
                <a:cubicBezTo>
                  <a:pt x="716" y="123"/>
                  <a:pt x="716" y="122"/>
                  <a:pt x="716" y="122"/>
                </a:cubicBezTo>
                <a:cubicBezTo>
                  <a:pt x="717" y="122"/>
                  <a:pt x="717" y="122"/>
                  <a:pt x="717" y="121"/>
                </a:cubicBezTo>
                <a:cubicBezTo>
                  <a:pt x="717" y="121"/>
                  <a:pt x="717" y="119"/>
                  <a:pt x="717" y="118"/>
                </a:cubicBezTo>
                <a:cubicBezTo>
                  <a:pt x="716" y="119"/>
                  <a:pt x="717" y="118"/>
                  <a:pt x="716" y="117"/>
                </a:cubicBezTo>
                <a:cubicBezTo>
                  <a:pt x="716" y="117"/>
                  <a:pt x="716" y="117"/>
                  <a:pt x="716" y="117"/>
                </a:cubicBezTo>
                <a:cubicBezTo>
                  <a:pt x="715" y="117"/>
                  <a:pt x="715" y="116"/>
                  <a:pt x="715" y="115"/>
                </a:cubicBezTo>
                <a:cubicBezTo>
                  <a:pt x="715" y="114"/>
                  <a:pt x="715" y="115"/>
                  <a:pt x="714" y="115"/>
                </a:cubicBezTo>
                <a:cubicBezTo>
                  <a:pt x="714" y="115"/>
                  <a:pt x="714" y="114"/>
                  <a:pt x="714" y="115"/>
                </a:cubicBezTo>
                <a:cubicBezTo>
                  <a:pt x="714" y="115"/>
                  <a:pt x="713" y="116"/>
                  <a:pt x="713" y="116"/>
                </a:cubicBezTo>
                <a:cubicBezTo>
                  <a:pt x="713" y="115"/>
                  <a:pt x="713" y="114"/>
                  <a:pt x="713" y="113"/>
                </a:cubicBezTo>
                <a:cubicBezTo>
                  <a:pt x="713" y="113"/>
                  <a:pt x="712" y="113"/>
                  <a:pt x="712" y="114"/>
                </a:cubicBezTo>
                <a:cubicBezTo>
                  <a:pt x="712" y="113"/>
                  <a:pt x="712" y="112"/>
                  <a:pt x="711" y="112"/>
                </a:cubicBezTo>
                <a:cubicBezTo>
                  <a:pt x="711" y="111"/>
                  <a:pt x="711" y="112"/>
                  <a:pt x="710" y="112"/>
                </a:cubicBezTo>
                <a:cubicBezTo>
                  <a:pt x="710" y="110"/>
                  <a:pt x="709" y="110"/>
                  <a:pt x="708" y="110"/>
                </a:cubicBezTo>
                <a:cubicBezTo>
                  <a:pt x="707" y="110"/>
                  <a:pt x="707" y="109"/>
                  <a:pt x="705" y="108"/>
                </a:cubicBezTo>
                <a:cubicBezTo>
                  <a:pt x="705" y="108"/>
                  <a:pt x="703" y="108"/>
                  <a:pt x="703" y="108"/>
                </a:cubicBezTo>
                <a:cubicBezTo>
                  <a:pt x="702" y="108"/>
                  <a:pt x="702" y="108"/>
                  <a:pt x="701" y="108"/>
                </a:cubicBezTo>
                <a:cubicBezTo>
                  <a:pt x="701" y="109"/>
                  <a:pt x="701" y="108"/>
                  <a:pt x="700" y="108"/>
                </a:cubicBezTo>
                <a:cubicBezTo>
                  <a:pt x="699" y="108"/>
                  <a:pt x="700" y="108"/>
                  <a:pt x="701" y="108"/>
                </a:cubicBezTo>
                <a:cubicBezTo>
                  <a:pt x="702" y="107"/>
                  <a:pt x="703" y="107"/>
                  <a:pt x="702" y="106"/>
                </a:cubicBezTo>
                <a:cubicBezTo>
                  <a:pt x="702" y="105"/>
                  <a:pt x="702" y="105"/>
                  <a:pt x="701" y="105"/>
                </a:cubicBezTo>
                <a:cubicBezTo>
                  <a:pt x="701" y="105"/>
                  <a:pt x="700" y="105"/>
                  <a:pt x="700" y="105"/>
                </a:cubicBezTo>
                <a:cubicBezTo>
                  <a:pt x="699" y="105"/>
                  <a:pt x="699" y="106"/>
                  <a:pt x="698" y="106"/>
                </a:cubicBezTo>
                <a:cubicBezTo>
                  <a:pt x="697" y="106"/>
                  <a:pt x="697" y="106"/>
                  <a:pt x="697" y="106"/>
                </a:cubicBezTo>
                <a:cubicBezTo>
                  <a:pt x="696" y="106"/>
                  <a:pt x="696" y="107"/>
                  <a:pt x="695" y="107"/>
                </a:cubicBezTo>
                <a:cubicBezTo>
                  <a:pt x="695" y="106"/>
                  <a:pt x="694" y="107"/>
                  <a:pt x="694" y="106"/>
                </a:cubicBezTo>
                <a:cubicBezTo>
                  <a:pt x="694" y="106"/>
                  <a:pt x="695" y="106"/>
                  <a:pt x="693" y="105"/>
                </a:cubicBezTo>
                <a:cubicBezTo>
                  <a:pt x="693" y="105"/>
                  <a:pt x="692" y="105"/>
                  <a:pt x="692" y="105"/>
                </a:cubicBezTo>
                <a:cubicBezTo>
                  <a:pt x="692" y="104"/>
                  <a:pt x="692" y="104"/>
                  <a:pt x="691" y="104"/>
                </a:cubicBezTo>
                <a:cubicBezTo>
                  <a:pt x="691" y="103"/>
                  <a:pt x="691" y="103"/>
                  <a:pt x="691" y="103"/>
                </a:cubicBezTo>
                <a:cubicBezTo>
                  <a:pt x="691" y="102"/>
                  <a:pt x="690" y="103"/>
                  <a:pt x="690" y="102"/>
                </a:cubicBezTo>
                <a:cubicBezTo>
                  <a:pt x="690" y="102"/>
                  <a:pt x="693" y="102"/>
                  <a:pt x="693" y="102"/>
                </a:cubicBezTo>
                <a:cubicBezTo>
                  <a:pt x="693" y="101"/>
                  <a:pt x="693" y="101"/>
                  <a:pt x="692" y="101"/>
                </a:cubicBezTo>
                <a:cubicBezTo>
                  <a:pt x="692" y="100"/>
                  <a:pt x="693" y="100"/>
                  <a:pt x="694" y="100"/>
                </a:cubicBezTo>
                <a:cubicBezTo>
                  <a:pt x="694" y="100"/>
                  <a:pt x="697" y="101"/>
                  <a:pt x="697" y="100"/>
                </a:cubicBezTo>
                <a:cubicBezTo>
                  <a:pt x="696" y="100"/>
                  <a:pt x="697" y="100"/>
                  <a:pt x="697" y="100"/>
                </a:cubicBezTo>
                <a:cubicBezTo>
                  <a:pt x="698" y="100"/>
                  <a:pt x="698" y="100"/>
                  <a:pt x="698" y="99"/>
                </a:cubicBezTo>
                <a:cubicBezTo>
                  <a:pt x="699" y="99"/>
                  <a:pt x="700" y="99"/>
                  <a:pt x="700" y="99"/>
                </a:cubicBezTo>
                <a:cubicBezTo>
                  <a:pt x="700" y="99"/>
                  <a:pt x="700" y="98"/>
                  <a:pt x="700" y="98"/>
                </a:cubicBezTo>
                <a:cubicBezTo>
                  <a:pt x="700" y="98"/>
                  <a:pt x="700" y="98"/>
                  <a:pt x="700" y="98"/>
                </a:cubicBezTo>
                <a:cubicBezTo>
                  <a:pt x="701" y="97"/>
                  <a:pt x="701" y="98"/>
                  <a:pt x="702" y="98"/>
                </a:cubicBezTo>
                <a:cubicBezTo>
                  <a:pt x="703" y="98"/>
                  <a:pt x="703" y="98"/>
                  <a:pt x="703" y="97"/>
                </a:cubicBezTo>
                <a:cubicBezTo>
                  <a:pt x="703" y="95"/>
                  <a:pt x="703" y="95"/>
                  <a:pt x="705" y="95"/>
                </a:cubicBezTo>
                <a:cubicBezTo>
                  <a:pt x="704" y="96"/>
                  <a:pt x="705" y="97"/>
                  <a:pt x="704" y="97"/>
                </a:cubicBezTo>
                <a:cubicBezTo>
                  <a:pt x="704" y="98"/>
                  <a:pt x="704" y="98"/>
                  <a:pt x="705" y="98"/>
                </a:cubicBezTo>
                <a:cubicBezTo>
                  <a:pt x="706" y="98"/>
                  <a:pt x="705" y="98"/>
                  <a:pt x="706" y="98"/>
                </a:cubicBezTo>
                <a:cubicBezTo>
                  <a:pt x="707" y="98"/>
                  <a:pt x="707" y="98"/>
                  <a:pt x="708" y="98"/>
                </a:cubicBezTo>
                <a:cubicBezTo>
                  <a:pt x="708" y="98"/>
                  <a:pt x="708" y="99"/>
                  <a:pt x="709" y="99"/>
                </a:cubicBezTo>
                <a:cubicBezTo>
                  <a:pt x="709" y="99"/>
                  <a:pt x="709" y="99"/>
                  <a:pt x="709" y="99"/>
                </a:cubicBezTo>
                <a:cubicBezTo>
                  <a:pt x="710" y="99"/>
                  <a:pt x="711" y="99"/>
                  <a:pt x="711" y="99"/>
                </a:cubicBezTo>
                <a:cubicBezTo>
                  <a:pt x="712" y="99"/>
                  <a:pt x="711" y="99"/>
                  <a:pt x="712" y="99"/>
                </a:cubicBezTo>
                <a:cubicBezTo>
                  <a:pt x="712" y="99"/>
                  <a:pt x="712" y="100"/>
                  <a:pt x="713" y="100"/>
                </a:cubicBezTo>
                <a:cubicBezTo>
                  <a:pt x="713" y="99"/>
                  <a:pt x="714" y="100"/>
                  <a:pt x="715" y="100"/>
                </a:cubicBezTo>
                <a:cubicBezTo>
                  <a:pt x="716" y="99"/>
                  <a:pt x="715" y="99"/>
                  <a:pt x="716" y="99"/>
                </a:cubicBezTo>
                <a:cubicBezTo>
                  <a:pt x="717" y="99"/>
                  <a:pt x="717" y="99"/>
                  <a:pt x="717" y="98"/>
                </a:cubicBezTo>
                <a:cubicBezTo>
                  <a:pt x="718" y="98"/>
                  <a:pt x="718" y="99"/>
                  <a:pt x="718" y="98"/>
                </a:cubicBezTo>
                <a:cubicBezTo>
                  <a:pt x="718" y="97"/>
                  <a:pt x="721" y="97"/>
                  <a:pt x="721" y="97"/>
                </a:cubicBezTo>
                <a:cubicBezTo>
                  <a:pt x="722" y="97"/>
                  <a:pt x="722" y="97"/>
                  <a:pt x="722" y="97"/>
                </a:cubicBezTo>
                <a:cubicBezTo>
                  <a:pt x="722" y="96"/>
                  <a:pt x="722" y="96"/>
                  <a:pt x="721" y="96"/>
                </a:cubicBezTo>
                <a:cubicBezTo>
                  <a:pt x="721" y="95"/>
                  <a:pt x="721" y="94"/>
                  <a:pt x="722" y="94"/>
                </a:cubicBezTo>
                <a:cubicBezTo>
                  <a:pt x="721" y="94"/>
                  <a:pt x="720" y="94"/>
                  <a:pt x="720" y="94"/>
                </a:cubicBezTo>
                <a:cubicBezTo>
                  <a:pt x="719" y="94"/>
                  <a:pt x="719" y="93"/>
                  <a:pt x="718" y="93"/>
                </a:cubicBezTo>
                <a:cubicBezTo>
                  <a:pt x="716" y="92"/>
                  <a:pt x="716" y="95"/>
                  <a:pt x="716" y="95"/>
                </a:cubicBezTo>
                <a:cubicBezTo>
                  <a:pt x="715" y="95"/>
                  <a:pt x="715" y="93"/>
                  <a:pt x="715" y="93"/>
                </a:cubicBezTo>
                <a:cubicBezTo>
                  <a:pt x="714" y="93"/>
                  <a:pt x="714" y="93"/>
                  <a:pt x="713" y="93"/>
                </a:cubicBezTo>
                <a:cubicBezTo>
                  <a:pt x="713" y="92"/>
                  <a:pt x="714" y="89"/>
                  <a:pt x="714" y="88"/>
                </a:cubicBezTo>
                <a:cubicBezTo>
                  <a:pt x="715" y="88"/>
                  <a:pt x="716" y="89"/>
                  <a:pt x="717" y="89"/>
                </a:cubicBezTo>
                <a:cubicBezTo>
                  <a:pt x="717" y="89"/>
                  <a:pt x="717" y="89"/>
                  <a:pt x="717" y="89"/>
                </a:cubicBezTo>
                <a:cubicBezTo>
                  <a:pt x="717" y="89"/>
                  <a:pt x="718" y="90"/>
                  <a:pt x="719" y="90"/>
                </a:cubicBezTo>
                <a:cubicBezTo>
                  <a:pt x="720" y="90"/>
                  <a:pt x="721" y="90"/>
                  <a:pt x="722" y="90"/>
                </a:cubicBezTo>
                <a:cubicBezTo>
                  <a:pt x="724" y="90"/>
                  <a:pt x="723" y="90"/>
                  <a:pt x="724" y="90"/>
                </a:cubicBezTo>
                <a:cubicBezTo>
                  <a:pt x="724" y="90"/>
                  <a:pt x="725" y="92"/>
                  <a:pt x="726" y="92"/>
                </a:cubicBezTo>
                <a:cubicBezTo>
                  <a:pt x="727" y="92"/>
                  <a:pt x="727" y="91"/>
                  <a:pt x="728" y="91"/>
                </a:cubicBezTo>
                <a:cubicBezTo>
                  <a:pt x="729" y="90"/>
                  <a:pt x="729" y="90"/>
                  <a:pt x="728" y="89"/>
                </a:cubicBezTo>
                <a:cubicBezTo>
                  <a:pt x="728" y="88"/>
                  <a:pt x="727" y="88"/>
                  <a:pt x="726" y="88"/>
                </a:cubicBezTo>
                <a:cubicBezTo>
                  <a:pt x="726" y="89"/>
                  <a:pt x="725" y="89"/>
                  <a:pt x="725" y="89"/>
                </a:cubicBezTo>
                <a:cubicBezTo>
                  <a:pt x="725" y="89"/>
                  <a:pt x="725" y="89"/>
                  <a:pt x="724" y="89"/>
                </a:cubicBezTo>
                <a:cubicBezTo>
                  <a:pt x="723" y="89"/>
                  <a:pt x="722" y="89"/>
                  <a:pt x="720" y="89"/>
                </a:cubicBezTo>
                <a:cubicBezTo>
                  <a:pt x="721" y="88"/>
                  <a:pt x="721" y="88"/>
                  <a:pt x="721" y="87"/>
                </a:cubicBezTo>
                <a:cubicBezTo>
                  <a:pt x="721" y="86"/>
                  <a:pt x="720" y="85"/>
                  <a:pt x="719" y="86"/>
                </a:cubicBezTo>
                <a:cubicBezTo>
                  <a:pt x="719" y="86"/>
                  <a:pt x="719" y="87"/>
                  <a:pt x="719" y="87"/>
                </a:cubicBezTo>
                <a:cubicBezTo>
                  <a:pt x="719" y="87"/>
                  <a:pt x="718" y="87"/>
                  <a:pt x="717" y="87"/>
                </a:cubicBezTo>
                <a:cubicBezTo>
                  <a:pt x="717" y="87"/>
                  <a:pt x="716" y="87"/>
                  <a:pt x="716" y="86"/>
                </a:cubicBezTo>
                <a:cubicBezTo>
                  <a:pt x="717" y="86"/>
                  <a:pt x="717" y="87"/>
                  <a:pt x="718" y="87"/>
                </a:cubicBezTo>
                <a:cubicBezTo>
                  <a:pt x="718" y="87"/>
                  <a:pt x="719" y="86"/>
                  <a:pt x="719" y="86"/>
                </a:cubicBezTo>
                <a:cubicBezTo>
                  <a:pt x="720" y="85"/>
                  <a:pt x="721" y="85"/>
                  <a:pt x="720" y="84"/>
                </a:cubicBezTo>
                <a:cubicBezTo>
                  <a:pt x="719" y="83"/>
                  <a:pt x="719" y="82"/>
                  <a:pt x="718" y="82"/>
                </a:cubicBezTo>
                <a:cubicBezTo>
                  <a:pt x="717" y="82"/>
                  <a:pt x="716" y="82"/>
                  <a:pt x="715" y="82"/>
                </a:cubicBezTo>
                <a:cubicBezTo>
                  <a:pt x="715" y="81"/>
                  <a:pt x="715" y="81"/>
                  <a:pt x="716" y="81"/>
                </a:cubicBezTo>
                <a:cubicBezTo>
                  <a:pt x="716" y="81"/>
                  <a:pt x="717" y="81"/>
                  <a:pt x="717" y="81"/>
                </a:cubicBezTo>
                <a:cubicBezTo>
                  <a:pt x="717" y="81"/>
                  <a:pt x="717" y="81"/>
                  <a:pt x="717" y="81"/>
                </a:cubicBezTo>
                <a:cubicBezTo>
                  <a:pt x="718" y="82"/>
                  <a:pt x="718" y="81"/>
                  <a:pt x="718" y="81"/>
                </a:cubicBezTo>
                <a:cubicBezTo>
                  <a:pt x="718" y="82"/>
                  <a:pt x="718" y="82"/>
                  <a:pt x="718" y="82"/>
                </a:cubicBezTo>
                <a:cubicBezTo>
                  <a:pt x="719" y="82"/>
                  <a:pt x="719" y="82"/>
                  <a:pt x="720" y="82"/>
                </a:cubicBezTo>
                <a:cubicBezTo>
                  <a:pt x="721" y="82"/>
                  <a:pt x="722" y="81"/>
                  <a:pt x="722" y="81"/>
                </a:cubicBezTo>
                <a:cubicBezTo>
                  <a:pt x="723" y="82"/>
                  <a:pt x="723" y="83"/>
                  <a:pt x="724" y="83"/>
                </a:cubicBezTo>
                <a:cubicBezTo>
                  <a:pt x="724" y="83"/>
                  <a:pt x="725" y="83"/>
                  <a:pt x="725" y="82"/>
                </a:cubicBezTo>
                <a:cubicBezTo>
                  <a:pt x="725" y="81"/>
                  <a:pt x="725" y="80"/>
                  <a:pt x="725" y="79"/>
                </a:cubicBezTo>
                <a:cubicBezTo>
                  <a:pt x="725" y="78"/>
                  <a:pt x="725" y="77"/>
                  <a:pt x="724" y="76"/>
                </a:cubicBezTo>
                <a:cubicBezTo>
                  <a:pt x="724" y="75"/>
                  <a:pt x="724" y="75"/>
                  <a:pt x="723" y="75"/>
                </a:cubicBezTo>
                <a:cubicBezTo>
                  <a:pt x="723" y="74"/>
                  <a:pt x="724" y="74"/>
                  <a:pt x="723" y="73"/>
                </a:cubicBezTo>
                <a:cubicBezTo>
                  <a:pt x="723" y="72"/>
                  <a:pt x="722" y="73"/>
                  <a:pt x="722" y="73"/>
                </a:cubicBezTo>
                <a:cubicBezTo>
                  <a:pt x="721" y="72"/>
                  <a:pt x="721" y="72"/>
                  <a:pt x="720" y="72"/>
                </a:cubicBezTo>
                <a:cubicBezTo>
                  <a:pt x="720" y="73"/>
                  <a:pt x="719" y="74"/>
                  <a:pt x="718" y="74"/>
                </a:cubicBezTo>
                <a:cubicBezTo>
                  <a:pt x="718" y="74"/>
                  <a:pt x="718" y="73"/>
                  <a:pt x="718" y="73"/>
                </a:cubicBezTo>
                <a:cubicBezTo>
                  <a:pt x="717" y="73"/>
                  <a:pt x="717" y="73"/>
                  <a:pt x="716" y="73"/>
                </a:cubicBezTo>
                <a:cubicBezTo>
                  <a:pt x="716" y="72"/>
                  <a:pt x="716" y="72"/>
                  <a:pt x="717" y="72"/>
                </a:cubicBezTo>
                <a:cubicBezTo>
                  <a:pt x="717" y="72"/>
                  <a:pt x="717" y="72"/>
                  <a:pt x="718" y="72"/>
                </a:cubicBezTo>
                <a:cubicBezTo>
                  <a:pt x="718" y="72"/>
                  <a:pt x="718" y="71"/>
                  <a:pt x="719" y="71"/>
                </a:cubicBezTo>
                <a:cubicBezTo>
                  <a:pt x="720" y="70"/>
                  <a:pt x="720" y="70"/>
                  <a:pt x="719" y="69"/>
                </a:cubicBezTo>
                <a:cubicBezTo>
                  <a:pt x="718" y="69"/>
                  <a:pt x="721" y="68"/>
                  <a:pt x="718" y="68"/>
                </a:cubicBezTo>
                <a:cubicBezTo>
                  <a:pt x="719" y="67"/>
                  <a:pt x="719" y="67"/>
                  <a:pt x="720" y="67"/>
                </a:cubicBezTo>
                <a:cubicBezTo>
                  <a:pt x="721" y="67"/>
                  <a:pt x="722" y="67"/>
                  <a:pt x="722" y="68"/>
                </a:cubicBezTo>
                <a:cubicBezTo>
                  <a:pt x="724" y="68"/>
                  <a:pt x="726" y="68"/>
                  <a:pt x="727" y="68"/>
                </a:cubicBezTo>
                <a:cubicBezTo>
                  <a:pt x="728" y="69"/>
                  <a:pt x="728" y="69"/>
                  <a:pt x="730" y="69"/>
                </a:cubicBezTo>
                <a:cubicBezTo>
                  <a:pt x="731" y="69"/>
                  <a:pt x="731" y="69"/>
                  <a:pt x="732" y="69"/>
                </a:cubicBezTo>
                <a:cubicBezTo>
                  <a:pt x="732" y="68"/>
                  <a:pt x="731" y="68"/>
                  <a:pt x="731" y="67"/>
                </a:cubicBezTo>
                <a:cubicBezTo>
                  <a:pt x="731" y="67"/>
                  <a:pt x="732" y="67"/>
                  <a:pt x="732" y="67"/>
                </a:cubicBezTo>
                <a:cubicBezTo>
                  <a:pt x="732" y="67"/>
                  <a:pt x="731" y="66"/>
                  <a:pt x="731" y="66"/>
                </a:cubicBezTo>
                <a:cubicBezTo>
                  <a:pt x="731" y="66"/>
                  <a:pt x="730" y="65"/>
                  <a:pt x="730" y="65"/>
                </a:cubicBezTo>
                <a:cubicBezTo>
                  <a:pt x="730" y="65"/>
                  <a:pt x="730" y="64"/>
                  <a:pt x="730" y="64"/>
                </a:cubicBezTo>
                <a:cubicBezTo>
                  <a:pt x="730" y="64"/>
                  <a:pt x="730" y="63"/>
                  <a:pt x="729" y="63"/>
                </a:cubicBezTo>
                <a:cubicBezTo>
                  <a:pt x="729" y="63"/>
                  <a:pt x="728" y="63"/>
                  <a:pt x="727" y="62"/>
                </a:cubicBezTo>
                <a:cubicBezTo>
                  <a:pt x="727" y="63"/>
                  <a:pt x="727" y="64"/>
                  <a:pt x="727" y="64"/>
                </a:cubicBezTo>
                <a:cubicBezTo>
                  <a:pt x="726" y="64"/>
                  <a:pt x="724" y="63"/>
                  <a:pt x="724" y="64"/>
                </a:cubicBezTo>
                <a:cubicBezTo>
                  <a:pt x="723" y="64"/>
                  <a:pt x="722" y="64"/>
                  <a:pt x="722" y="63"/>
                </a:cubicBezTo>
                <a:cubicBezTo>
                  <a:pt x="722" y="63"/>
                  <a:pt x="722" y="62"/>
                  <a:pt x="722" y="62"/>
                </a:cubicBezTo>
                <a:cubicBezTo>
                  <a:pt x="722" y="62"/>
                  <a:pt x="723" y="62"/>
                  <a:pt x="722" y="61"/>
                </a:cubicBezTo>
                <a:cubicBezTo>
                  <a:pt x="722" y="61"/>
                  <a:pt x="722" y="61"/>
                  <a:pt x="722" y="60"/>
                </a:cubicBezTo>
                <a:cubicBezTo>
                  <a:pt x="722" y="60"/>
                  <a:pt x="722" y="60"/>
                  <a:pt x="722" y="60"/>
                </a:cubicBezTo>
                <a:cubicBezTo>
                  <a:pt x="723" y="60"/>
                  <a:pt x="723" y="60"/>
                  <a:pt x="724" y="60"/>
                </a:cubicBezTo>
                <a:cubicBezTo>
                  <a:pt x="725" y="61"/>
                  <a:pt x="724" y="61"/>
                  <a:pt x="725" y="61"/>
                </a:cubicBezTo>
                <a:cubicBezTo>
                  <a:pt x="726" y="61"/>
                  <a:pt x="727" y="60"/>
                  <a:pt x="727" y="60"/>
                </a:cubicBezTo>
                <a:cubicBezTo>
                  <a:pt x="726" y="60"/>
                  <a:pt x="725" y="59"/>
                  <a:pt x="724" y="59"/>
                </a:cubicBezTo>
                <a:cubicBezTo>
                  <a:pt x="723" y="58"/>
                  <a:pt x="723" y="57"/>
                  <a:pt x="723" y="58"/>
                </a:cubicBezTo>
                <a:cubicBezTo>
                  <a:pt x="722" y="58"/>
                  <a:pt x="721" y="58"/>
                  <a:pt x="720" y="58"/>
                </a:cubicBezTo>
                <a:cubicBezTo>
                  <a:pt x="720" y="58"/>
                  <a:pt x="718" y="57"/>
                  <a:pt x="718" y="57"/>
                </a:cubicBezTo>
                <a:cubicBezTo>
                  <a:pt x="717" y="57"/>
                  <a:pt x="717" y="57"/>
                  <a:pt x="716" y="58"/>
                </a:cubicBezTo>
                <a:cubicBezTo>
                  <a:pt x="716" y="58"/>
                  <a:pt x="716" y="58"/>
                  <a:pt x="716" y="58"/>
                </a:cubicBezTo>
                <a:cubicBezTo>
                  <a:pt x="715" y="58"/>
                  <a:pt x="715" y="57"/>
                  <a:pt x="715" y="57"/>
                </a:cubicBezTo>
                <a:cubicBezTo>
                  <a:pt x="716" y="56"/>
                  <a:pt x="715" y="54"/>
                  <a:pt x="717" y="54"/>
                </a:cubicBezTo>
                <a:cubicBezTo>
                  <a:pt x="717" y="55"/>
                  <a:pt x="719" y="55"/>
                  <a:pt x="719" y="55"/>
                </a:cubicBezTo>
                <a:cubicBezTo>
                  <a:pt x="719" y="55"/>
                  <a:pt x="720" y="55"/>
                  <a:pt x="720" y="55"/>
                </a:cubicBezTo>
                <a:cubicBezTo>
                  <a:pt x="720" y="56"/>
                  <a:pt x="721" y="55"/>
                  <a:pt x="721" y="55"/>
                </a:cubicBezTo>
                <a:cubicBezTo>
                  <a:pt x="721" y="55"/>
                  <a:pt x="722" y="56"/>
                  <a:pt x="722" y="56"/>
                </a:cubicBezTo>
                <a:cubicBezTo>
                  <a:pt x="722" y="56"/>
                  <a:pt x="722" y="56"/>
                  <a:pt x="723" y="56"/>
                </a:cubicBezTo>
                <a:cubicBezTo>
                  <a:pt x="723" y="56"/>
                  <a:pt x="723" y="55"/>
                  <a:pt x="723" y="54"/>
                </a:cubicBezTo>
                <a:cubicBezTo>
                  <a:pt x="724" y="53"/>
                  <a:pt x="724" y="54"/>
                  <a:pt x="724" y="53"/>
                </a:cubicBezTo>
                <a:cubicBezTo>
                  <a:pt x="725" y="52"/>
                  <a:pt x="726" y="51"/>
                  <a:pt x="727" y="51"/>
                </a:cubicBezTo>
                <a:cubicBezTo>
                  <a:pt x="727" y="51"/>
                  <a:pt x="727" y="51"/>
                  <a:pt x="727" y="50"/>
                </a:cubicBezTo>
                <a:cubicBezTo>
                  <a:pt x="727" y="50"/>
                  <a:pt x="727" y="49"/>
                  <a:pt x="727" y="49"/>
                </a:cubicBezTo>
                <a:cubicBezTo>
                  <a:pt x="726" y="48"/>
                  <a:pt x="727" y="48"/>
                  <a:pt x="728" y="47"/>
                </a:cubicBezTo>
                <a:cubicBezTo>
                  <a:pt x="729" y="46"/>
                  <a:pt x="728" y="45"/>
                  <a:pt x="728" y="45"/>
                </a:cubicBezTo>
                <a:cubicBezTo>
                  <a:pt x="726" y="45"/>
                  <a:pt x="727" y="45"/>
                  <a:pt x="728" y="44"/>
                </a:cubicBezTo>
                <a:cubicBezTo>
                  <a:pt x="730" y="44"/>
                  <a:pt x="732" y="44"/>
                  <a:pt x="733" y="44"/>
                </a:cubicBezTo>
                <a:cubicBezTo>
                  <a:pt x="733" y="42"/>
                  <a:pt x="733" y="42"/>
                  <a:pt x="735" y="42"/>
                </a:cubicBezTo>
                <a:cubicBezTo>
                  <a:pt x="736" y="41"/>
                  <a:pt x="737" y="39"/>
                  <a:pt x="736" y="39"/>
                </a:cubicBezTo>
                <a:cubicBezTo>
                  <a:pt x="734" y="38"/>
                  <a:pt x="732" y="38"/>
                  <a:pt x="730" y="38"/>
                </a:cubicBezTo>
                <a:cubicBezTo>
                  <a:pt x="730" y="38"/>
                  <a:pt x="729" y="38"/>
                  <a:pt x="729" y="38"/>
                </a:cubicBezTo>
                <a:cubicBezTo>
                  <a:pt x="728" y="38"/>
                  <a:pt x="729" y="38"/>
                  <a:pt x="728" y="38"/>
                </a:cubicBezTo>
                <a:cubicBezTo>
                  <a:pt x="728" y="38"/>
                  <a:pt x="728" y="38"/>
                  <a:pt x="728" y="38"/>
                </a:cubicBezTo>
                <a:cubicBezTo>
                  <a:pt x="727" y="39"/>
                  <a:pt x="727" y="39"/>
                  <a:pt x="727" y="39"/>
                </a:cubicBezTo>
                <a:cubicBezTo>
                  <a:pt x="726" y="39"/>
                  <a:pt x="727" y="39"/>
                  <a:pt x="727" y="39"/>
                </a:cubicBezTo>
                <a:cubicBezTo>
                  <a:pt x="726" y="39"/>
                  <a:pt x="726" y="39"/>
                  <a:pt x="725" y="40"/>
                </a:cubicBezTo>
                <a:cubicBezTo>
                  <a:pt x="725" y="40"/>
                  <a:pt x="723" y="41"/>
                  <a:pt x="723" y="41"/>
                </a:cubicBezTo>
                <a:cubicBezTo>
                  <a:pt x="723" y="40"/>
                  <a:pt x="723" y="39"/>
                  <a:pt x="723" y="38"/>
                </a:cubicBezTo>
                <a:cubicBezTo>
                  <a:pt x="723" y="38"/>
                  <a:pt x="722" y="38"/>
                  <a:pt x="722" y="37"/>
                </a:cubicBezTo>
                <a:cubicBezTo>
                  <a:pt x="722" y="37"/>
                  <a:pt x="722" y="36"/>
                  <a:pt x="723" y="36"/>
                </a:cubicBezTo>
                <a:cubicBezTo>
                  <a:pt x="723" y="36"/>
                  <a:pt x="723" y="36"/>
                  <a:pt x="724" y="35"/>
                </a:cubicBezTo>
                <a:cubicBezTo>
                  <a:pt x="724" y="35"/>
                  <a:pt x="725" y="35"/>
                  <a:pt x="726" y="35"/>
                </a:cubicBezTo>
                <a:cubicBezTo>
                  <a:pt x="727" y="35"/>
                  <a:pt x="728" y="36"/>
                  <a:pt x="730" y="36"/>
                </a:cubicBezTo>
                <a:cubicBezTo>
                  <a:pt x="732" y="36"/>
                  <a:pt x="734" y="37"/>
                  <a:pt x="736" y="37"/>
                </a:cubicBezTo>
                <a:cubicBezTo>
                  <a:pt x="738" y="37"/>
                  <a:pt x="739" y="38"/>
                  <a:pt x="740" y="36"/>
                </a:cubicBezTo>
                <a:cubicBezTo>
                  <a:pt x="740" y="36"/>
                  <a:pt x="742" y="35"/>
                  <a:pt x="742" y="35"/>
                </a:cubicBezTo>
                <a:cubicBezTo>
                  <a:pt x="743" y="35"/>
                  <a:pt x="743" y="34"/>
                  <a:pt x="744" y="33"/>
                </a:cubicBezTo>
                <a:cubicBezTo>
                  <a:pt x="745" y="31"/>
                  <a:pt x="743" y="31"/>
                  <a:pt x="742" y="31"/>
                </a:cubicBezTo>
                <a:cubicBezTo>
                  <a:pt x="741" y="31"/>
                  <a:pt x="740" y="31"/>
                  <a:pt x="740" y="31"/>
                </a:cubicBezTo>
                <a:cubicBezTo>
                  <a:pt x="740" y="32"/>
                  <a:pt x="739" y="32"/>
                  <a:pt x="739" y="33"/>
                </a:cubicBezTo>
                <a:cubicBezTo>
                  <a:pt x="738" y="33"/>
                  <a:pt x="737" y="32"/>
                  <a:pt x="737" y="32"/>
                </a:cubicBezTo>
                <a:cubicBezTo>
                  <a:pt x="735" y="32"/>
                  <a:pt x="732" y="34"/>
                  <a:pt x="730" y="33"/>
                </a:cubicBezTo>
                <a:cubicBezTo>
                  <a:pt x="730" y="33"/>
                  <a:pt x="728" y="32"/>
                  <a:pt x="728" y="32"/>
                </a:cubicBezTo>
                <a:cubicBezTo>
                  <a:pt x="728" y="31"/>
                  <a:pt x="731" y="31"/>
                  <a:pt x="731" y="31"/>
                </a:cubicBezTo>
                <a:cubicBezTo>
                  <a:pt x="732" y="31"/>
                  <a:pt x="733" y="31"/>
                  <a:pt x="733" y="31"/>
                </a:cubicBezTo>
                <a:cubicBezTo>
                  <a:pt x="734" y="30"/>
                  <a:pt x="734" y="30"/>
                  <a:pt x="735" y="30"/>
                </a:cubicBezTo>
                <a:cubicBezTo>
                  <a:pt x="736" y="30"/>
                  <a:pt x="739" y="30"/>
                  <a:pt x="739" y="31"/>
                </a:cubicBezTo>
                <a:cubicBezTo>
                  <a:pt x="739" y="31"/>
                  <a:pt x="741" y="31"/>
                  <a:pt x="741" y="30"/>
                </a:cubicBezTo>
                <a:cubicBezTo>
                  <a:pt x="742" y="30"/>
                  <a:pt x="743" y="30"/>
                  <a:pt x="743" y="31"/>
                </a:cubicBezTo>
                <a:cubicBezTo>
                  <a:pt x="744" y="31"/>
                  <a:pt x="745" y="31"/>
                  <a:pt x="746" y="30"/>
                </a:cubicBezTo>
                <a:cubicBezTo>
                  <a:pt x="746" y="29"/>
                  <a:pt x="748" y="29"/>
                  <a:pt x="749" y="29"/>
                </a:cubicBezTo>
                <a:cubicBezTo>
                  <a:pt x="750" y="29"/>
                  <a:pt x="751" y="29"/>
                  <a:pt x="751" y="28"/>
                </a:cubicBezTo>
                <a:cubicBezTo>
                  <a:pt x="751" y="27"/>
                  <a:pt x="751" y="27"/>
                  <a:pt x="751" y="27"/>
                </a:cubicBezTo>
                <a:cubicBezTo>
                  <a:pt x="752" y="27"/>
                  <a:pt x="753" y="27"/>
                  <a:pt x="753" y="27"/>
                </a:cubicBezTo>
                <a:cubicBezTo>
                  <a:pt x="753" y="26"/>
                  <a:pt x="754" y="27"/>
                  <a:pt x="754" y="27"/>
                </a:cubicBezTo>
                <a:cubicBezTo>
                  <a:pt x="754" y="26"/>
                  <a:pt x="754" y="26"/>
                  <a:pt x="755" y="26"/>
                </a:cubicBezTo>
                <a:cubicBezTo>
                  <a:pt x="756" y="26"/>
                  <a:pt x="755" y="25"/>
                  <a:pt x="756" y="25"/>
                </a:cubicBezTo>
                <a:cubicBezTo>
                  <a:pt x="756" y="25"/>
                  <a:pt x="757" y="25"/>
                  <a:pt x="757" y="26"/>
                </a:cubicBezTo>
                <a:cubicBezTo>
                  <a:pt x="758" y="26"/>
                  <a:pt x="759" y="24"/>
                  <a:pt x="759" y="25"/>
                </a:cubicBezTo>
                <a:cubicBezTo>
                  <a:pt x="759" y="24"/>
                  <a:pt x="758" y="23"/>
                  <a:pt x="757" y="23"/>
                </a:cubicBezTo>
                <a:cubicBezTo>
                  <a:pt x="755" y="22"/>
                  <a:pt x="753" y="22"/>
                  <a:pt x="751" y="23"/>
                </a:cubicBezTo>
                <a:cubicBezTo>
                  <a:pt x="751" y="22"/>
                  <a:pt x="748" y="22"/>
                  <a:pt x="748" y="22"/>
                </a:cubicBezTo>
                <a:cubicBezTo>
                  <a:pt x="747" y="22"/>
                  <a:pt x="746" y="22"/>
                  <a:pt x="745" y="22"/>
                </a:cubicBezTo>
                <a:cubicBezTo>
                  <a:pt x="743" y="21"/>
                  <a:pt x="741" y="21"/>
                  <a:pt x="740" y="21"/>
                </a:cubicBezTo>
                <a:cubicBezTo>
                  <a:pt x="739" y="21"/>
                  <a:pt x="739" y="22"/>
                  <a:pt x="738" y="22"/>
                </a:cubicBezTo>
                <a:cubicBezTo>
                  <a:pt x="738" y="21"/>
                  <a:pt x="738" y="21"/>
                  <a:pt x="737" y="21"/>
                </a:cubicBezTo>
                <a:cubicBezTo>
                  <a:pt x="736" y="21"/>
                  <a:pt x="735" y="21"/>
                  <a:pt x="734" y="21"/>
                </a:cubicBezTo>
                <a:cubicBezTo>
                  <a:pt x="734" y="21"/>
                  <a:pt x="734" y="22"/>
                  <a:pt x="734" y="22"/>
                </a:cubicBezTo>
                <a:cubicBezTo>
                  <a:pt x="734" y="23"/>
                  <a:pt x="732" y="23"/>
                  <a:pt x="731" y="23"/>
                </a:cubicBezTo>
                <a:cubicBezTo>
                  <a:pt x="731" y="23"/>
                  <a:pt x="729" y="23"/>
                  <a:pt x="729" y="24"/>
                </a:cubicBezTo>
                <a:cubicBezTo>
                  <a:pt x="729" y="24"/>
                  <a:pt x="729" y="25"/>
                  <a:pt x="729" y="25"/>
                </a:cubicBezTo>
                <a:cubicBezTo>
                  <a:pt x="727" y="25"/>
                  <a:pt x="726" y="24"/>
                  <a:pt x="725" y="23"/>
                </a:cubicBezTo>
                <a:cubicBezTo>
                  <a:pt x="724" y="24"/>
                  <a:pt x="724" y="26"/>
                  <a:pt x="724" y="24"/>
                </a:cubicBezTo>
                <a:cubicBezTo>
                  <a:pt x="724" y="24"/>
                  <a:pt x="723" y="24"/>
                  <a:pt x="723" y="23"/>
                </a:cubicBezTo>
                <a:cubicBezTo>
                  <a:pt x="723" y="22"/>
                  <a:pt x="723" y="23"/>
                  <a:pt x="722" y="22"/>
                </a:cubicBezTo>
                <a:cubicBezTo>
                  <a:pt x="722" y="23"/>
                  <a:pt x="721" y="23"/>
                  <a:pt x="721" y="24"/>
                </a:cubicBezTo>
                <a:cubicBezTo>
                  <a:pt x="720" y="24"/>
                  <a:pt x="720" y="24"/>
                  <a:pt x="719" y="25"/>
                </a:cubicBezTo>
                <a:cubicBezTo>
                  <a:pt x="719" y="25"/>
                  <a:pt x="719" y="25"/>
                  <a:pt x="718" y="25"/>
                </a:cubicBezTo>
                <a:cubicBezTo>
                  <a:pt x="718" y="26"/>
                  <a:pt x="718" y="25"/>
                  <a:pt x="717" y="25"/>
                </a:cubicBezTo>
                <a:cubicBezTo>
                  <a:pt x="717" y="25"/>
                  <a:pt x="718" y="26"/>
                  <a:pt x="717" y="26"/>
                </a:cubicBezTo>
                <a:cubicBezTo>
                  <a:pt x="717" y="26"/>
                  <a:pt x="716" y="26"/>
                  <a:pt x="716" y="26"/>
                </a:cubicBezTo>
                <a:cubicBezTo>
                  <a:pt x="715" y="26"/>
                  <a:pt x="715" y="27"/>
                  <a:pt x="714" y="28"/>
                </a:cubicBezTo>
                <a:cubicBezTo>
                  <a:pt x="712" y="28"/>
                  <a:pt x="710" y="29"/>
                  <a:pt x="708" y="29"/>
                </a:cubicBezTo>
                <a:cubicBezTo>
                  <a:pt x="707" y="29"/>
                  <a:pt x="704" y="28"/>
                  <a:pt x="704" y="29"/>
                </a:cubicBezTo>
                <a:cubicBezTo>
                  <a:pt x="704" y="29"/>
                  <a:pt x="702" y="29"/>
                  <a:pt x="702" y="29"/>
                </a:cubicBezTo>
                <a:cubicBezTo>
                  <a:pt x="702" y="29"/>
                  <a:pt x="701" y="28"/>
                  <a:pt x="702" y="28"/>
                </a:cubicBezTo>
                <a:cubicBezTo>
                  <a:pt x="702" y="28"/>
                  <a:pt x="704" y="27"/>
                  <a:pt x="704" y="26"/>
                </a:cubicBezTo>
                <a:cubicBezTo>
                  <a:pt x="706" y="26"/>
                  <a:pt x="705" y="27"/>
                  <a:pt x="706" y="27"/>
                </a:cubicBezTo>
                <a:cubicBezTo>
                  <a:pt x="707" y="27"/>
                  <a:pt x="708" y="27"/>
                  <a:pt x="708" y="26"/>
                </a:cubicBezTo>
                <a:cubicBezTo>
                  <a:pt x="709" y="25"/>
                  <a:pt x="709" y="25"/>
                  <a:pt x="710" y="25"/>
                </a:cubicBezTo>
                <a:cubicBezTo>
                  <a:pt x="711" y="25"/>
                  <a:pt x="711" y="25"/>
                  <a:pt x="711" y="24"/>
                </a:cubicBezTo>
                <a:cubicBezTo>
                  <a:pt x="712" y="24"/>
                  <a:pt x="713" y="23"/>
                  <a:pt x="713" y="23"/>
                </a:cubicBezTo>
                <a:cubicBezTo>
                  <a:pt x="713" y="23"/>
                  <a:pt x="712" y="22"/>
                  <a:pt x="713" y="22"/>
                </a:cubicBezTo>
                <a:cubicBezTo>
                  <a:pt x="713" y="22"/>
                  <a:pt x="713" y="22"/>
                  <a:pt x="713" y="21"/>
                </a:cubicBezTo>
                <a:cubicBezTo>
                  <a:pt x="713" y="21"/>
                  <a:pt x="713" y="21"/>
                  <a:pt x="714" y="21"/>
                </a:cubicBezTo>
                <a:cubicBezTo>
                  <a:pt x="713" y="20"/>
                  <a:pt x="714" y="19"/>
                  <a:pt x="712" y="19"/>
                </a:cubicBezTo>
                <a:cubicBezTo>
                  <a:pt x="712" y="19"/>
                  <a:pt x="711" y="19"/>
                  <a:pt x="710" y="19"/>
                </a:cubicBezTo>
                <a:cubicBezTo>
                  <a:pt x="708" y="19"/>
                  <a:pt x="707" y="19"/>
                  <a:pt x="705" y="19"/>
                </a:cubicBezTo>
                <a:cubicBezTo>
                  <a:pt x="704" y="20"/>
                  <a:pt x="704" y="20"/>
                  <a:pt x="704" y="22"/>
                </a:cubicBezTo>
                <a:cubicBezTo>
                  <a:pt x="704" y="22"/>
                  <a:pt x="704" y="23"/>
                  <a:pt x="704" y="23"/>
                </a:cubicBezTo>
                <a:cubicBezTo>
                  <a:pt x="704" y="23"/>
                  <a:pt x="703" y="23"/>
                  <a:pt x="703" y="22"/>
                </a:cubicBezTo>
                <a:cubicBezTo>
                  <a:pt x="701" y="22"/>
                  <a:pt x="699" y="22"/>
                  <a:pt x="697" y="23"/>
                </a:cubicBezTo>
                <a:cubicBezTo>
                  <a:pt x="696" y="23"/>
                  <a:pt x="697" y="23"/>
                  <a:pt x="696" y="23"/>
                </a:cubicBezTo>
                <a:cubicBezTo>
                  <a:pt x="696" y="23"/>
                  <a:pt x="696" y="23"/>
                  <a:pt x="695" y="23"/>
                </a:cubicBezTo>
                <a:cubicBezTo>
                  <a:pt x="695" y="23"/>
                  <a:pt x="694" y="23"/>
                  <a:pt x="693" y="23"/>
                </a:cubicBezTo>
                <a:cubicBezTo>
                  <a:pt x="694" y="22"/>
                  <a:pt x="694" y="21"/>
                  <a:pt x="694" y="19"/>
                </a:cubicBezTo>
                <a:cubicBezTo>
                  <a:pt x="692" y="19"/>
                  <a:pt x="690" y="19"/>
                  <a:pt x="688" y="19"/>
                </a:cubicBezTo>
                <a:cubicBezTo>
                  <a:pt x="686" y="19"/>
                  <a:pt x="684" y="19"/>
                  <a:pt x="682" y="19"/>
                </a:cubicBezTo>
                <a:cubicBezTo>
                  <a:pt x="682" y="19"/>
                  <a:pt x="682" y="19"/>
                  <a:pt x="681" y="19"/>
                </a:cubicBezTo>
                <a:cubicBezTo>
                  <a:pt x="681" y="19"/>
                  <a:pt x="681" y="20"/>
                  <a:pt x="681" y="20"/>
                </a:cubicBezTo>
                <a:cubicBezTo>
                  <a:pt x="680" y="20"/>
                  <a:pt x="680" y="20"/>
                  <a:pt x="679" y="20"/>
                </a:cubicBezTo>
                <a:cubicBezTo>
                  <a:pt x="678" y="20"/>
                  <a:pt x="679" y="20"/>
                  <a:pt x="679" y="20"/>
                </a:cubicBezTo>
                <a:cubicBezTo>
                  <a:pt x="678" y="20"/>
                  <a:pt x="677" y="20"/>
                  <a:pt x="676" y="20"/>
                </a:cubicBezTo>
                <a:cubicBezTo>
                  <a:pt x="676" y="20"/>
                  <a:pt x="673" y="19"/>
                  <a:pt x="673" y="20"/>
                </a:cubicBezTo>
                <a:cubicBezTo>
                  <a:pt x="672" y="20"/>
                  <a:pt x="672" y="20"/>
                  <a:pt x="671" y="20"/>
                </a:cubicBezTo>
                <a:cubicBezTo>
                  <a:pt x="671" y="20"/>
                  <a:pt x="670" y="20"/>
                  <a:pt x="670" y="20"/>
                </a:cubicBezTo>
                <a:cubicBezTo>
                  <a:pt x="670" y="20"/>
                  <a:pt x="669" y="20"/>
                  <a:pt x="669" y="20"/>
                </a:cubicBezTo>
                <a:cubicBezTo>
                  <a:pt x="669" y="21"/>
                  <a:pt x="669" y="21"/>
                  <a:pt x="669" y="21"/>
                </a:cubicBezTo>
                <a:cubicBezTo>
                  <a:pt x="668" y="21"/>
                  <a:pt x="668" y="21"/>
                  <a:pt x="668" y="21"/>
                </a:cubicBezTo>
                <a:cubicBezTo>
                  <a:pt x="667" y="22"/>
                  <a:pt x="667" y="22"/>
                  <a:pt x="666" y="22"/>
                </a:cubicBezTo>
                <a:cubicBezTo>
                  <a:pt x="665" y="23"/>
                  <a:pt x="663" y="22"/>
                  <a:pt x="662" y="22"/>
                </a:cubicBezTo>
                <a:cubicBezTo>
                  <a:pt x="661" y="22"/>
                  <a:pt x="661" y="23"/>
                  <a:pt x="661" y="23"/>
                </a:cubicBezTo>
                <a:cubicBezTo>
                  <a:pt x="660" y="23"/>
                  <a:pt x="660" y="24"/>
                  <a:pt x="660" y="24"/>
                </a:cubicBezTo>
                <a:cubicBezTo>
                  <a:pt x="660" y="24"/>
                  <a:pt x="659" y="24"/>
                  <a:pt x="658" y="24"/>
                </a:cubicBezTo>
                <a:cubicBezTo>
                  <a:pt x="659" y="22"/>
                  <a:pt x="661" y="22"/>
                  <a:pt x="663" y="22"/>
                </a:cubicBezTo>
                <a:cubicBezTo>
                  <a:pt x="663" y="22"/>
                  <a:pt x="666" y="21"/>
                  <a:pt x="666" y="21"/>
                </a:cubicBezTo>
                <a:cubicBezTo>
                  <a:pt x="666" y="21"/>
                  <a:pt x="667" y="20"/>
                  <a:pt x="667" y="20"/>
                </a:cubicBezTo>
                <a:cubicBezTo>
                  <a:pt x="668" y="20"/>
                  <a:pt x="670" y="20"/>
                  <a:pt x="671" y="19"/>
                </a:cubicBezTo>
                <a:cubicBezTo>
                  <a:pt x="671" y="19"/>
                  <a:pt x="671" y="19"/>
                  <a:pt x="671" y="19"/>
                </a:cubicBezTo>
                <a:cubicBezTo>
                  <a:pt x="671" y="18"/>
                  <a:pt x="671" y="18"/>
                  <a:pt x="672" y="18"/>
                </a:cubicBezTo>
                <a:cubicBezTo>
                  <a:pt x="672" y="18"/>
                  <a:pt x="673" y="18"/>
                  <a:pt x="673" y="18"/>
                </a:cubicBezTo>
                <a:cubicBezTo>
                  <a:pt x="673" y="17"/>
                  <a:pt x="674" y="18"/>
                  <a:pt x="674" y="17"/>
                </a:cubicBezTo>
                <a:cubicBezTo>
                  <a:pt x="674" y="17"/>
                  <a:pt x="673" y="17"/>
                  <a:pt x="674" y="17"/>
                </a:cubicBezTo>
                <a:cubicBezTo>
                  <a:pt x="675" y="17"/>
                  <a:pt x="676" y="17"/>
                  <a:pt x="676" y="17"/>
                </a:cubicBezTo>
                <a:cubicBezTo>
                  <a:pt x="677" y="17"/>
                  <a:pt x="677" y="17"/>
                  <a:pt x="678" y="17"/>
                </a:cubicBezTo>
                <a:cubicBezTo>
                  <a:pt x="679" y="17"/>
                  <a:pt x="681" y="17"/>
                  <a:pt x="683" y="17"/>
                </a:cubicBezTo>
                <a:cubicBezTo>
                  <a:pt x="683" y="17"/>
                  <a:pt x="684" y="17"/>
                  <a:pt x="685" y="17"/>
                </a:cubicBezTo>
                <a:cubicBezTo>
                  <a:pt x="685" y="17"/>
                  <a:pt x="686" y="17"/>
                  <a:pt x="686" y="17"/>
                </a:cubicBezTo>
                <a:cubicBezTo>
                  <a:pt x="686" y="17"/>
                  <a:pt x="686" y="17"/>
                  <a:pt x="687" y="17"/>
                </a:cubicBezTo>
                <a:cubicBezTo>
                  <a:pt x="687" y="17"/>
                  <a:pt x="688" y="17"/>
                  <a:pt x="688" y="18"/>
                </a:cubicBezTo>
                <a:cubicBezTo>
                  <a:pt x="691" y="17"/>
                  <a:pt x="693" y="18"/>
                  <a:pt x="695" y="18"/>
                </a:cubicBezTo>
                <a:cubicBezTo>
                  <a:pt x="695" y="16"/>
                  <a:pt x="704" y="18"/>
                  <a:pt x="705" y="18"/>
                </a:cubicBezTo>
                <a:cubicBezTo>
                  <a:pt x="705" y="18"/>
                  <a:pt x="707" y="18"/>
                  <a:pt x="707" y="18"/>
                </a:cubicBezTo>
                <a:cubicBezTo>
                  <a:pt x="707" y="17"/>
                  <a:pt x="713" y="17"/>
                  <a:pt x="713" y="17"/>
                </a:cubicBezTo>
                <a:cubicBezTo>
                  <a:pt x="713" y="18"/>
                  <a:pt x="716" y="17"/>
                  <a:pt x="716" y="16"/>
                </a:cubicBezTo>
                <a:cubicBezTo>
                  <a:pt x="717" y="15"/>
                  <a:pt x="717" y="15"/>
                  <a:pt x="719" y="15"/>
                </a:cubicBezTo>
                <a:cubicBezTo>
                  <a:pt x="720" y="15"/>
                  <a:pt x="720" y="14"/>
                  <a:pt x="721" y="14"/>
                </a:cubicBezTo>
                <a:cubicBezTo>
                  <a:pt x="721" y="13"/>
                  <a:pt x="721" y="13"/>
                  <a:pt x="720" y="13"/>
                </a:cubicBezTo>
                <a:cubicBezTo>
                  <a:pt x="719" y="12"/>
                  <a:pt x="719" y="12"/>
                  <a:pt x="718" y="12"/>
                </a:cubicBezTo>
                <a:cubicBezTo>
                  <a:pt x="717" y="12"/>
                  <a:pt x="717" y="12"/>
                  <a:pt x="717" y="11"/>
                </a:cubicBezTo>
                <a:cubicBezTo>
                  <a:pt x="716" y="11"/>
                  <a:pt x="716" y="11"/>
                  <a:pt x="715" y="11"/>
                </a:cubicBezTo>
                <a:cubicBezTo>
                  <a:pt x="714" y="11"/>
                  <a:pt x="713" y="11"/>
                  <a:pt x="712" y="11"/>
                </a:cubicBezTo>
                <a:cubicBezTo>
                  <a:pt x="711" y="11"/>
                  <a:pt x="711" y="12"/>
                  <a:pt x="711" y="11"/>
                </a:cubicBezTo>
                <a:cubicBezTo>
                  <a:pt x="710" y="10"/>
                  <a:pt x="710" y="10"/>
                  <a:pt x="710" y="10"/>
                </a:cubicBezTo>
                <a:cubicBezTo>
                  <a:pt x="710" y="10"/>
                  <a:pt x="710" y="10"/>
                  <a:pt x="709" y="10"/>
                </a:cubicBezTo>
                <a:cubicBezTo>
                  <a:pt x="709" y="10"/>
                  <a:pt x="709" y="10"/>
                  <a:pt x="709" y="9"/>
                </a:cubicBezTo>
                <a:cubicBezTo>
                  <a:pt x="708" y="9"/>
                  <a:pt x="708" y="9"/>
                  <a:pt x="708" y="10"/>
                </a:cubicBezTo>
                <a:cubicBezTo>
                  <a:pt x="707" y="10"/>
                  <a:pt x="707" y="11"/>
                  <a:pt x="707" y="10"/>
                </a:cubicBezTo>
                <a:cubicBezTo>
                  <a:pt x="707" y="9"/>
                  <a:pt x="707" y="9"/>
                  <a:pt x="706" y="9"/>
                </a:cubicBezTo>
                <a:cubicBezTo>
                  <a:pt x="706" y="9"/>
                  <a:pt x="705" y="9"/>
                  <a:pt x="705" y="9"/>
                </a:cubicBezTo>
                <a:cubicBezTo>
                  <a:pt x="703" y="9"/>
                  <a:pt x="703" y="10"/>
                  <a:pt x="702" y="11"/>
                </a:cubicBezTo>
                <a:cubicBezTo>
                  <a:pt x="701" y="11"/>
                  <a:pt x="700" y="11"/>
                  <a:pt x="699" y="11"/>
                </a:cubicBezTo>
                <a:cubicBezTo>
                  <a:pt x="698" y="10"/>
                  <a:pt x="700" y="11"/>
                  <a:pt x="700" y="10"/>
                </a:cubicBezTo>
                <a:cubicBezTo>
                  <a:pt x="700" y="9"/>
                  <a:pt x="703" y="10"/>
                  <a:pt x="703" y="8"/>
                </a:cubicBezTo>
                <a:cubicBezTo>
                  <a:pt x="703" y="8"/>
                  <a:pt x="703" y="7"/>
                  <a:pt x="702" y="6"/>
                </a:cubicBezTo>
                <a:cubicBezTo>
                  <a:pt x="701" y="5"/>
                  <a:pt x="701" y="5"/>
                  <a:pt x="700" y="5"/>
                </a:cubicBezTo>
                <a:cubicBezTo>
                  <a:pt x="699" y="5"/>
                  <a:pt x="699" y="4"/>
                  <a:pt x="698" y="5"/>
                </a:cubicBezTo>
                <a:cubicBezTo>
                  <a:pt x="697" y="5"/>
                  <a:pt x="697" y="6"/>
                  <a:pt x="696" y="6"/>
                </a:cubicBezTo>
                <a:cubicBezTo>
                  <a:pt x="696" y="7"/>
                  <a:pt x="696" y="7"/>
                  <a:pt x="695" y="7"/>
                </a:cubicBezTo>
                <a:cubicBezTo>
                  <a:pt x="694" y="7"/>
                  <a:pt x="694" y="7"/>
                  <a:pt x="694" y="7"/>
                </a:cubicBezTo>
                <a:cubicBezTo>
                  <a:pt x="693" y="7"/>
                  <a:pt x="692" y="8"/>
                  <a:pt x="691" y="8"/>
                </a:cubicBezTo>
                <a:cubicBezTo>
                  <a:pt x="689" y="8"/>
                  <a:pt x="690" y="7"/>
                  <a:pt x="691" y="6"/>
                </a:cubicBezTo>
                <a:cubicBezTo>
                  <a:pt x="692" y="6"/>
                  <a:pt x="692" y="5"/>
                  <a:pt x="693" y="5"/>
                </a:cubicBezTo>
                <a:cubicBezTo>
                  <a:pt x="694" y="5"/>
                  <a:pt x="694" y="5"/>
                  <a:pt x="694" y="4"/>
                </a:cubicBezTo>
                <a:cubicBezTo>
                  <a:pt x="695" y="4"/>
                  <a:pt x="695" y="4"/>
                  <a:pt x="695" y="3"/>
                </a:cubicBezTo>
                <a:cubicBezTo>
                  <a:pt x="695" y="3"/>
                  <a:pt x="694" y="3"/>
                  <a:pt x="694" y="3"/>
                </a:cubicBezTo>
                <a:cubicBezTo>
                  <a:pt x="694" y="3"/>
                  <a:pt x="693" y="2"/>
                  <a:pt x="693" y="3"/>
                </a:cubicBezTo>
                <a:cubicBezTo>
                  <a:pt x="693" y="2"/>
                  <a:pt x="693" y="2"/>
                  <a:pt x="693" y="3"/>
                </a:cubicBezTo>
                <a:cubicBezTo>
                  <a:pt x="693" y="3"/>
                  <a:pt x="691" y="3"/>
                  <a:pt x="691" y="3"/>
                </a:cubicBezTo>
                <a:cubicBezTo>
                  <a:pt x="689" y="3"/>
                  <a:pt x="688" y="3"/>
                  <a:pt x="686" y="3"/>
                </a:cubicBezTo>
                <a:cubicBezTo>
                  <a:pt x="686" y="3"/>
                  <a:pt x="685" y="3"/>
                  <a:pt x="685" y="3"/>
                </a:cubicBezTo>
                <a:cubicBezTo>
                  <a:pt x="685" y="3"/>
                  <a:pt x="685" y="2"/>
                  <a:pt x="685" y="2"/>
                </a:cubicBezTo>
                <a:cubicBezTo>
                  <a:pt x="685" y="2"/>
                  <a:pt x="684" y="2"/>
                  <a:pt x="684" y="2"/>
                </a:cubicBezTo>
                <a:cubicBezTo>
                  <a:pt x="683" y="2"/>
                  <a:pt x="684" y="2"/>
                  <a:pt x="684" y="2"/>
                </a:cubicBezTo>
                <a:cubicBezTo>
                  <a:pt x="683" y="2"/>
                  <a:pt x="682" y="2"/>
                  <a:pt x="682" y="2"/>
                </a:cubicBezTo>
                <a:cubicBezTo>
                  <a:pt x="681" y="2"/>
                  <a:pt x="681" y="2"/>
                  <a:pt x="680" y="1"/>
                </a:cubicBezTo>
                <a:cubicBezTo>
                  <a:pt x="680" y="2"/>
                  <a:pt x="680" y="2"/>
                  <a:pt x="680" y="2"/>
                </a:cubicBezTo>
                <a:cubicBezTo>
                  <a:pt x="679" y="2"/>
                  <a:pt x="678" y="2"/>
                  <a:pt x="678" y="2"/>
                </a:cubicBezTo>
                <a:cubicBezTo>
                  <a:pt x="676" y="2"/>
                  <a:pt x="675" y="3"/>
                  <a:pt x="673" y="3"/>
                </a:cubicBezTo>
                <a:cubicBezTo>
                  <a:pt x="673" y="2"/>
                  <a:pt x="671" y="2"/>
                  <a:pt x="671" y="2"/>
                </a:cubicBezTo>
                <a:cubicBezTo>
                  <a:pt x="669" y="2"/>
                  <a:pt x="669" y="1"/>
                  <a:pt x="668" y="1"/>
                </a:cubicBezTo>
                <a:cubicBezTo>
                  <a:pt x="668" y="1"/>
                  <a:pt x="668" y="1"/>
                  <a:pt x="668" y="0"/>
                </a:cubicBezTo>
                <a:cubicBezTo>
                  <a:pt x="667" y="0"/>
                  <a:pt x="667" y="0"/>
                  <a:pt x="666" y="1"/>
                </a:cubicBezTo>
                <a:cubicBezTo>
                  <a:pt x="664" y="2"/>
                  <a:pt x="663" y="2"/>
                  <a:pt x="661" y="1"/>
                </a:cubicBezTo>
                <a:cubicBezTo>
                  <a:pt x="660" y="1"/>
                  <a:pt x="657" y="0"/>
                  <a:pt x="657" y="1"/>
                </a:cubicBezTo>
                <a:cubicBezTo>
                  <a:pt x="655" y="1"/>
                  <a:pt x="653" y="1"/>
                  <a:pt x="651" y="1"/>
                </a:cubicBezTo>
                <a:cubicBezTo>
                  <a:pt x="650" y="1"/>
                  <a:pt x="649" y="1"/>
                  <a:pt x="648" y="1"/>
                </a:cubicBezTo>
                <a:cubicBezTo>
                  <a:pt x="647" y="1"/>
                  <a:pt x="648" y="1"/>
                  <a:pt x="647" y="1"/>
                </a:cubicBezTo>
                <a:cubicBezTo>
                  <a:pt x="646" y="1"/>
                  <a:pt x="646" y="1"/>
                  <a:pt x="645" y="1"/>
                </a:cubicBezTo>
                <a:cubicBezTo>
                  <a:pt x="644" y="1"/>
                  <a:pt x="644" y="0"/>
                  <a:pt x="643" y="0"/>
                </a:cubicBezTo>
                <a:cubicBezTo>
                  <a:pt x="642" y="1"/>
                  <a:pt x="642" y="1"/>
                  <a:pt x="642" y="2"/>
                </a:cubicBezTo>
                <a:cubicBezTo>
                  <a:pt x="641" y="2"/>
                  <a:pt x="639" y="1"/>
                  <a:pt x="638" y="1"/>
                </a:cubicBezTo>
                <a:cubicBezTo>
                  <a:pt x="638" y="1"/>
                  <a:pt x="638" y="1"/>
                  <a:pt x="638" y="1"/>
                </a:cubicBezTo>
                <a:cubicBezTo>
                  <a:pt x="638" y="2"/>
                  <a:pt x="638" y="2"/>
                  <a:pt x="638" y="3"/>
                </a:cubicBezTo>
                <a:cubicBezTo>
                  <a:pt x="638" y="3"/>
                  <a:pt x="638" y="2"/>
                  <a:pt x="638" y="3"/>
                </a:cubicBezTo>
                <a:cubicBezTo>
                  <a:pt x="637" y="3"/>
                  <a:pt x="638" y="3"/>
                  <a:pt x="637" y="3"/>
                </a:cubicBezTo>
                <a:cubicBezTo>
                  <a:pt x="637" y="3"/>
                  <a:pt x="636" y="3"/>
                  <a:pt x="635" y="3"/>
                </a:cubicBezTo>
                <a:cubicBezTo>
                  <a:pt x="635" y="3"/>
                  <a:pt x="634" y="3"/>
                  <a:pt x="633" y="3"/>
                </a:cubicBezTo>
                <a:cubicBezTo>
                  <a:pt x="633" y="2"/>
                  <a:pt x="633" y="3"/>
                  <a:pt x="632" y="4"/>
                </a:cubicBezTo>
                <a:cubicBezTo>
                  <a:pt x="632" y="4"/>
                  <a:pt x="631" y="4"/>
                  <a:pt x="631" y="5"/>
                </a:cubicBezTo>
                <a:cubicBezTo>
                  <a:pt x="631" y="5"/>
                  <a:pt x="633" y="5"/>
                  <a:pt x="634" y="5"/>
                </a:cubicBezTo>
                <a:cubicBezTo>
                  <a:pt x="633" y="6"/>
                  <a:pt x="632" y="6"/>
                  <a:pt x="631" y="6"/>
                </a:cubicBezTo>
                <a:cubicBezTo>
                  <a:pt x="631" y="5"/>
                  <a:pt x="630" y="5"/>
                  <a:pt x="630" y="5"/>
                </a:cubicBezTo>
                <a:cubicBezTo>
                  <a:pt x="629" y="5"/>
                  <a:pt x="629" y="6"/>
                  <a:pt x="629" y="6"/>
                </a:cubicBezTo>
                <a:cubicBezTo>
                  <a:pt x="629" y="6"/>
                  <a:pt x="628" y="6"/>
                  <a:pt x="628" y="7"/>
                </a:cubicBezTo>
                <a:cubicBezTo>
                  <a:pt x="628" y="7"/>
                  <a:pt x="628" y="8"/>
                  <a:pt x="629" y="8"/>
                </a:cubicBezTo>
                <a:cubicBezTo>
                  <a:pt x="629" y="8"/>
                  <a:pt x="629" y="8"/>
                  <a:pt x="630" y="8"/>
                </a:cubicBezTo>
                <a:cubicBezTo>
                  <a:pt x="630" y="8"/>
                  <a:pt x="630" y="8"/>
                  <a:pt x="630" y="9"/>
                </a:cubicBezTo>
                <a:cubicBezTo>
                  <a:pt x="630" y="9"/>
                  <a:pt x="631" y="10"/>
                  <a:pt x="631" y="10"/>
                </a:cubicBezTo>
                <a:cubicBezTo>
                  <a:pt x="631" y="10"/>
                  <a:pt x="630" y="10"/>
                  <a:pt x="630" y="10"/>
                </a:cubicBezTo>
                <a:cubicBezTo>
                  <a:pt x="630" y="9"/>
                  <a:pt x="629" y="9"/>
                  <a:pt x="629" y="8"/>
                </a:cubicBezTo>
                <a:cubicBezTo>
                  <a:pt x="628" y="8"/>
                  <a:pt x="628" y="8"/>
                  <a:pt x="627" y="7"/>
                </a:cubicBezTo>
                <a:cubicBezTo>
                  <a:pt x="627" y="7"/>
                  <a:pt x="626" y="7"/>
                  <a:pt x="626" y="7"/>
                </a:cubicBezTo>
                <a:cubicBezTo>
                  <a:pt x="626" y="8"/>
                  <a:pt x="627" y="8"/>
                  <a:pt x="627" y="9"/>
                </a:cubicBezTo>
                <a:cubicBezTo>
                  <a:pt x="626" y="9"/>
                  <a:pt x="626" y="8"/>
                  <a:pt x="625" y="8"/>
                </a:cubicBezTo>
                <a:cubicBezTo>
                  <a:pt x="624" y="9"/>
                  <a:pt x="624" y="10"/>
                  <a:pt x="624" y="10"/>
                </a:cubicBezTo>
                <a:cubicBezTo>
                  <a:pt x="623" y="10"/>
                  <a:pt x="621" y="9"/>
                  <a:pt x="620" y="8"/>
                </a:cubicBezTo>
                <a:cubicBezTo>
                  <a:pt x="620" y="7"/>
                  <a:pt x="621" y="6"/>
                  <a:pt x="620" y="6"/>
                </a:cubicBezTo>
                <a:cubicBezTo>
                  <a:pt x="618" y="5"/>
                  <a:pt x="615" y="5"/>
                  <a:pt x="613" y="5"/>
                </a:cubicBezTo>
                <a:cubicBezTo>
                  <a:pt x="614" y="6"/>
                  <a:pt x="614" y="6"/>
                  <a:pt x="614" y="7"/>
                </a:cubicBezTo>
                <a:cubicBezTo>
                  <a:pt x="613" y="7"/>
                  <a:pt x="612" y="7"/>
                  <a:pt x="612" y="6"/>
                </a:cubicBezTo>
                <a:cubicBezTo>
                  <a:pt x="611" y="6"/>
                  <a:pt x="611" y="7"/>
                  <a:pt x="611" y="7"/>
                </a:cubicBezTo>
                <a:cubicBezTo>
                  <a:pt x="610" y="7"/>
                  <a:pt x="610" y="6"/>
                  <a:pt x="609" y="6"/>
                </a:cubicBezTo>
                <a:cubicBezTo>
                  <a:pt x="609" y="7"/>
                  <a:pt x="609" y="7"/>
                  <a:pt x="610" y="8"/>
                </a:cubicBezTo>
                <a:cubicBezTo>
                  <a:pt x="610" y="8"/>
                  <a:pt x="611" y="9"/>
                  <a:pt x="611" y="9"/>
                </a:cubicBezTo>
                <a:cubicBezTo>
                  <a:pt x="609" y="9"/>
                  <a:pt x="609" y="9"/>
                  <a:pt x="609" y="10"/>
                </a:cubicBezTo>
                <a:cubicBezTo>
                  <a:pt x="609" y="11"/>
                  <a:pt x="610" y="11"/>
                  <a:pt x="610" y="11"/>
                </a:cubicBezTo>
                <a:cubicBezTo>
                  <a:pt x="611" y="11"/>
                  <a:pt x="611" y="11"/>
                  <a:pt x="612" y="11"/>
                </a:cubicBezTo>
                <a:cubicBezTo>
                  <a:pt x="612" y="11"/>
                  <a:pt x="612" y="11"/>
                  <a:pt x="612" y="11"/>
                </a:cubicBezTo>
                <a:cubicBezTo>
                  <a:pt x="612" y="12"/>
                  <a:pt x="613" y="12"/>
                  <a:pt x="614" y="12"/>
                </a:cubicBezTo>
                <a:cubicBezTo>
                  <a:pt x="614" y="11"/>
                  <a:pt x="614" y="12"/>
                  <a:pt x="615" y="12"/>
                </a:cubicBezTo>
                <a:cubicBezTo>
                  <a:pt x="615" y="12"/>
                  <a:pt x="615" y="11"/>
                  <a:pt x="616" y="11"/>
                </a:cubicBezTo>
                <a:cubicBezTo>
                  <a:pt x="616" y="11"/>
                  <a:pt x="618" y="12"/>
                  <a:pt x="618" y="12"/>
                </a:cubicBezTo>
                <a:cubicBezTo>
                  <a:pt x="619" y="13"/>
                  <a:pt x="618" y="13"/>
                  <a:pt x="618" y="14"/>
                </a:cubicBezTo>
                <a:cubicBezTo>
                  <a:pt x="619" y="15"/>
                  <a:pt x="620" y="16"/>
                  <a:pt x="621" y="16"/>
                </a:cubicBezTo>
                <a:cubicBezTo>
                  <a:pt x="622" y="16"/>
                  <a:pt x="623" y="17"/>
                  <a:pt x="622" y="17"/>
                </a:cubicBezTo>
                <a:cubicBezTo>
                  <a:pt x="621" y="17"/>
                  <a:pt x="621" y="17"/>
                  <a:pt x="620" y="16"/>
                </a:cubicBezTo>
                <a:cubicBezTo>
                  <a:pt x="620" y="16"/>
                  <a:pt x="619" y="16"/>
                  <a:pt x="619" y="15"/>
                </a:cubicBezTo>
                <a:cubicBezTo>
                  <a:pt x="619" y="14"/>
                  <a:pt x="618" y="15"/>
                  <a:pt x="618" y="14"/>
                </a:cubicBezTo>
                <a:cubicBezTo>
                  <a:pt x="618" y="14"/>
                  <a:pt x="618" y="14"/>
                  <a:pt x="617" y="13"/>
                </a:cubicBezTo>
                <a:cubicBezTo>
                  <a:pt x="616" y="12"/>
                  <a:pt x="615" y="12"/>
                  <a:pt x="614" y="12"/>
                </a:cubicBezTo>
                <a:cubicBezTo>
                  <a:pt x="613" y="12"/>
                  <a:pt x="613" y="12"/>
                  <a:pt x="612" y="12"/>
                </a:cubicBezTo>
                <a:cubicBezTo>
                  <a:pt x="612" y="12"/>
                  <a:pt x="612" y="12"/>
                  <a:pt x="612" y="12"/>
                </a:cubicBezTo>
                <a:cubicBezTo>
                  <a:pt x="611" y="12"/>
                  <a:pt x="611" y="12"/>
                  <a:pt x="609" y="12"/>
                </a:cubicBezTo>
                <a:cubicBezTo>
                  <a:pt x="608" y="12"/>
                  <a:pt x="607" y="12"/>
                  <a:pt x="606" y="12"/>
                </a:cubicBezTo>
                <a:cubicBezTo>
                  <a:pt x="606" y="12"/>
                  <a:pt x="606" y="14"/>
                  <a:pt x="607" y="14"/>
                </a:cubicBezTo>
                <a:cubicBezTo>
                  <a:pt x="607" y="14"/>
                  <a:pt x="608" y="15"/>
                  <a:pt x="608" y="16"/>
                </a:cubicBezTo>
                <a:cubicBezTo>
                  <a:pt x="607" y="15"/>
                  <a:pt x="606" y="15"/>
                  <a:pt x="605" y="13"/>
                </a:cubicBezTo>
                <a:cubicBezTo>
                  <a:pt x="604" y="12"/>
                  <a:pt x="602" y="13"/>
                  <a:pt x="600" y="13"/>
                </a:cubicBezTo>
                <a:cubicBezTo>
                  <a:pt x="601" y="14"/>
                  <a:pt x="598" y="13"/>
                  <a:pt x="598" y="14"/>
                </a:cubicBezTo>
                <a:cubicBezTo>
                  <a:pt x="597" y="13"/>
                  <a:pt x="595" y="13"/>
                  <a:pt x="594" y="13"/>
                </a:cubicBezTo>
                <a:cubicBezTo>
                  <a:pt x="594" y="14"/>
                  <a:pt x="594" y="15"/>
                  <a:pt x="595" y="15"/>
                </a:cubicBezTo>
                <a:cubicBezTo>
                  <a:pt x="596" y="16"/>
                  <a:pt x="596" y="17"/>
                  <a:pt x="597" y="17"/>
                </a:cubicBezTo>
                <a:cubicBezTo>
                  <a:pt x="598" y="17"/>
                  <a:pt x="598" y="18"/>
                  <a:pt x="598" y="18"/>
                </a:cubicBezTo>
                <a:cubicBezTo>
                  <a:pt x="599" y="19"/>
                  <a:pt x="599" y="18"/>
                  <a:pt x="599" y="19"/>
                </a:cubicBezTo>
                <a:cubicBezTo>
                  <a:pt x="600" y="19"/>
                  <a:pt x="600" y="20"/>
                  <a:pt x="601" y="21"/>
                </a:cubicBezTo>
                <a:cubicBezTo>
                  <a:pt x="602" y="21"/>
                  <a:pt x="601" y="20"/>
                  <a:pt x="602" y="21"/>
                </a:cubicBezTo>
                <a:cubicBezTo>
                  <a:pt x="603" y="22"/>
                  <a:pt x="603" y="23"/>
                  <a:pt x="604" y="23"/>
                </a:cubicBezTo>
                <a:cubicBezTo>
                  <a:pt x="605" y="23"/>
                  <a:pt x="605" y="24"/>
                  <a:pt x="606" y="24"/>
                </a:cubicBezTo>
                <a:cubicBezTo>
                  <a:pt x="607" y="24"/>
                  <a:pt x="606" y="24"/>
                  <a:pt x="606" y="24"/>
                </a:cubicBezTo>
                <a:cubicBezTo>
                  <a:pt x="607" y="24"/>
                  <a:pt x="607" y="24"/>
                  <a:pt x="608" y="24"/>
                </a:cubicBezTo>
                <a:cubicBezTo>
                  <a:pt x="608" y="25"/>
                  <a:pt x="608" y="25"/>
                  <a:pt x="609" y="25"/>
                </a:cubicBezTo>
                <a:cubicBezTo>
                  <a:pt x="609" y="25"/>
                  <a:pt x="609" y="25"/>
                  <a:pt x="609" y="25"/>
                </a:cubicBezTo>
                <a:cubicBezTo>
                  <a:pt x="610" y="25"/>
                  <a:pt x="611" y="26"/>
                  <a:pt x="611" y="27"/>
                </a:cubicBezTo>
                <a:cubicBezTo>
                  <a:pt x="610" y="26"/>
                  <a:pt x="610" y="27"/>
                  <a:pt x="609" y="26"/>
                </a:cubicBezTo>
                <a:cubicBezTo>
                  <a:pt x="609" y="26"/>
                  <a:pt x="609" y="26"/>
                  <a:pt x="609" y="26"/>
                </a:cubicBezTo>
                <a:cubicBezTo>
                  <a:pt x="608" y="26"/>
                  <a:pt x="609" y="25"/>
                  <a:pt x="609" y="25"/>
                </a:cubicBezTo>
                <a:cubicBezTo>
                  <a:pt x="608" y="25"/>
                  <a:pt x="608" y="25"/>
                  <a:pt x="608" y="25"/>
                </a:cubicBezTo>
                <a:cubicBezTo>
                  <a:pt x="607" y="26"/>
                  <a:pt x="606" y="25"/>
                  <a:pt x="605" y="25"/>
                </a:cubicBezTo>
                <a:cubicBezTo>
                  <a:pt x="604" y="24"/>
                  <a:pt x="604" y="24"/>
                  <a:pt x="602" y="25"/>
                </a:cubicBezTo>
                <a:cubicBezTo>
                  <a:pt x="602" y="26"/>
                  <a:pt x="602" y="27"/>
                  <a:pt x="600" y="27"/>
                </a:cubicBezTo>
                <a:cubicBezTo>
                  <a:pt x="600" y="27"/>
                  <a:pt x="599" y="26"/>
                  <a:pt x="598" y="25"/>
                </a:cubicBezTo>
                <a:cubicBezTo>
                  <a:pt x="598" y="25"/>
                  <a:pt x="597" y="26"/>
                  <a:pt x="597" y="26"/>
                </a:cubicBezTo>
                <a:cubicBezTo>
                  <a:pt x="596" y="24"/>
                  <a:pt x="596" y="26"/>
                  <a:pt x="596" y="25"/>
                </a:cubicBezTo>
                <a:cubicBezTo>
                  <a:pt x="595" y="24"/>
                  <a:pt x="595" y="24"/>
                  <a:pt x="594" y="23"/>
                </a:cubicBezTo>
                <a:cubicBezTo>
                  <a:pt x="594" y="23"/>
                  <a:pt x="594" y="22"/>
                  <a:pt x="593" y="22"/>
                </a:cubicBezTo>
                <a:cubicBezTo>
                  <a:pt x="592" y="22"/>
                  <a:pt x="592" y="22"/>
                  <a:pt x="592" y="21"/>
                </a:cubicBezTo>
                <a:cubicBezTo>
                  <a:pt x="592" y="21"/>
                  <a:pt x="592" y="20"/>
                  <a:pt x="592" y="20"/>
                </a:cubicBezTo>
                <a:cubicBezTo>
                  <a:pt x="592" y="20"/>
                  <a:pt x="592" y="19"/>
                  <a:pt x="592" y="19"/>
                </a:cubicBezTo>
                <a:cubicBezTo>
                  <a:pt x="591" y="18"/>
                  <a:pt x="590" y="18"/>
                  <a:pt x="590" y="17"/>
                </a:cubicBezTo>
                <a:cubicBezTo>
                  <a:pt x="589" y="17"/>
                  <a:pt x="589" y="16"/>
                  <a:pt x="588" y="16"/>
                </a:cubicBezTo>
                <a:cubicBezTo>
                  <a:pt x="588" y="16"/>
                  <a:pt x="587" y="15"/>
                  <a:pt x="587" y="15"/>
                </a:cubicBezTo>
                <a:cubicBezTo>
                  <a:pt x="586" y="15"/>
                  <a:pt x="586" y="15"/>
                  <a:pt x="586" y="15"/>
                </a:cubicBezTo>
                <a:cubicBezTo>
                  <a:pt x="585" y="15"/>
                  <a:pt x="586" y="14"/>
                  <a:pt x="585" y="14"/>
                </a:cubicBezTo>
                <a:cubicBezTo>
                  <a:pt x="584" y="14"/>
                  <a:pt x="582" y="13"/>
                  <a:pt x="580" y="13"/>
                </a:cubicBezTo>
                <a:cubicBezTo>
                  <a:pt x="580" y="14"/>
                  <a:pt x="580" y="16"/>
                  <a:pt x="580" y="17"/>
                </a:cubicBezTo>
                <a:cubicBezTo>
                  <a:pt x="580" y="17"/>
                  <a:pt x="581" y="18"/>
                  <a:pt x="581" y="19"/>
                </a:cubicBezTo>
                <a:cubicBezTo>
                  <a:pt x="581" y="19"/>
                  <a:pt x="580" y="19"/>
                  <a:pt x="579" y="19"/>
                </a:cubicBezTo>
                <a:cubicBezTo>
                  <a:pt x="579" y="20"/>
                  <a:pt x="579" y="20"/>
                  <a:pt x="579" y="20"/>
                </a:cubicBezTo>
                <a:cubicBezTo>
                  <a:pt x="580" y="20"/>
                  <a:pt x="579" y="21"/>
                  <a:pt x="579" y="22"/>
                </a:cubicBezTo>
                <a:cubicBezTo>
                  <a:pt x="579" y="22"/>
                  <a:pt x="580" y="22"/>
                  <a:pt x="580" y="23"/>
                </a:cubicBezTo>
                <a:cubicBezTo>
                  <a:pt x="580" y="23"/>
                  <a:pt x="580" y="23"/>
                  <a:pt x="580" y="24"/>
                </a:cubicBezTo>
                <a:cubicBezTo>
                  <a:pt x="580" y="24"/>
                  <a:pt x="580" y="24"/>
                  <a:pt x="580" y="24"/>
                </a:cubicBezTo>
                <a:cubicBezTo>
                  <a:pt x="580" y="25"/>
                  <a:pt x="579" y="24"/>
                  <a:pt x="579" y="25"/>
                </a:cubicBezTo>
                <a:cubicBezTo>
                  <a:pt x="578" y="25"/>
                  <a:pt x="578" y="25"/>
                  <a:pt x="577" y="24"/>
                </a:cubicBezTo>
                <a:cubicBezTo>
                  <a:pt x="577" y="24"/>
                  <a:pt x="579" y="24"/>
                  <a:pt x="576" y="24"/>
                </a:cubicBezTo>
                <a:cubicBezTo>
                  <a:pt x="576" y="24"/>
                  <a:pt x="575" y="24"/>
                  <a:pt x="575" y="23"/>
                </a:cubicBezTo>
                <a:cubicBezTo>
                  <a:pt x="575" y="23"/>
                  <a:pt x="573" y="23"/>
                  <a:pt x="573" y="23"/>
                </a:cubicBezTo>
                <a:cubicBezTo>
                  <a:pt x="573" y="22"/>
                  <a:pt x="572" y="23"/>
                  <a:pt x="572" y="22"/>
                </a:cubicBezTo>
                <a:cubicBezTo>
                  <a:pt x="572" y="22"/>
                  <a:pt x="571" y="22"/>
                  <a:pt x="571" y="23"/>
                </a:cubicBezTo>
                <a:cubicBezTo>
                  <a:pt x="571" y="22"/>
                  <a:pt x="569" y="23"/>
                  <a:pt x="568" y="22"/>
                </a:cubicBezTo>
                <a:cubicBezTo>
                  <a:pt x="568" y="21"/>
                  <a:pt x="568" y="21"/>
                  <a:pt x="567" y="21"/>
                </a:cubicBezTo>
                <a:cubicBezTo>
                  <a:pt x="567" y="22"/>
                  <a:pt x="566" y="22"/>
                  <a:pt x="566" y="22"/>
                </a:cubicBezTo>
                <a:cubicBezTo>
                  <a:pt x="565" y="22"/>
                  <a:pt x="565" y="23"/>
                  <a:pt x="564" y="24"/>
                </a:cubicBezTo>
                <a:cubicBezTo>
                  <a:pt x="564" y="24"/>
                  <a:pt x="564" y="24"/>
                  <a:pt x="564" y="24"/>
                </a:cubicBezTo>
                <a:cubicBezTo>
                  <a:pt x="563" y="24"/>
                  <a:pt x="563" y="24"/>
                  <a:pt x="563" y="25"/>
                </a:cubicBezTo>
                <a:cubicBezTo>
                  <a:pt x="564" y="25"/>
                  <a:pt x="564" y="25"/>
                  <a:pt x="563" y="25"/>
                </a:cubicBezTo>
                <a:cubicBezTo>
                  <a:pt x="562" y="25"/>
                  <a:pt x="563" y="23"/>
                  <a:pt x="562" y="23"/>
                </a:cubicBezTo>
                <a:cubicBezTo>
                  <a:pt x="562" y="23"/>
                  <a:pt x="563" y="20"/>
                  <a:pt x="563" y="19"/>
                </a:cubicBezTo>
                <a:cubicBezTo>
                  <a:pt x="563" y="19"/>
                  <a:pt x="562" y="20"/>
                  <a:pt x="562" y="19"/>
                </a:cubicBezTo>
                <a:cubicBezTo>
                  <a:pt x="562" y="18"/>
                  <a:pt x="562" y="19"/>
                  <a:pt x="562" y="19"/>
                </a:cubicBezTo>
                <a:cubicBezTo>
                  <a:pt x="562" y="19"/>
                  <a:pt x="562" y="18"/>
                  <a:pt x="562" y="18"/>
                </a:cubicBezTo>
                <a:cubicBezTo>
                  <a:pt x="562" y="18"/>
                  <a:pt x="562" y="18"/>
                  <a:pt x="562" y="18"/>
                </a:cubicBezTo>
                <a:cubicBezTo>
                  <a:pt x="562" y="18"/>
                  <a:pt x="562" y="17"/>
                  <a:pt x="561" y="17"/>
                </a:cubicBezTo>
                <a:cubicBezTo>
                  <a:pt x="561" y="17"/>
                  <a:pt x="561" y="17"/>
                  <a:pt x="561" y="17"/>
                </a:cubicBezTo>
                <a:cubicBezTo>
                  <a:pt x="561" y="16"/>
                  <a:pt x="561" y="17"/>
                  <a:pt x="561" y="16"/>
                </a:cubicBezTo>
                <a:cubicBezTo>
                  <a:pt x="560" y="15"/>
                  <a:pt x="559" y="16"/>
                  <a:pt x="558" y="16"/>
                </a:cubicBezTo>
                <a:cubicBezTo>
                  <a:pt x="557" y="16"/>
                  <a:pt x="556" y="16"/>
                  <a:pt x="556" y="17"/>
                </a:cubicBezTo>
                <a:cubicBezTo>
                  <a:pt x="556" y="17"/>
                  <a:pt x="556" y="19"/>
                  <a:pt x="556" y="19"/>
                </a:cubicBezTo>
                <a:cubicBezTo>
                  <a:pt x="555" y="19"/>
                  <a:pt x="555" y="18"/>
                  <a:pt x="555" y="18"/>
                </a:cubicBezTo>
                <a:cubicBezTo>
                  <a:pt x="555" y="18"/>
                  <a:pt x="554" y="18"/>
                  <a:pt x="554" y="18"/>
                </a:cubicBezTo>
                <a:cubicBezTo>
                  <a:pt x="554" y="17"/>
                  <a:pt x="554" y="17"/>
                  <a:pt x="553" y="17"/>
                </a:cubicBezTo>
                <a:cubicBezTo>
                  <a:pt x="553" y="17"/>
                  <a:pt x="553" y="17"/>
                  <a:pt x="553" y="17"/>
                </a:cubicBezTo>
                <a:cubicBezTo>
                  <a:pt x="552" y="17"/>
                  <a:pt x="552" y="18"/>
                  <a:pt x="552" y="19"/>
                </a:cubicBezTo>
                <a:cubicBezTo>
                  <a:pt x="550" y="19"/>
                  <a:pt x="551" y="19"/>
                  <a:pt x="550" y="18"/>
                </a:cubicBezTo>
                <a:cubicBezTo>
                  <a:pt x="549" y="18"/>
                  <a:pt x="549" y="17"/>
                  <a:pt x="548" y="17"/>
                </a:cubicBezTo>
                <a:cubicBezTo>
                  <a:pt x="547" y="17"/>
                  <a:pt x="548" y="18"/>
                  <a:pt x="547" y="18"/>
                </a:cubicBezTo>
                <a:cubicBezTo>
                  <a:pt x="546" y="18"/>
                  <a:pt x="546" y="18"/>
                  <a:pt x="545" y="18"/>
                </a:cubicBezTo>
                <a:cubicBezTo>
                  <a:pt x="545" y="18"/>
                  <a:pt x="545" y="18"/>
                  <a:pt x="545" y="18"/>
                </a:cubicBezTo>
                <a:cubicBezTo>
                  <a:pt x="544" y="18"/>
                  <a:pt x="544" y="18"/>
                  <a:pt x="544" y="18"/>
                </a:cubicBezTo>
                <a:cubicBezTo>
                  <a:pt x="543" y="18"/>
                  <a:pt x="544" y="18"/>
                  <a:pt x="543" y="18"/>
                </a:cubicBezTo>
                <a:cubicBezTo>
                  <a:pt x="543" y="18"/>
                  <a:pt x="541" y="18"/>
                  <a:pt x="541" y="19"/>
                </a:cubicBezTo>
                <a:cubicBezTo>
                  <a:pt x="541" y="19"/>
                  <a:pt x="540" y="19"/>
                  <a:pt x="540" y="19"/>
                </a:cubicBezTo>
                <a:cubicBezTo>
                  <a:pt x="539" y="19"/>
                  <a:pt x="539" y="19"/>
                  <a:pt x="539" y="19"/>
                </a:cubicBezTo>
                <a:cubicBezTo>
                  <a:pt x="538" y="19"/>
                  <a:pt x="537" y="19"/>
                  <a:pt x="536" y="19"/>
                </a:cubicBezTo>
                <a:cubicBezTo>
                  <a:pt x="536" y="19"/>
                  <a:pt x="536" y="19"/>
                  <a:pt x="536" y="19"/>
                </a:cubicBezTo>
                <a:cubicBezTo>
                  <a:pt x="536" y="20"/>
                  <a:pt x="535" y="20"/>
                  <a:pt x="534" y="20"/>
                </a:cubicBezTo>
                <a:cubicBezTo>
                  <a:pt x="534" y="21"/>
                  <a:pt x="533" y="21"/>
                  <a:pt x="531" y="21"/>
                </a:cubicBezTo>
                <a:cubicBezTo>
                  <a:pt x="532" y="21"/>
                  <a:pt x="532" y="22"/>
                  <a:pt x="532" y="22"/>
                </a:cubicBezTo>
                <a:cubicBezTo>
                  <a:pt x="532" y="22"/>
                  <a:pt x="533" y="22"/>
                  <a:pt x="533" y="22"/>
                </a:cubicBezTo>
                <a:cubicBezTo>
                  <a:pt x="533" y="23"/>
                  <a:pt x="533" y="23"/>
                  <a:pt x="533" y="24"/>
                </a:cubicBezTo>
                <a:cubicBezTo>
                  <a:pt x="533" y="25"/>
                  <a:pt x="533" y="26"/>
                  <a:pt x="534" y="26"/>
                </a:cubicBezTo>
                <a:cubicBezTo>
                  <a:pt x="534" y="27"/>
                  <a:pt x="533" y="26"/>
                  <a:pt x="533" y="26"/>
                </a:cubicBezTo>
                <a:cubicBezTo>
                  <a:pt x="532" y="25"/>
                  <a:pt x="532" y="25"/>
                  <a:pt x="532" y="24"/>
                </a:cubicBezTo>
                <a:cubicBezTo>
                  <a:pt x="532" y="24"/>
                  <a:pt x="531" y="24"/>
                  <a:pt x="531" y="23"/>
                </a:cubicBezTo>
                <a:cubicBezTo>
                  <a:pt x="531" y="22"/>
                  <a:pt x="531" y="22"/>
                  <a:pt x="530" y="22"/>
                </a:cubicBezTo>
                <a:cubicBezTo>
                  <a:pt x="529" y="21"/>
                  <a:pt x="531" y="21"/>
                  <a:pt x="529" y="21"/>
                </a:cubicBezTo>
                <a:cubicBezTo>
                  <a:pt x="528" y="21"/>
                  <a:pt x="528" y="21"/>
                  <a:pt x="528" y="20"/>
                </a:cubicBezTo>
                <a:cubicBezTo>
                  <a:pt x="526" y="21"/>
                  <a:pt x="526" y="23"/>
                  <a:pt x="525" y="24"/>
                </a:cubicBezTo>
                <a:cubicBezTo>
                  <a:pt x="524" y="25"/>
                  <a:pt x="524" y="25"/>
                  <a:pt x="524" y="26"/>
                </a:cubicBezTo>
                <a:cubicBezTo>
                  <a:pt x="524" y="27"/>
                  <a:pt x="525" y="27"/>
                  <a:pt x="525" y="28"/>
                </a:cubicBezTo>
                <a:cubicBezTo>
                  <a:pt x="525" y="28"/>
                  <a:pt x="526" y="29"/>
                  <a:pt x="525" y="29"/>
                </a:cubicBezTo>
                <a:cubicBezTo>
                  <a:pt x="525" y="29"/>
                  <a:pt x="525" y="29"/>
                  <a:pt x="525" y="29"/>
                </a:cubicBezTo>
                <a:cubicBezTo>
                  <a:pt x="525" y="29"/>
                  <a:pt x="525" y="29"/>
                  <a:pt x="524" y="29"/>
                </a:cubicBezTo>
                <a:cubicBezTo>
                  <a:pt x="524" y="29"/>
                  <a:pt x="524" y="28"/>
                  <a:pt x="523" y="28"/>
                </a:cubicBezTo>
                <a:cubicBezTo>
                  <a:pt x="523" y="28"/>
                  <a:pt x="523" y="28"/>
                  <a:pt x="522" y="27"/>
                </a:cubicBezTo>
                <a:cubicBezTo>
                  <a:pt x="521" y="27"/>
                  <a:pt x="519" y="27"/>
                  <a:pt x="517" y="27"/>
                </a:cubicBezTo>
                <a:cubicBezTo>
                  <a:pt x="517" y="28"/>
                  <a:pt x="516" y="27"/>
                  <a:pt x="516" y="27"/>
                </a:cubicBezTo>
                <a:cubicBezTo>
                  <a:pt x="516" y="28"/>
                  <a:pt x="515" y="28"/>
                  <a:pt x="515" y="28"/>
                </a:cubicBezTo>
                <a:cubicBezTo>
                  <a:pt x="514" y="28"/>
                  <a:pt x="514" y="28"/>
                  <a:pt x="514" y="28"/>
                </a:cubicBezTo>
                <a:cubicBezTo>
                  <a:pt x="514" y="28"/>
                  <a:pt x="513" y="29"/>
                  <a:pt x="513" y="28"/>
                </a:cubicBezTo>
                <a:cubicBezTo>
                  <a:pt x="513" y="28"/>
                  <a:pt x="512" y="28"/>
                  <a:pt x="512" y="29"/>
                </a:cubicBezTo>
                <a:cubicBezTo>
                  <a:pt x="512" y="29"/>
                  <a:pt x="512" y="29"/>
                  <a:pt x="512" y="29"/>
                </a:cubicBezTo>
                <a:cubicBezTo>
                  <a:pt x="511" y="29"/>
                  <a:pt x="512" y="29"/>
                  <a:pt x="511" y="29"/>
                </a:cubicBezTo>
                <a:cubicBezTo>
                  <a:pt x="510" y="29"/>
                  <a:pt x="511" y="29"/>
                  <a:pt x="511" y="29"/>
                </a:cubicBezTo>
                <a:cubicBezTo>
                  <a:pt x="510" y="30"/>
                  <a:pt x="510" y="29"/>
                  <a:pt x="510" y="29"/>
                </a:cubicBezTo>
                <a:cubicBezTo>
                  <a:pt x="510" y="30"/>
                  <a:pt x="510" y="30"/>
                  <a:pt x="509" y="30"/>
                </a:cubicBezTo>
                <a:cubicBezTo>
                  <a:pt x="509" y="30"/>
                  <a:pt x="509" y="30"/>
                  <a:pt x="508" y="30"/>
                </a:cubicBezTo>
                <a:cubicBezTo>
                  <a:pt x="508" y="30"/>
                  <a:pt x="508" y="30"/>
                  <a:pt x="508" y="31"/>
                </a:cubicBezTo>
                <a:cubicBezTo>
                  <a:pt x="507" y="31"/>
                  <a:pt x="507" y="30"/>
                  <a:pt x="507" y="31"/>
                </a:cubicBezTo>
                <a:cubicBezTo>
                  <a:pt x="506" y="31"/>
                  <a:pt x="507" y="31"/>
                  <a:pt x="506" y="31"/>
                </a:cubicBezTo>
                <a:cubicBezTo>
                  <a:pt x="506" y="31"/>
                  <a:pt x="505" y="31"/>
                  <a:pt x="505" y="31"/>
                </a:cubicBezTo>
                <a:cubicBezTo>
                  <a:pt x="505" y="31"/>
                  <a:pt x="504" y="31"/>
                  <a:pt x="504" y="31"/>
                </a:cubicBezTo>
                <a:cubicBezTo>
                  <a:pt x="504" y="31"/>
                  <a:pt x="504" y="31"/>
                  <a:pt x="504" y="31"/>
                </a:cubicBezTo>
                <a:cubicBezTo>
                  <a:pt x="504" y="31"/>
                  <a:pt x="503" y="31"/>
                  <a:pt x="503" y="31"/>
                </a:cubicBezTo>
                <a:cubicBezTo>
                  <a:pt x="502" y="31"/>
                  <a:pt x="503" y="31"/>
                  <a:pt x="503" y="32"/>
                </a:cubicBezTo>
                <a:cubicBezTo>
                  <a:pt x="502" y="32"/>
                  <a:pt x="502" y="31"/>
                  <a:pt x="502" y="32"/>
                </a:cubicBezTo>
                <a:cubicBezTo>
                  <a:pt x="502" y="32"/>
                  <a:pt x="502" y="32"/>
                  <a:pt x="502" y="32"/>
                </a:cubicBezTo>
                <a:cubicBezTo>
                  <a:pt x="501" y="32"/>
                  <a:pt x="501" y="32"/>
                  <a:pt x="500" y="32"/>
                </a:cubicBezTo>
                <a:cubicBezTo>
                  <a:pt x="500" y="32"/>
                  <a:pt x="500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ubicBezTo>
                  <a:pt x="498" y="34"/>
                  <a:pt x="498" y="34"/>
                  <a:pt x="498" y="35"/>
                </a:cubicBezTo>
                <a:cubicBezTo>
                  <a:pt x="498" y="35"/>
                  <a:pt x="497" y="35"/>
                  <a:pt x="497" y="36"/>
                </a:cubicBezTo>
                <a:cubicBezTo>
                  <a:pt x="497" y="36"/>
                  <a:pt x="497" y="36"/>
                  <a:pt x="498" y="37"/>
                </a:cubicBezTo>
                <a:cubicBezTo>
                  <a:pt x="498" y="38"/>
                  <a:pt x="499" y="38"/>
                  <a:pt x="500" y="38"/>
                </a:cubicBezTo>
                <a:cubicBezTo>
                  <a:pt x="501" y="37"/>
                  <a:pt x="502" y="37"/>
                  <a:pt x="502" y="37"/>
                </a:cubicBezTo>
                <a:cubicBezTo>
                  <a:pt x="503" y="37"/>
                  <a:pt x="505" y="37"/>
                  <a:pt x="505" y="38"/>
                </a:cubicBezTo>
                <a:cubicBezTo>
                  <a:pt x="506" y="39"/>
                  <a:pt x="508" y="37"/>
                  <a:pt x="509" y="37"/>
                </a:cubicBezTo>
                <a:cubicBezTo>
                  <a:pt x="510" y="37"/>
                  <a:pt x="511" y="38"/>
                  <a:pt x="512" y="37"/>
                </a:cubicBezTo>
                <a:cubicBezTo>
                  <a:pt x="512" y="37"/>
                  <a:pt x="513" y="37"/>
                  <a:pt x="514" y="37"/>
                </a:cubicBezTo>
                <a:cubicBezTo>
                  <a:pt x="514" y="37"/>
                  <a:pt x="513" y="38"/>
                  <a:pt x="513" y="38"/>
                </a:cubicBezTo>
                <a:cubicBezTo>
                  <a:pt x="513" y="39"/>
                  <a:pt x="513" y="39"/>
                  <a:pt x="514" y="39"/>
                </a:cubicBezTo>
                <a:cubicBezTo>
                  <a:pt x="514" y="40"/>
                  <a:pt x="513" y="41"/>
                  <a:pt x="512" y="41"/>
                </a:cubicBezTo>
                <a:cubicBezTo>
                  <a:pt x="513" y="42"/>
                  <a:pt x="514" y="42"/>
                  <a:pt x="512" y="44"/>
                </a:cubicBezTo>
                <a:cubicBezTo>
                  <a:pt x="512" y="44"/>
                  <a:pt x="510" y="46"/>
                  <a:pt x="510" y="46"/>
                </a:cubicBezTo>
                <a:cubicBezTo>
                  <a:pt x="509" y="46"/>
                  <a:pt x="509" y="47"/>
                  <a:pt x="508" y="47"/>
                </a:cubicBezTo>
                <a:cubicBezTo>
                  <a:pt x="507" y="47"/>
                  <a:pt x="506" y="48"/>
                  <a:pt x="506" y="49"/>
                </a:cubicBezTo>
                <a:cubicBezTo>
                  <a:pt x="506" y="48"/>
                  <a:pt x="505" y="48"/>
                  <a:pt x="505" y="48"/>
                </a:cubicBezTo>
                <a:cubicBezTo>
                  <a:pt x="504" y="47"/>
                  <a:pt x="504" y="48"/>
                  <a:pt x="503" y="48"/>
                </a:cubicBezTo>
                <a:cubicBezTo>
                  <a:pt x="503" y="47"/>
                  <a:pt x="501" y="47"/>
                  <a:pt x="501" y="47"/>
                </a:cubicBezTo>
                <a:cubicBezTo>
                  <a:pt x="500" y="47"/>
                  <a:pt x="500" y="47"/>
                  <a:pt x="500" y="47"/>
                </a:cubicBezTo>
                <a:cubicBezTo>
                  <a:pt x="499" y="48"/>
                  <a:pt x="501" y="48"/>
                  <a:pt x="499" y="48"/>
                </a:cubicBezTo>
                <a:cubicBezTo>
                  <a:pt x="499" y="48"/>
                  <a:pt x="498" y="47"/>
                  <a:pt x="498" y="47"/>
                </a:cubicBezTo>
                <a:cubicBezTo>
                  <a:pt x="498" y="48"/>
                  <a:pt x="496" y="48"/>
                  <a:pt x="495" y="48"/>
                </a:cubicBezTo>
                <a:cubicBezTo>
                  <a:pt x="495" y="48"/>
                  <a:pt x="495" y="49"/>
                  <a:pt x="494" y="49"/>
                </a:cubicBezTo>
                <a:cubicBezTo>
                  <a:pt x="494" y="49"/>
                  <a:pt x="494" y="49"/>
                  <a:pt x="494" y="49"/>
                </a:cubicBezTo>
                <a:cubicBezTo>
                  <a:pt x="493" y="49"/>
                  <a:pt x="492" y="49"/>
                  <a:pt x="492" y="50"/>
                </a:cubicBezTo>
                <a:cubicBezTo>
                  <a:pt x="491" y="49"/>
                  <a:pt x="490" y="49"/>
                  <a:pt x="489" y="49"/>
                </a:cubicBezTo>
                <a:cubicBezTo>
                  <a:pt x="490" y="50"/>
                  <a:pt x="487" y="50"/>
                  <a:pt x="486" y="50"/>
                </a:cubicBezTo>
                <a:cubicBezTo>
                  <a:pt x="486" y="50"/>
                  <a:pt x="485" y="50"/>
                  <a:pt x="484" y="50"/>
                </a:cubicBezTo>
                <a:cubicBezTo>
                  <a:pt x="484" y="50"/>
                  <a:pt x="484" y="50"/>
                  <a:pt x="484" y="50"/>
                </a:cubicBezTo>
                <a:cubicBezTo>
                  <a:pt x="483" y="50"/>
                  <a:pt x="482" y="50"/>
                  <a:pt x="482" y="50"/>
                </a:cubicBezTo>
                <a:cubicBezTo>
                  <a:pt x="481" y="50"/>
                  <a:pt x="481" y="50"/>
                  <a:pt x="481" y="50"/>
                </a:cubicBezTo>
                <a:cubicBezTo>
                  <a:pt x="481" y="51"/>
                  <a:pt x="481" y="50"/>
                  <a:pt x="481" y="51"/>
                </a:cubicBezTo>
                <a:cubicBezTo>
                  <a:pt x="480" y="51"/>
                  <a:pt x="482" y="51"/>
                  <a:pt x="480" y="51"/>
                </a:cubicBezTo>
                <a:cubicBezTo>
                  <a:pt x="479" y="51"/>
                  <a:pt x="479" y="51"/>
                  <a:pt x="478" y="51"/>
                </a:cubicBezTo>
                <a:cubicBezTo>
                  <a:pt x="478" y="51"/>
                  <a:pt x="476" y="51"/>
                  <a:pt x="476" y="51"/>
                </a:cubicBezTo>
                <a:cubicBezTo>
                  <a:pt x="475" y="52"/>
                  <a:pt x="475" y="52"/>
                  <a:pt x="475" y="53"/>
                </a:cubicBezTo>
                <a:cubicBezTo>
                  <a:pt x="474" y="53"/>
                  <a:pt x="474" y="53"/>
                  <a:pt x="474" y="54"/>
                </a:cubicBezTo>
                <a:cubicBezTo>
                  <a:pt x="474" y="54"/>
                  <a:pt x="474" y="54"/>
                  <a:pt x="474" y="54"/>
                </a:cubicBezTo>
                <a:cubicBezTo>
                  <a:pt x="475" y="54"/>
                  <a:pt x="474" y="54"/>
                  <a:pt x="474" y="55"/>
                </a:cubicBezTo>
                <a:cubicBezTo>
                  <a:pt x="475" y="55"/>
                  <a:pt x="475" y="56"/>
                  <a:pt x="475" y="56"/>
                </a:cubicBezTo>
                <a:cubicBezTo>
                  <a:pt x="475" y="57"/>
                  <a:pt x="476" y="57"/>
                  <a:pt x="476" y="57"/>
                </a:cubicBezTo>
                <a:cubicBezTo>
                  <a:pt x="477" y="57"/>
                  <a:pt x="477" y="57"/>
                  <a:pt x="477" y="59"/>
                </a:cubicBezTo>
                <a:cubicBezTo>
                  <a:pt x="478" y="59"/>
                  <a:pt x="479" y="59"/>
                  <a:pt x="479" y="59"/>
                </a:cubicBezTo>
                <a:cubicBezTo>
                  <a:pt x="480" y="59"/>
                  <a:pt x="480" y="59"/>
                  <a:pt x="480" y="59"/>
                </a:cubicBezTo>
                <a:cubicBezTo>
                  <a:pt x="480" y="60"/>
                  <a:pt x="480" y="59"/>
                  <a:pt x="481" y="60"/>
                </a:cubicBezTo>
                <a:cubicBezTo>
                  <a:pt x="481" y="60"/>
                  <a:pt x="481" y="61"/>
                  <a:pt x="482" y="61"/>
                </a:cubicBezTo>
                <a:cubicBezTo>
                  <a:pt x="483" y="61"/>
                  <a:pt x="484" y="60"/>
                  <a:pt x="485" y="61"/>
                </a:cubicBezTo>
                <a:cubicBezTo>
                  <a:pt x="488" y="61"/>
                  <a:pt x="489" y="60"/>
                  <a:pt x="489" y="58"/>
                </a:cubicBezTo>
                <a:cubicBezTo>
                  <a:pt x="490" y="58"/>
                  <a:pt x="490" y="58"/>
                  <a:pt x="491" y="59"/>
                </a:cubicBezTo>
                <a:cubicBezTo>
                  <a:pt x="491" y="59"/>
                  <a:pt x="491" y="60"/>
                  <a:pt x="491" y="60"/>
                </a:cubicBezTo>
                <a:cubicBezTo>
                  <a:pt x="492" y="61"/>
                  <a:pt x="494" y="61"/>
                  <a:pt x="495" y="61"/>
                </a:cubicBezTo>
                <a:cubicBezTo>
                  <a:pt x="496" y="61"/>
                  <a:pt x="497" y="61"/>
                  <a:pt x="498" y="60"/>
                </a:cubicBezTo>
                <a:cubicBezTo>
                  <a:pt x="499" y="60"/>
                  <a:pt x="499" y="60"/>
                  <a:pt x="500" y="60"/>
                </a:cubicBezTo>
                <a:cubicBezTo>
                  <a:pt x="501" y="60"/>
                  <a:pt x="503" y="60"/>
                  <a:pt x="505" y="60"/>
                </a:cubicBezTo>
                <a:cubicBezTo>
                  <a:pt x="505" y="60"/>
                  <a:pt x="506" y="61"/>
                  <a:pt x="505" y="62"/>
                </a:cubicBezTo>
                <a:cubicBezTo>
                  <a:pt x="505" y="62"/>
                  <a:pt x="504" y="62"/>
                  <a:pt x="504" y="63"/>
                </a:cubicBezTo>
                <a:cubicBezTo>
                  <a:pt x="503" y="63"/>
                  <a:pt x="503" y="62"/>
                  <a:pt x="501" y="62"/>
                </a:cubicBezTo>
                <a:cubicBezTo>
                  <a:pt x="501" y="62"/>
                  <a:pt x="502" y="62"/>
                  <a:pt x="501" y="62"/>
                </a:cubicBezTo>
                <a:cubicBezTo>
                  <a:pt x="501" y="62"/>
                  <a:pt x="500" y="62"/>
                  <a:pt x="500" y="62"/>
                </a:cubicBezTo>
                <a:cubicBezTo>
                  <a:pt x="499" y="62"/>
                  <a:pt x="498" y="62"/>
                  <a:pt x="497" y="62"/>
                </a:cubicBezTo>
                <a:cubicBezTo>
                  <a:pt x="496" y="62"/>
                  <a:pt x="497" y="62"/>
                  <a:pt x="496" y="62"/>
                </a:cubicBezTo>
                <a:cubicBezTo>
                  <a:pt x="496" y="63"/>
                  <a:pt x="496" y="62"/>
                  <a:pt x="496" y="63"/>
                </a:cubicBezTo>
                <a:cubicBezTo>
                  <a:pt x="494" y="63"/>
                  <a:pt x="493" y="62"/>
                  <a:pt x="492" y="62"/>
                </a:cubicBezTo>
                <a:cubicBezTo>
                  <a:pt x="491" y="63"/>
                  <a:pt x="490" y="63"/>
                  <a:pt x="489" y="64"/>
                </a:cubicBezTo>
                <a:cubicBezTo>
                  <a:pt x="488" y="64"/>
                  <a:pt x="486" y="64"/>
                  <a:pt x="485" y="64"/>
                </a:cubicBezTo>
                <a:cubicBezTo>
                  <a:pt x="485" y="66"/>
                  <a:pt x="486" y="66"/>
                  <a:pt x="487" y="66"/>
                </a:cubicBezTo>
                <a:cubicBezTo>
                  <a:pt x="486" y="67"/>
                  <a:pt x="484" y="66"/>
                  <a:pt x="483" y="66"/>
                </a:cubicBezTo>
                <a:cubicBezTo>
                  <a:pt x="483" y="66"/>
                  <a:pt x="482" y="66"/>
                  <a:pt x="482" y="66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80" y="65"/>
                  <a:pt x="480" y="64"/>
                  <a:pt x="479" y="65"/>
                </a:cubicBezTo>
                <a:cubicBezTo>
                  <a:pt x="479" y="65"/>
                  <a:pt x="477" y="65"/>
                  <a:pt x="477" y="66"/>
                </a:cubicBezTo>
                <a:cubicBezTo>
                  <a:pt x="477" y="66"/>
                  <a:pt x="478" y="66"/>
                  <a:pt x="478" y="67"/>
                </a:cubicBezTo>
                <a:cubicBezTo>
                  <a:pt x="478" y="68"/>
                  <a:pt x="479" y="68"/>
                  <a:pt x="479" y="69"/>
                </a:cubicBezTo>
                <a:cubicBezTo>
                  <a:pt x="479" y="69"/>
                  <a:pt x="481" y="68"/>
                  <a:pt x="481" y="68"/>
                </a:cubicBezTo>
                <a:cubicBezTo>
                  <a:pt x="481" y="69"/>
                  <a:pt x="482" y="69"/>
                  <a:pt x="482" y="70"/>
                </a:cubicBezTo>
                <a:cubicBezTo>
                  <a:pt x="483" y="70"/>
                  <a:pt x="484" y="70"/>
                  <a:pt x="484" y="70"/>
                </a:cubicBezTo>
                <a:cubicBezTo>
                  <a:pt x="485" y="70"/>
                  <a:pt x="487" y="70"/>
                  <a:pt x="485" y="71"/>
                </a:cubicBezTo>
                <a:cubicBezTo>
                  <a:pt x="483" y="71"/>
                  <a:pt x="484" y="72"/>
                  <a:pt x="485" y="73"/>
                </a:cubicBezTo>
                <a:cubicBezTo>
                  <a:pt x="486" y="73"/>
                  <a:pt x="486" y="74"/>
                  <a:pt x="487" y="75"/>
                </a:cubicBezTo>
                <a:cubicBezTo>
                  <a:pt x="487" y="75"/>
                  <a:pt x="488" y="74"/>
                  <a:pt x="488" y="75"/>
                </a:cubicBezTo>
                <a:cubicBezTo>
                  <a:pt x="489" y="75"/>
                  <a:pt x="490" y="75"/>
                  <a:pt x="491" y="75"/>
                </a:cubicBezTo>
                <a:cubicBezTo>
                  <a:pt x="491" y="75"/>
                  <a:pt x="495" y="76"/>
                  <a:pt x="496" y="76"/>
                </a:cubicBezTo>
                <a:cubicBezTo>
                  <a:pt x="496" y="75"/>
                  <a:pt x="495" y="73"/>
                  <a:pt x="495" y="73"/>
                </a:cubicBezTo>
                <a:cubicBezTo>
                  <a:pt x="495" y="72"/>
                  <a:pt x="496" y="72"/>
                  <a:pt x="496" y="71"/>
                </a:cubicBezTo>
                <a:cubicBezTo>
                  <a:pt x="497" y="71"/>
                  <a:pt x="497" y="71"/>
                  <a:pt x="498" y="72"/>
                </a:cubicBezTo>
                <a:cubicBezTo>
                  <a:pt x="498" y="73"/>
                  <a:pt x="499" y="74"/>
                  <a:pt x="500" y="73"/>
                </a:cubicBezTo>
                <a:cubicBezTo>
                  <a:pt x="500" y="72"/>
                  <a:pt x="500" y="72"/>
                  <a:pt x="501" y="72"/>
                </a:cubicBezTo>
                <a:cubicBezTo>
                  <a:pt x="502" y="71"/>
                  <a:pt x="503" y="71"/>
                  <a:pt x="504" y="71"/>
                </a:cubicBezTo>
                <a:cubicBezTo>
                  <a:pt x="505" y="71"/>
                  <a:pt x="505" y="72"/>
                  <a:pt x="505" y="73"/>
                </a:cubicBezTo>
                <a:cubicBezTo>
                  <a:pt x="505" y="73"/>
                  <a:pt x="506" y="73"/>
                  <a:pt x="506" y="74"/>
                </a:cubicBezTo>
                <a:cubicBezTo>
                  <a:pt x="507" y="75"/>
                  <a:pt x="508" y="73"/>
                  <a:pt x="508" y="72"/>
                </a:cubicBezTo>
                <a:cubicBezTo>
                  <a:pt x="509" y="72"/>
                  <a:pt x="509" y="73"/>
                  <a:pt x="510" y="73"/>
                </a:cubicBezTo>
                <a:cubicBezTo>
                  <a:pt x="511" y="73"/>
                  <a:pt x="510" y="72"/>
                  <a:pt x="511" y="72"/>
                </a:cubicBezTo>
                <a:cubicBezTo>
                  <a:pt x="512" y="72"/>
                  <a:pt x="513" y="72"/>
                  <a:pt x="515" y="72"/>
                </a:cubicBezTo>
                <a:cubicBezTo>
                  <a:pt x="515" y="72"/>
                  <a:pt x="515" y="72"/>
                  <a:pt x="515" y="72"/>
                </a:cubicBezTo>
                <a:cubicBezTo>
                  <a:pt x="515" y="71"/>
                  <a:pt x="515" y="71"/>
                  <a:pt x="516" y="71"/>
                </a:cubicBezTo>
                <a:cubicBezTo>
                  <a:pt x="517" y="70"/>
                  <a:pt x="517" y="70"/>
                  <a:pt x="518" y="71"/>
                </a:cubicBezTo>
                <a:cubicBezTo>
                  <a:pt x="518" y="72"/>
                  <a:pt x="518" y="72"/>
                  <a:pt x="518" y="73"/>
                </a:cubicBezTo>
                <a:cubicBezTo>
                  <a:pt x="519" y="73"/>
                  <a:pt x="520" y="72"/>
                  <a:pt x="521" y="72"/>
                </a:cubicBezTo>
                <a:cubicBezTo>
                  <a:pt x="521" y="71"/>
                  <a:pt x="522" y="70"/>
                  <a:pt x="523" y="71"/>
                </a:cubicBezTo>
                <a:cubicBezTo>
                  <a:pt x="523" y="71"/>
                  <a:pt x="524" y="72"/>
                  <a:pt x="524" y="72"/>
                </a:cubicBezTo>
                <a:cubicBezTo>
                  <a:pt x="525" y="72"/>
                  <a:pt x="525" y="72"/>
                  <a:pt x="526" y="72"/>
                </a:cubicBezTo>
                <a:cubicBezTo>
                  <a:pt x="527" y="72"/>
                  <a:pt x="531" y="73"/>
                  <a:pt x="531" y="74"/>
                </a:cubicBezTo>
                <a:cubicBezTo>
                  <a:pt x="531" y="74"/>
                  <a:pt x="533" y="75"/>
                  <a:pt x="534" y="76"/>
                </a:cubicBezTo>
                <a:cubicBezTo>
                  <a:pt x="535" y="76"/>
                  <a:pt x="535" y="76"/>
                  <a:pt x="535" y="77"/>
                </a:cubicBezTo>
                <a:cubicBezTo>
                  <a:pt x="535" y="77"/>
                  <a:pt x="537" y="76"/>
                  <a:pt x="537" y="77"/>
                </a:cubicBezTo>
                <a:cubicBezTo>
                  <a:pt x="537" y="77"/>
                  <a:pt x="539" y="77"/>
                  <a:pt x="539" y="77"/>
                </a:cubicBezTo>
                <a:cubicBezTo>
                  <a:pt x="539" y="77"/>
                  <a:pt x="542" y="79"/>
                  <a:pt x="542" y="79"/>
                </a:cubicBezTo>
                <a:cubicBezTo>
                  <a:pt x="542" y="81"/>
                  <a:pt x="542" y="81"/>
                  <a:pt x="543" y="81"/>
                </a:cubicBezTo>
                <a:cubicBezTo>
                  <a:pt x="544" y="81"/>
                  <a:pt x="544" y="82"/>
                  <a:pt x="545" y="82"/>
                </a:cubicBezTo>
                <a:cubicBezTo>
                  <a:pt x="546" y="82"/>
                  <a:pt x="545" y="83"/>
                  <a:pt x="546" y="83"/>
                </a:cubicBezTo>
                <a:cubicBezTo>
                  <a:pt x="547" y="83"/>
                  <a:pt x="548" y="84"/>
                  <a:pt x="548" y="85"/>
                </a:cubicBezTo>
                <a:cubicBezTo>
                  <a:pt x="548" y="85"/>
                  <a:pt x="548" y="85"/>
                  <a:pt x="548" y="85"/>
                </a:cubicBezTo>
                <a:cubicBezTo>
                  <a:pt x="548" y="86"/>
                  <a:pt x="548" y="86"/>
                  <a:pt x="549" y="86"/>
                </a:cubicBezTo>
                <a:cubicBezTo>
                  <a:pt x="550" y="86"/>
                  <a:pt x="551" y="86"/>
                  <a:pt x="552" y="87"/>
                </a:cubicBezTo>
                <a:cubicBezTo>
                  <a:pt x="551" y="87"/>
                  <a:pt x="551" y="88"/>
                  <a:pt x="551" y="88"/>
                </a:cubicBezTo>
                <a:cubicBezTo>
                  <a:pt x="551" y="88"/>
                  <a:pt x="551" y="88"/>
                  <a:pt x="551" y="89"/>
                </a:cubicBezTo>
                <a:cubicBezTo>
                  <a:pt x="551" y="89"/>
                  <a:pt x="551" y="89"/>
                  <a:pt x="551" y="90"/>
                </a:cubicBezTo>
                <a:cubicBezTo>
                  <a:pt x="551" y="91"/>
                  <a:pt x="548" y="90"/>
                  <a:pt x="548" y="91"/>
                </a:cubicBezTo>
                <a:cubicBezTo>
                  <a:pt x="549" y="91"/>
                  <a:pt x="550" y="91"/>
                  <a:pt x="552" y="90"/>
                </a:cubicBezTo>
                <a:cubicBezTo>
                  <a:pt x="552" y="91"/>
                  <a:pt x="551" y="91"/>
                  <a:pt x="552" y="92"/>
                </a:cubicBezTo>
                <a:cubicBezTo>
                  <a:pt x="553" y="93"/>
                  <a:pt x="553" y="93"/>
                  <a:pt x="553" y="94"/>
                </a:cubicBezTo>
                <a:cubicBezTo>
                  <a:pt x="553" y="94"/>
                  <a:pt x="555" y="95"/>
                  <a:pt x="555" y="96"/>
                </a:cubicBezTo>
                <a:cubicBezTo>
                  <a:pt x="555" y="96"/>
                  <a:pt x="555" y="96"/>
                  <a:pt x="555" y="96"/>
                </a:cubicBezTo>
                <a:cubicBezTo>
                  <a:pt x="555" y="96"/>
                  <a:pt x="555" y="97"/>
                  <a:pt x="555" y="97"/>
                </a:cubicBezTo>
                <a:cubicBezTo>
                  <a:pt x="555" y="97"/>
                  <a:pt x="556" y="97"/>
                  <a:pt x="556" y="97"/>
                </a:cubicBezTo>
                <a:cubicBezTo>
                  <a:pt x="556" y="98"/>
                  <a:pt x="556" y="99"/>
                  <a:pt x="557" y="99"/>
                </a:cubicBezTo>
                <a:cubicBezTo>
                  <a:pt x="557" y="99"/>
                  <a:pt x="556" y="100"/>
                  <a:pt x="556" y="100"/>
                </a:cubicBezTo>
                <a:cubicBezTo>
                  <a:pt x="557" y="100"/>
                  <a:pt x="558" y="100"/>
                  <a:pt x="558" y="100"/>
                </a:cubicBezTo>
                <a:cubicBezTo>
                  <a:pt x="559" y="100"/>
                  <a:pt x="559" y="101"/>
                  <a:pt x="558" y="101"/>
                </a:cubicBezTo>
                <a:cubicBezTo>
                  <a:pt x="558" y="101"/>
                  <a:pt x="558" y="101"/>
                  <a:pt x="558" y="102"/>
                </a:cubicBezTo>
                <a:cubicBezTo>
                  <a:pt x="558" y="102"/>
                  <a:pt x="558" y="102"/>
                  <a:pt x="558" y="103"/>
                </a:cubicBezTo>
                <a:cubicBezTo>
                  <a:pt x="557" y="103"/>
                  <a:pt x="558" y="104"/>
                  <a:pt x="558" y="105"/>
                </a:cubicBezTo>
                <a:cubicBezTo>
                  <a:pt x="557" y="105"/>
                  <a:pt x="555" y="104"/>
                  <a:pt x="554" y="105"/>
                </a:cubicBezTo>
                <a:cubicBezTo>
                  <a:pt x="553" y="105"/>
                  <a:pt x="555" y="106"/>
                  <a:pt x="555" y="106"/>
                </a:cubicBezTo>
                <a:cubicBezTo>
                  <a:pt x="555" y="107"/>
                  <a:pt x="554" y="108"/>
                  <a:pt x="554" y="109"/>
                </a:cubicBezTo>
                <a:cubicBezTo>
                  <a:pt x="553" y="109"/>
                  <a:pt x="553" y="108"/>
                  <a:pt x="553" y="109"/>
                </a:cubicBezTo>
                <a:cubicBezTo>
                  <a:pt x="553" y="111"/>
                  <a:pt x="554" y="110"/>
                  <a:pt x="555" y="110"/>
                </a:cubicBezTo>
                <a:cubicBezTo>
                  <a:pt x="555" y="111"/>
                  <a:pt x="554" y="111"/>
                  <a:pt x="554" y="112"/>
                </a:cubicBezTo>
                <a:cubicBezTo>
                  <a:pt x="553" y="112"/>
                  <a:pt x="552" y="112"/>
                  <a:pt x="553" y="113"/>
                </a:cubicBezTo>
                <a:cubicBezTo>
                  <a:pt x="553" y="113"/>
                  <a:pt x="554" y="113"/>
                  <a:pt x="554" y="114"/>
                </a:cubicBezTo>
                <a:cubicBezTo>
                  <a:pt x="554" y="114"/>
                  <a:pt x="554" y="114"/>
                  <a:pt x="555" y="114"/>
                </a:cubicBezTo>
                <a:cubicBezTo>
                  <a:pt x="556" y="114"/>
                  <a:pt x="557" y="115"/>
                  <a:pt x="558" y="115"/>
                </a:cubicBezTo>
                <a:cubicBezTo>
                  <a:pt x="560" y="114"/>
                  <a:pt x="559" y="113"/>
                  <a:pt x="560" y="112"/>
                </a:cubicBezTo>
                <a:cubicBezTo>
                  <a:pt x="560" y="112"/>
                  <a:pt x="560" y="110"/>
                  <a:pt x="561" y="110"/>
                </a:cubicBezTo>
                <a:cubicBezTo>
                  <a:pt x="561" y="111"/>
                  <a:pt x="561" y="112"/>
                  <a:pt x="562" y="113"/>
                </a:cubicBezTo>
                <a:cubicBezTo>
                  <a:pt x="562" y="113"/>
                  <a:pt x="563" y="113"/>
                  <a:pt x="563" y="112"/>
                </a:cubicBezTo>
                <a:cubicBezTo>
                  <a:pt x="563" y="112"/>
                  <a:pt x="564" y="112"/>
                  <a:pt x="564" y="112"/>
                </a:cubicBezTo>
                <a:cubicBezTo>
                  <a:pt x="564" y="113"/>
                  <a:pt x="564" y="113"/>
                  <a:pt x="565" y="113"/>
                </a:cubicBezTo>
                <a:cubicBezTo>
                  <a:pt x="566" y="113"/>
                  <a:pt x="567" y="113"/>
                  <a:pt x="567" y="113"/>
                </a:cubicBezTo>
                <a:cubicBezTo>
                  <a:pt x="568" y="113"/>
                  <a:pt x="567" y="113"/>
                  <a:pt x="568" y="113"/>
                </a:cubicBezTo>
                <a:cubicBezTo>
                  <a:pt x="568" y="113"/>
                  <a:pt x="569" y="113"/>
                  <a:pt x="570" y="113"/>
                </a:cubicBezTo>
                <a:cubicBezTo>
                  <a:pt x="569" y="114"/>
                  <a:pt x="569" y="114"/>
                  <a:pt x="569" y="114"/>
                </a:cubicBezTo>
                <a:cubicBezTo>
                  <a:pt x="569" y="115"/>
                  <a:pt x="570" y="115"/>
                  <a:pt x="570" y="115"/>
                </a:cubicBezTo>
                <a:cubicBezTo>
                  <a:pt x="572" y="115"/>
                  <a:pt x="573" y="114"/>
                  <a:pt x="575" y="114"/>
                </a:cubicBezTo>
                <a:cubicBezTo>
                  <a:pt x="575" y="114"/>
                  <a:pt x="575" y="114"/>
                  <a:pt x="574" y="115"/>
                </a:cubicBezTo>
                <a:cubicBezTo>
                  <a:pt x="574" y="115"/>
                  <a:pt x="572" y="115"/>
                  <a:pt x="572" y="116"/>
                </a:cubicBezTo>
                <a:cubicBezTo>
                  <a:pt x="572" y="116"/>
                  <a:pt x="572" y="116"/>
                  <a:pt x="573" y="116"/>
                </a:cubicBezTo>
                <a:cubicBezTo>
                  <a:pt x="573" y="116"/>
                  <a:pt x="574" y="116"/>
                  <a:pt x="574" y="116"/>
                </a:cubicBezTo>
                <a:cubicBezTo>
                  <a:pt x="574" y="115"/>
                  <a:pt x="575" y="116"/>
                  <a:pt x="576" y="116"/>
                </a:cubicBezTo>
                <a:cubicBezTo>
                  <a:pt x="577" y="116"/>
                  <a:pt x="577" y="116"/>
                  <a:pt x="578" y="117"/>
                </a:cubicBezTo>
                <a:cubicBezTo>
                  <a:pt x="577" y="117"/>
                  <a:pt x="575" y="117"/>
                  <a:pt x="574" y="117"/>
                </a:cubicBezTo>
                <a:cubicBezTo>
                  <a:pt x="575" y="118"/>
                  <a:pt x="575" y="118"/>
                  <a:pt x="576" y="118"/>
                </a:cubicBezTo>
                <a:cubicBezTo>
                  <a:pt x="576" y="118"/>
                  <a:pt x="577" y="119"/>
                  <a:pt x="577" y="119"/>
                </a:cubicBezTo>
                <a:cubicBezTo>
                  <a:pt x="576" y="119"/>
                  <a:pt x="575" y="119"/>
                  <a:pt x="575" y="119"/>
                </a:cubicBezTo>
                <a:cubicBezTo>
                  <a:pt x="574" y="120"/>
                  <a:pt x="574" y="120"/>
                  <a:pt x="574" y="121"/>
                </a:cubicBezTo>
                <a:cubicBezTo>
                  <a:pt x="575" y="121"/>
                  <a:pt x="576" y="121"/>
                  <a:pt x="577" y="121"/>
                </a:cubicBezTo>
                <a:cubicBezTo>
                  <a:pt x="577" y="121"/>
                  <a:pt x="577" y="122"/>
                  <a:pt x="577" y="122"/>
                </a:cubicBezTo>
                <a:cubicBezTo>
                  <a:pt x="576" y="122"/>
                  <a:pt x="575" y="122"/>
                  <a:pt x="575" y="122"/>
                </a:cubicBezTo>
                <a:cubicBezTo>
                  <a:pt x="575" y="123"/>
                  <a:pt x="575" y="123"/>
                  <a:pt x="576" y="123"/>
                </a:cubicBezTo>
                <a:cubicBezTo>
                  <a:pt x="577" y="124"/>
                  <a:pt x="577" y="123"/>
                  <a:pt x="577" y="125"/>
                </a:cubicBezTo>
                <a:cubicBezTo>
                  <a:pt x="576" y="125"/>
                  <a:pt x="575" y="124"/>
                  <a:pt x="574" y="124"/>
                </a:cubicBezTo>
                <a:cubicBezTo>
                  <a:pt x="574" y="123"/>
                  <a:pt x="573" y="123"/>
                  <a:pt x="572" y="123"/>
                </a:cubicBezTo>
                <a:cubicBezTo>
                  <a:pt x="571" y="123"/>
                  <a:pt x="572" y="123"/>
                  <a:pt x="571" y="122"/>
                </a:cubicBezTo>
                <a:cubicBezTo>
                  <a:pt x="570" y="122"/>
                  <a:pt x="570" y="121"/>
                  <a:pt x="569" y="121"/>
                </a:cubicBezTo>
                <a:cubicBezTo>
                  <a:pt x="565" y="120"/>
                  <a:pt x="562" y="120"/>
                  <a:pt x="559" y="120"/>
                </a:cubicBezTo>
                <a:cubicBezTo>
                  <a:pt x="559" y="120"/>
                  <a:pt x="558" y="120"/>
                  <a:pt x="558" y="121"/>
                </a:cubicBezTo>
                <a:cubicBezTo>
                  <a:pt x="557" y="121"/>
                  <a:pt x="557" y="122"/>
                  <a:pt x="558" y="123"/>
                </a:cubicBezTo>
                <a:cubicBezTo>
                  <a:pt x="558" y="123"/>
                  <a:pt x="558" y="123"/>
                  <a:pt x="558" y="123"/>
                </a:cubicBezTo>
                <a:cubicBezTo>
                  <a:pt x="559" y="123"/>
                  <a:pt x="559" y="123"/>
                  <a:pt x="559" y="123"/>
                </a:cubicBezTo>
                <a:cubicBezTo>
                  <a:pt x="559" y="123"/>
                  <a:pt x="560" y="123"/>
                  <a:pt x="560" y="123"/>
                </a:cubicBezTo>
                <a:cubicBezTo>
                  <a:pt x="561" y="124"/>
                  <a:pt x="561" y="124"/>
                  <a:pt x="562" y="124"/>
                </a:cubicBezTo>
                <a:cubicBezTo>
                  <a:pt x="562" y="125"/>
                  <a:pt x="562" y="126"/>
                  <a:pt x="561" y="125"/>
                </a:cubicBezTo>
                <a:cubicBezTo>
                  <a:pt x="561" y="125"/>
                  <a:pt x="561" y="125"/>
                  <a:pt x="561" y="125"/>
                </a:cubicBezTo>
                <a:cubicBezTo>
                  <a:pt x="560" y="125"/>
                  <a:pt x="559" y="125"/>
                  <a:pt x="559" y="125"/>
                </a:cubicBezTo>
                <a:cubicBezTo>
                  <a:pt x="558" y="125"/>
                  <a:pt x="556" y="125"/>
                  <a:pt x="556" y="127"/>
                </a:cubicBezTo>
                <a:cubicBezTo>
                  <a:pt x="556" y="127"/>
                  <a:pt x="557" y="128"/>
                  <a:pt x="557" y="128"/>
                </a:cubicBezTo>
                <a:cubicBezTo>
                  <a:pt x="556" y="129"/>
                  <a:pt x="556" y="129"/>
                  <a:pt x="555" y="130"/>
                </a:cubicBezTo>
                <a:cubicBezTo>
                  <a:pt x="555" y="131"/>
                  <a:pt x="555" y="131"/>
                  <a:pt x="554" y="132"/>
                </a:cubicBezTo>
                <a:cubicBezTo>
                  <a:pt x="554" y="132"/>
                  <a:pt x="555" y="133"/>
                  <a:pt x="555" y="133"/>
                </a:cubicBezTo>
                <a:cubicBezTo>
                  <a:pt x="556" y="133"/>
                  <a:pt x="557" y="133"/>
                  <a:pt x="558" y="133"/>
                </a:cubicBezTo>
                <a:cubicBezTo>
                  <a:pt x="559" y="133"/>
                  <a:pt x="560" y="134"/>
                  <a:pt x="560" y="133"/>
                </a:cubicBezTo>
                <a:cubicBezTo>
                  <a:pt x="560" y="133"/>
                  <a:pt x="560" y="133"/>
                  <a:pt x="561" y="133"/>
                </a:cubicBezTo>
                <a:cubicBezTo>
                  <a:pt x="561" y="133"/>
                  <a:pt x="561" y="134"/>
                  <a:pt x="561" y="134"/>
                </a:cubicBezTo>
                <a:cubicBezTo>
                  <a:pt x="561" y="135"/>
                  <a:pt x="561" y="135"/>
                  <a:pt x="560" y="135"/>
                </a:cubicBezTo>
                <a:cubicBezTo>
                  <a:pt x="559" y="135"/>
                  <a:pt x="558" y="135"/>
                  <a:pt x="557" y="135"/>
                </a:cubicBezTo>
                <a:cubicBezTo>
                  <a:pt x="557" y="136"/>
                  <a:pt x="558" y="136"/>
                  <a:pt x="560" y="137"/>
                </a:cubicBezTo>
                <a:cubicBezTo>
                  <a:pt x="561" y="137"/>
                  <a:pt x="562" y="137"/>
                  <a:pt x="563" y="137"/>
                </a:cubicBezTo>
                <a:cubicBezTo>
                  <a:pt x="563" y="136"/>
                  <a:pt x="563" y="136"/>
                  <a:pt x="563" y="136"/>
                </a:cubicBezTo>
                <a:cubicBezTo>
                  <a:pt x="563" y="136"/>
                  <a:pt x="564" y="136"/>
                  <a:pt x="564" y="136"/>
                </a:cubicBezTo>
                <a:cubicBezTo>
                  <a:pt x="564" y="135"/>
                  <a:pt x="565" y="136"/>
                  <a:pt x="566" y="136"/>
                </a:cubicBezTo>
                <a:cubicBezTo>
                  <a:pt x="566" y="136"/>
                  <a:pt x="566" y="135"/>
                  <a:pt x="566" y="135"/>
                </a:cubicBezTo>
                <a:cubicBezTo>
                  <a:pt x="567" y="135"/>
                  <a:pt x="568" y="134"/>
                  <a:pt x="568" y="134"/>
                </a:cubicBezTo>
                <a:cubicBezTo>
                  <a:pt x="569" y="134"/>
                  <a:pt x="569" y="134"/>
                  <a:pt x="570" y="133"/>
                </a:cubicBezTo>
                <a:cubicBezTo>
                  <a:pt x="570" y="133"/>
                  <a:pt x="570" y="133"/>
                  <a:pt x="570" y="133"/>
                </a:cubicBezTo>
                <a:cubicBezTo>
                  <a:pt x="570" y="133"/>
                  <a:pt x="571" y="132"/>
                  <a:pt x="571" y="132"/>
                </a:cubicBezTo>
                <a:cubicBezTo>
                  <a:pt x="569" y="131"/>
                  <a:pt x="568" y="130"/>
                  <a:pt x="567" y="129"/>
                </a:cubicBezTo>
                <a:cubicBezTo>
                  <a:pt x="566" y="127"/>
                  <a:pt x="565" y="126"/>
                  <a:pt x="564" y="126"/>
                </a:cubicBezTo>
                <a:cubicBezTo>
                  <a:pt x="563" y="126"/>
                  <a:pt x="563" y="125"/>
                  <a:pt x="563" y="124"/>
                </a:cubicBezTo>
                <a:cubicBezTo>
                  <a:pt x="563" y="124"/>
                  <a:pt x="564" y="124"/>
                  <a:pt x="565" y="125"/>
                </a:cubicBezTo>
                <a:cubicBezTo>
                  <a:pt x="565" y="125"/>
                  <a:pt x="565" y="125"/>
                  <a:pt x="565" y="125"/>
                </a:cubicBezTo>
                <a:cubicBezTo>
                  <a:pt x="565" y="125"/>
                  <a:pt x="566" y="125"/>
                  <a:pt x="566" y="125"/>
                </a:cubicBezTo>
                <a:cubicBezTo>
                  <a:pt x="567" y="125"/>
                  <a:pt x="567" y="126"/>
                  <a:pt x="568" y="126"/>
                </a:cubicBezTo>
                <a:cubicBezTo>
                  <a:pt x="568" y="126"/>
                  <a:pt x="568" y="127"/>
                  <a:pt x="569" y="127"/>
                </a:cubicBezTo>
                <a:cubicBezTo>
                  <a:pt x="570" y="127"/>
                  <a:pt x="569" y="128"/>
                  <a:pt x="570" y="128"/>
                </a:cubicBezTo>
                <a:cubicBezTo>
                  <a:pt x="571" y="128"/>
                  <a:pt x="572" y="128"/>
                  <a:pt x="573" y="127"/>
                </a:cubicBezTo>
                <a:cubicBezTo>
                  <a:pt x="574" y="127"/>
                  <a:pt x="573" y="128"/>
                  <a:pt x="575" y="128"/>
                </a:cubicBezTo>
                <a:cubicBezTo>
                  <a:pt x="576" y="128"/>
                  <a:pt x="577" y="127"/>
                  <a:pt x="578" y="127"/>
                </a:cubicBezTo>
                <a:cubicBezTo>
                  <a:pt x="577" y="128"/>
                  <a:pt x="577" y="128"/>
                  <a:pt x="577" y="128"/>
                </a:cubicBezTo>
                <a:cubicBezTo>
                  <a:pt x="577" y="129"/>
                  <a:pt x="577" y="130"/>
                  <a:pt x="578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6" y="131"/>
                  <a:pt x="576" y="131"/>
                  <a:pt x="576" y="132"/>
                </a:cubicBezTo>
                <a:cubicBezTo>
                  <a:pt x="576" y="132"/>
                  <a:pt x="577" y="132"/>
                  <a:pt x="577" y="132"/>
                </a:cubicBezTo>
                <a:cubicBezTo>
                  <a:pt x="576" y="133"/>
                  <a:pt x="576" y="133"/>
                  <a:pt x="576" y="134"/>
                </a:cubicBezTo>
                <a:cubicBezTo>
                  <a:pt x="577" y="134"/>
                  <a:pt x="578" y="134"/>
                  <a:pt x="578" y="134"/>
                </a:cubicBezTo>
                <a:cubicBezTo>
                  <a:pt x="579" y="134"/>
                  <a:pt x="578" y="134"/>
                  <a:pt x="579" y="134"/>
                </a:cubicBezTo>
                <a:cubicBezTo>
                  <a:pt x="578" y="135"/>
                  <a:pt x="578" y="135"/>
                  <a:pt x="578" y="136"/>
                </a:cubicBezTo>
                <a:cubicBezTo>
                  <a:pt x="578" y="136"/>
                  <a:pt x="579" y="136"/>
                  <a:pt x="579" y="136"/>
                </a:cubicBezTo>
                <a:cubicBezTo>
                  <a:pt x="579" y="137"/>
                  <a:pt x="578" y="138"/>
                  <a:pt x="578" y="139"/>
                </a:cubicBezTo>
                <a:cubicBezTo>
                  <a:pt x="578" y="138"/>
                  <a:pt x="577" y="138"/>
                  <a:pt x="577" y="138"/>
                </a:cubicBezTo>
                <a:cubicBezTo>
                  <a:pt x="577" y="137"/>
                  <a:pt x="577" y="137"/>
                  <a:pt x="577" y="136"/>
                </a:cubicBezTo>
                <a:cubicBezTo>
                  <a:pt x="577" y="136"/>
                  <a:pt x="576" y="136"/>
                  <a:pt x="575" y="136"/>
                </a:cubicBezTo>
                <a:cubicBezTo>
                  <a:pt x="575" y="136"/>
                  <a:pt x="575" y="139"/>
                  <a:pt x="575" y="139"/>
                </a:cubicBezTo>
                <a:cubicBezTo>
                  <a:pt x="576" y="139"/>
                  <a:pt x="576" y="139"/>
                  <a:pt x="576" y="140"/>
                </a:cubicBezTo>
                <a:cubicBezTo>
                  <a:pt x="576" y="140"/>
                  <a:pt x="575" y="140"/>
                  <a:pt x="576" y="140"/>
                </a:cubicBezTo>
                <a:cubicBezTo>
                  <a:pt x="576" y="140"/>
                  <a:pt x="576" y="141"/>
                  <a:pt x="577" y="141"/>
                </a:cubicBezTo>
                <a:cubicBezTo>
                  <a:pt x="576" y="141"/>
                  <a:pt x="576" y="142"/>
                  <a:pt x="576" y="142"/>
                </a:cubicBezTo>
                <a:cubicBezTo>
                  <a:pt x="576" y="142"/>
                  <a:pt x="575" y="143"/>
                  <a:pt x="574" y="143"/>
                </a:cubicBezTo>
                <a:cubicBezTo>
                  <a:pt x="574" y="143"/>
                  <a:pt x="572" y="143"/>
                  <a:pt x="572" y="143"/>
                </a:cubicBezTo>
                <a:cubicBezTo>
                  <a:pt x="572" y="142"/>
                  <a:pt x="571" y="143"/>
                  <a:pt x="571" y="142"/>
                </a:cubicBezTo>
                <a:cubicBezTo>
                  <a:pt x="570" y="143"/>
                  <a:pt x="570" y="143"/>
                  <a:pt x="570" y="144"/>
                </a:cubicBezTo>
                <a:cubicBezTo>
                  <a:pt x="570" y="144"/>
                  <a:pt x="568" y="143"/>
                  <a:pt x="568" y="144"/>
                </a:cubicBezTo>
                <a:cubicBezTo>
                  <a:pt x="568" y="143"/>
                  <a:pt x="566" y="145"/>
                  <a:pt x="567" y="145"/>
                </a:cubicBezTo>
                <a:cubicBezTo>
                  <a:pt x="569" y="145"/>
                  <a:pt x="570" y="145"/>
                  <a:pt x="572" y="145"/>
                </a:cubicBezTo>
                <a:cubicBezTo>
                  <a:pt x="572" y="145"/>
                  <a:pt x="573" y="145"/>
                  <a:pt x="574" y="145"/>
                </a:cubicBezTo>
                <a:cubicBezTo>
                  <a:pt x="575" y="145"/>
                  <a:pt x="574" y="145"/>
                  <a:pt x="575" y="145"/>
                </a:cubicBezTo>
                <a:cubicBezTo>
                  <a:pt x="575" y="144"/>
                  <a:pt x="576" y="144"/>
                  <a:pt x="577" y="144"/>
                </a:cubicBezTo>
                <a:cubicBezTo>
                  <a:pt x="577" y="145"/>
                  <a:pt x="577" y="146"/>
                  <a:pt x="577" y="146"/>
                </a:cubicBezTo>
                <a:cubicBezTo>
                  <a:pt x="576" y="146"/>
                  <a:pt x="575" y="146"/>
                  <a:pt x="574" y="146"/>
                </a:cubicBezTo>
                <a:cubicBezTo>
                  <a:pt x="574" y="146"/>
                  <a:pt x="574" y="146"/>
                  <a:pt x="574" y="146"/>
                </a:cubicBezTo>
                <a:cubicBezTo>
                  <a:pt x="574" y="147"/>
                  <a:pt x="573" y="147"/>
                  <a:pt x="572" y="147"/>
                </a:cubicBezTo>
                <a:cubicBezTo>
                  <a:pt x="571" y="147"/>
                  <a:pt x="571" y="147"/>
                  <a:pt x="570" y="147"/>
                </a:cubicBezTo>
                <a:cubicBezTo>
                  <a:pt x="570" y="147"/>
                  <a:pt x="570" y="146"/>
                  <a:pt x="569" y="146"/>
                </a:cubicBezTo>
                <a:cubicBezTo>
                  <a:pt x="569" y="146"/>
                  <a:pt x="568" y="146"/>
                  <a:pt x="568" y="145"/>
                </a:cubicBezTo>
                <a:cubicBezTo>
                  <a:pt x="568" y="146"/>
                  <a:pt x="566" y="146"/>
                  <a:pt x="568" y="147"/>
                </a:cubicBezTo>
                <a:cubicBezTo>
                  <a:pt x="569" y="147"/>
                  <a:pt x="570" y="148"/>
                  <a:pt x="571" y="148"/>
                </a:cubicBezTo>
                <a:cubicBezTo>
                  <a:pt x="570" y="149"/>
                  <a:pt x="569" y="148"/>
                  <a:pt x="568" y="147"/>
                </a:cubicBezTo>
                <a:cubicBezTo>
                  <a:pt x="567" y="147"/>
                  <a:pt x="566" y="147"/>
                  <a:pt x="565" y="148"/>
                </a:cubicBezTo>
                <a:cubicBezTo>
                  <a:pt x="564" y="149"/>
                  <a:pt x="564" y="149"/>
                  <a:pt x="563" y="150"/>
                </a:cubicBezTo>
                <a:cubicBezTo>
                  <a:pt x="563" y="150"/>
                  <a:pt x="563" y="151"/>
                  <a:pt x="563" y="152"/>
                </a:cubicBezTo>
                <a:cubicBezTo>
                  <a:pt x="564" y="152"/>
                  <a:pt x="564" y="151"/>
                  <a:pt x="565" y="151"/>
                </a:cubicBezTo>
                <a:cubicBezTo>
                  <a:pt x="565" y="151"/>
                  <a:pt x="565" y="151"/>
                  <a:pt x="566" y="150"/>
                </a:cubicBezTo>
                <a:cubicBezTo>
                  <a:pt x="566" y="150"/>
                  <a:pt x="566" y="150"/>
                  <a:pt x="566" y="150"/>
                </a:cubicBezTo>
                <a:cubicBezTo>
                  <a:pt x="567" y="150"/>
                  <a:pt x="567" y="150"/>
                  <a:pt x="568" y="150"/>
                </a:cubicBezTo>
                <a:cubicBezTo>
                  <a:pt x="568" y="149"/>
                  <a:pt x="568" y="150"/>
                  <a:pt x="569" y="150"/>
                </a:cubicBezTo>
                <a:cubicBezTo>
                  <a:pt x="570" y="150"/>
                  <a:pt x="569" y="149"/>
                  <a:pt x="570" y="149"/>
                </a:cubicBezTo>
                <a:cubicBezTo>
                  <a:pt x="571" y="149"/>
                  <a:pt x="571" y="149"/>
                  <a:pt x="572" y="149"/>
                </a:cubicBezTo>
                <a:cubicBezTo>
                  <a:pt x="572" y="149"/>
                  <a:pt x="571" y="149"/>
                  <a:pt x="572" y="149"/>
                </a:cubicBezTo>
                <a:cubicBezTo>
                  <a:pt x="573" y="149"/>
                  <a:pt x="572" y="149"/>
                  <a:pt x="571" y="149"/>
                </a:cubicBezTo>
                <a:cubicBezTo>
                  <a:pt x="572" y="150"/>
                  <a:pt x="572" y="150"/>
                  <a:pt x="573" y="151"/>
                </a:cubicBezTo>
                <a:cubicBezTo>
                  <a:pt x="573" y="151"/>
                  <a:pt x="573" y="151"/>
                  <a:pt x="573" y="151"/>
                </a:cubicBezTo>
                <a:cubicBezTo>
                  <a:pt x="574" y="151"/>
                  <a:pt x="575" y="151"/>
                  <a:pt x="575" y="151"/>
                </a:cubicBezTo>
                <a:cubicBezTo>
                  <a:pt x="576" y="151"/>
                  <a:pt x="576" y="150"/>
                  <a:pt x="575" y="150"/>
                </a:cubicBezTo>
                <a:cubicBezTo>
                  <a:pt x="575" y="149"/>
                  <a:pt x="575" y="149"/>
                  <a:pt x="576" y="148"/>
                </a:cubicBezTo>
                <a:cubicBezTo>
                  <a:pt x="576" y="148"/>
                  <a:pt x="577" y="148"/>
                  <a:pt x="578" y="148"/>
                </a:cubicBezTo>
                <a:cubicBezTo>
                  <a:pt x="577" y="149"/>
                  <a:pt x="577" y="149"/>
                  <a:pt x="577" y="149"/>
                </a:cubicBezTo>
                <a:cubicBezTo>
                  <a:pt x="577" y="150"/>
                  <a:pt x="578" y="150"/>
                  <a:pt x="577" y="150"/>
                </a:cubicBezTo>
                <a:cubicBezTo>
                  <a:pt x="577" y="151"/>
                  <a:pt x="577" y="151"/>
                  <a:pt x="577" y="151"/>
                </a:cubicBezTo>
                <a:cubicBezTo>
                  <a:pt x="577" y="152"/>
                  <a:pt x="576" y="152"/>
                  <a:pt x="576" y="152"/>
                </a:cubicBezTo>
                <a:cubicBezTo>
                  <a:pt x="575" y="152"/>
                  <a:pt x="574" y="152"/>
                  <a:pt x="573" y="152"/>
                </a:cubicBezTo>
                <a:cubicBezTo>
                  <a:pt x="573" y="152"/>
                  <a:pt x="573" y="152"/>
                  <a:pt x="573" y="152"/>
                </a:cubicBezTo>
                <a:cubicBezTo>
                  <a:pt x="573" y="152"/>
                  <a:pt x="571" y="151"/>
                  <a:pt x="571" y="151"/>
                </a:cubicBezTo>
                <a:cubicBezTo>
                  <a:pt x="571" y="150"/>
                  <a:pt x="569" y="151"/>
                  <a:pt x="569" y="150"/>
                </a:cubicBezTo>
                <a:cubicBezTo>
                  <a:pt x="568" y="150"/>
                  <a:pt x="567" y="150"/>
                  <a:pt x="566" y="151"/>
                </a:cubicBezTo>
                <a:cubicBezTo>
                  <a:pt x="566" y="151"/>
                  <a:pt x="566" y="151"/>
                  <a:pt x="565" y="152"/>
                </a:cubicBezTo>
                <a:cubicBezTo>
                  <a:pt x="565" y="152"/>
                  <a:pt x="565" y="153"/>
                  <a:pt x="565" y="153"/>
                </a:cubicBezTo>
                <a:cubicBezTo>
                  <a:pt x="565" y="153"/>
                  <a:pt x="564" y="153"/>
                  <a:pt x="564" y="153"/>
                </a:cubicBezTo>
                <a:cubicBezTo>
                  <a:pt x="563" y="153"/>
                  <a:pt x="563" y="154"/>
                  <a:pt x="563" y="154"/>
                </a:cubicBezTo>
                <a:cubicBezTo>
                  <a:pt x="562" y="154"/>
                  <a:pt x="563" y="154"/>
                  <a:pt x="563" y="154"/>
                </a:cubicBezTo>
                <a:cubicBezTo>
                  <a:pt x="564" y="154"/>
                  <a:pt x="564" y="155"/>
                  <a:pt x="564" y="156"/>
                </a:cubicBezTo>
                <a:cubicBezTo>
                  <a:pt x="564" y="156"/>
                  <a:pt x="563" y="156"/>
                  <a:pt x="563" y="156"/>
                </a:cubicBezTo>
                <a:cubicBezTo>
                  <a:pt x="564" y="156"/>
                  <a:pt x="564" y="156"/>
                  <a:pt x="565" y="156"/>
                </a:cubicBezTo>
                <a:cubicBezTo>
                  <a:pt x="566" y="156"/>
                  <a:pt x="565" y="157"/>
                  <a:pt x="566" y="157"/>
                </a:cubicBezTo>
                <a:cubicBezTo>
                  <a:pt x="566" y="157"/>
                  <a:pt x="566" y="158"/>
                  <a:pt x="566" y="158"/>
                </a:cubicBezTo>
                <a:cubicBezTo>
                  <a:pt x="566" y="158"/>
                  <a:pt x="566" y="158"/>
                  <a:pt x="566" y="158"/>
                </a:cubicBezTo>
                <a:cubicBezTo>
                  <a:pt x="566" y="158"/>
                  <a:pt x="566" y="159"/>
                  <a:pt x="566" y="159"/>
                </a:cubicBezTo>
                <a:cubicBezTo>
                  <a:pt x="565" y="159"/>
                  <a:pt x="564" y="159"/>
                  <a:pt x="564" y="159"/>
                </a:cubicBezTo>
                <a:cubicBezTo>
                  <a:pt x="564" y="160"/>
                  <a:pt x="564" y="160"/>
                  <a:pt x="564" y="160"/>
                </a:cubicBezTo>
                <a:cubicBezTo>
                  <a:pt x="563" y="160"/>
                  <a:pt x="565" y="162"/>
                  <a:pt x="565" y="161"/>
                </a:cubicBezTo>
                <a:cubicBezTo>
                  <a:pt x="565" y="160"/>
                  <a:pt x="566" y="161"/>
                  <a:pt x="566" y="161"/>
                </a:cubicBezTo>
                <a:cubicBezTo>
                  <a:pt x="566" y="162"/>
                  <a:pt x="563" y="162"/>
                  <a:pt x="563" y="162"/>
                </a:cubicBezTo>
                <a:cubicBezTo>
                  <a:pt x="564" y="163"/>
                  <a:pt x="564" y="164"/>
                  <a:pt x="565" y="164"/>
                </a:cubicBezTo>
                <a:cubicBezTo>
                  <a:pt x="566" y="164"/>
                  <a:pt x="566" y="163"/>
                  <a:pt x="566" y="163"/>
                </a:cubicBezTo>
                <a:cubicBezTo>
                  <a:pt x="568" y="163"/>
                  <a:pt x="567" y="164"/>
                  <a:pt x="566" y="164"/>
                </a:cubicBezTo>
                <a:cubicBezTo>
                  <a:pt x="565" y="165"/>
                  <a:pt x="566" y="165"/>
                  <a:pt x="566" y="166"/>
                </a:cubicBezTo>
                <a:cubicBezTo>
                  <a:pt x="566" y="166"/>
                  <a:pt x="567" y="166"/>
                  <a:pt x="568" y="165"/>
                </a:cubicBezTo>
                <a:cubicBezTo>
                  <a:pt x="568" y="165"/>
                  <a:pt x="568" y="166"/>
                  <a:pt x="568" y="166"/>
                </a:cubicBezTo>
                <a:cubicBezTo>
                  <a:pt x="569" y="166"/>
                  <a:pt x="570" y="164"/>
                  <a:pt x="570" y="164"/>
                </a:cubicBezTo>
                <a:cubicBezTo>
                  <a:pt x="571" y="164"/>
                  <a:pt x="572" y="165"/>
                  <a:pt x="571" y="165"/>
                </a:cubicBezTo>
                <a:cubicBezTo>
                  <a:pt x="570" y="166"/>
                  <a:pt x="569" y="166"/>
                  <a:pt x="568" y="167"/>
                </a:cubicBezTo>
                <a:cubicBezTo>
                  <a:pt x="569" y="167"/>
                  <a:pt x="572" y="169"/>
                  <a:pt x="570" y="169"/>
                </a:cubicBezTo>
                <a:cubicBezTo>
                  <a:pt x="569" y="169"/>
                  <a:pt x="569" y="171"/>
                  <a:pt x="570" y="171"/>
                </a:cubicBezTo>
                <a:cubicBezTo>
                  <a:pt x="570" y="171"/>
                  <a:pt x="571" y="171"/>
                  <a:pt x="571" y="171"/>
                </a:cubicBezTo>
                <a:cubicBezTo>
                  <a:pt x="571" y="171"/>
                  <a:pt x="571" y="172"/>
                  <a:pt x="572" y="172"/>
                </a:cubicBezTo>
                <a:cubicBezTo>
                  <a:pt x="573" y="172"/>
                  <a:pt x="571" y="173"/>
                  <a:pt x="571" y="173"/>
                </a:cubicBezTo>
                <a:cubicBezTo>
                  <a:pt x="571" y="174"/>
                  <a:pt x="571" y="175"/>
                  <a:pt x="571" y="175"/>
                </a:cubicBezTo>
                <a:cubicBezTo>
                  <a:pt x="573" y="175"/>
                  <a:pt x="574" y="174"/>
                  <a:pt x="574" y="173"/>
                </a:cubicBezTo>
                <a:cubicBezTo>
                  <a:pt x="575" y="173"/>
                  <a:pt x="575" y="173"/>
                  <a:pt x="576" y="173"/>
                </a:cubicBezTo>
                <a:cubicBezTo>
                  <a:pt x="576" y="173"/>
                  <a:pt x="576" y="172"/>
                  <a:pt x="577" y="172"/>
                </a:cubicBezTo>
                <a:cubicBezTo>
                  <a:pt x="577" y="172"/>
                  <a:pt x="578" y="172"/>
                  <a:pt x="578" y="173"/>
                </a:cubicBezTo>
                <a:cubicBezTo>
                  <a:pt x="578" y="173"/>
                  <a:pt x="578" y="174"/>
                  <a:pt x="578" y="175"/>
                </a:cubicBezTo>
                <a:cubicBezTo>
                  <a:pt x="578" y="174"/>
                  <a:pt x="577" y="174"/>
                  <a:pt x="577" y="174"/>
                </a:cubicBezTo>
                <a:cubicBezTo>
                  <a:pt x="577" y="175"/>
                  <a:pt x="577" y="175"/>
                  <a:pt x="577" y="176"/>
                </a:cubicBezTo>
                <a:cubicBezTo>
                  <a:pt x="575" y="176"/>
                  <a:pt x="574" y="177"/>
                  <a:pt x="572" y="177"/>
                </a:cubicBezTo>
                <a:cubicBezTo>
                  <a:pt x="572" y="177"/>
                  <a:pt x="574" y="177"/>
                  <a:pt x="574" y="177"/>
                </a:cubicBezTo>
                <a:cubicBezTo>
                  <a:pt x="575" y="177"/>
                  <a:pt x="575" y="177"/>
                  <a:pt x="575" y="178"/>
                </a:cubicBezTo>
                <a:cubicBezTo>
                  <a:pt x="575" y="178"/>
                  <a:pt x="574" y="178"/>
                  <a:pt x="574" y="178"/>
                </a:cubicBezTo>
                <a:cubicBezTo>
                  <a:pt x="574" y="178"/>
                  <a:pt x="573" y="178"/>
                  <a:pt x="573" y="178"/>
                </a:cubicBezTo>
                <a:cubicBezTo>
                  <a:pt x="573" y="178"/>
                  <a:pt x="573" y="178"/>
                  <a:pt x="572" y="178"/>
                </a:cubicBezTo>
                <a:cubicBezTo>
                  <a:pt x="573" y="179"/>
                  <a:pt x="573" y="180"/>
                  <a:pt x="574" y="180"/>
                </a:cubicBezTo>
                <a:cubicBezTo>
                  <a:pt x="574" y="180"/>
                  <a:pt x="573" y="181"/>
                  <a:pt x="573" y="181"/>
                </a:cubicBezTo>
                <a:cubicBezTo>
                  <a:pt x="574" y="182"/>
                  <a:pt x="575" y="182"/>
                  <a:pt x="576" y="181"/>
                </a:cubicBezTo>
                <a:cubicBezTo>
                  <a:pt x="576" y="182"/>
                  <a:pt x="576" y="184"/>
                  <a:pt x="575" y="183"/>
                </a:cubicBezTo>
                <a:cubicBezTo>
                  <a:pt x="575" y="183"/>
                  <a:pt x="575" y="184"/>
                  <a:pt x="575" y="184"/>
                </a:cubicBezTo>
                <a:cubicBezTo>
                  <a:pt x="576" y="184"/>
                  <a:pt x="577" y="184"/>
                  <a:pt x="577" y="185"/>
                </a:cubicBezTo>
                <a:cubicBezTo>
                  <a:pt x="577" y="185"/>
                  <a:pt x="576" y="184"/>
                  <a:pt x="576" y="185"/>
                </a:cubicBezTo>
                <a:cubicBezTo>
                  <a:pt x="576" y="185"/>
                  <a:pt x="576" y="185"/>
                  <a:pt x="576" y="186"/>
                </a:cubicBezTo>
                <a:cubicBezTo>
                  <a:pt x="576" y="186"/>
                  <a:pt x="576" y="186"/>
                  <a:pt x="577" y="186"/>
                </a:cubicBezTo>
                <a:cubicBezTo>
                  <a:pt x="578" y="185"/>
                  <a:pt x="578" y="185"/>
                  <a:pt x="579" y="185"/>
                </a:cubicBezTo>
                <a:cubicBezTo>
                  <a:pt x="579" y="186"/>
                  <a:pt x="578" y="187"/>
                  <a:pt x="578" y="188"/>
                </a:cubicBezTo>
                <a:cubicBezTo>
                  <a:pt x="579" y="188"/>
                  <a:pt x="579" y="188"/>
                  <a:pt x="579" y="189"/>
                </a:cubicBezTo>
                <a:cubicBezTo>
                  <a:pt x="580" y="188"/>
                  <a:pt x="581" y="188"/>
                  <a:pt x="582" y="188"/>
                </a:cubicBezTo>
                <a:cubicBezTo>
                  <a:pt x="581" y="189"/>
                  <a:pt x="581" y="190"/>
                  <a:pt x="581" y="191"/>
                </a:cubicBezTo>
                <a:cubicBezTo>
                  <a:pt x="582" y="191"/>
                  <a:pt x="583" y="190"/>
                  <a:pt x="583" y="190"/>
                </a:cubicBezTo>
                <a:cubicBezTo>
                  <a:pt x="584" y="190"/>
                  <a:pt x="584" y="189"/>
                  <a:pt x="585" y="189"/>
                </a:cubicBezTo>
                <a:cubicBezTo>
                  <a:pt x="585" y="189"/>
                  <a:pt x="585" y="189"/>
                  <a:pt x="586" y="189"/>
                </a:cubicBezTo>
                <a:cubicBezTo>
                  <a:pt x="585" y="190"/>
                  <a:pt x="585" y="191"/>
                  <a:pt x="585" y="192"/>
                </a:cubicBezTo>
                <a:cubicBezTo>
                  <a:pt x="586" y="192"/>
                  <a:pt x="585" y="192"/>
                  <a:pt x="586" y="192"/>
                </a:cubicBezTo>
                <a:cubicBezTo>
                  <a:pt x="587" y="192"/>
                  <a:pt x="587" y="191"/>
                  <a:pt x="587" y="191"/>
                </a:cubicBezTo>
                <a:cubicBezTo>
                  <a:pt x="587" y="192"/>
                  <a:pt x="586" y="193"/>
                  <a:pt x="586" y="194"/>
                </a:cubicBezTo>
                <a:cubicBezTo>
                  <a:pt x="587" y="194"/>
                  <a:pt x="587" y="193"/>
                  <a:pt x="587" y="193"/>
                </a:cubicBezTo>
                <a:cubicBezTo>
                  <a:pt x="588" y="194"/>
                  <a:pt x="588" y="195"/>
                  <a:pt x="588" y="195"/>
                </a:cubicBezTo>
                <a:cubicBezTo>
                  <a:pt x="588" y="195"/>
                  <a:pt x="587" y="196"/>
                  <a:pt x="587" y="196"/>
                </a:cubicBezTo>
                <a:cubicBezTo>
                  <a:pt x="588" y="197"/>
                  <a:pt x="590" y="197"/>
                  <a:pt x="589" y="196"/>
                </a:cubicBezTo>
                <a:cubicBezTo>
                  <a:pt x="590" y="196"/>
                  <a:pt x="590" y="196"/>
                  <a:pt x="590" y="196"/>
                </a:cubicBezTo>
                <a:cubicBezTo>
                  <a:pt x="590" y="196"/>
                  <a:pt x="590" y="196"/>
                  <a:pt x="590" y="196"/>
                </a:cubicBezTo>
                <a:cubicBezTo>
                  <a:pt x="590" y="197"/>
                  <a:pt x="588" y="197"/>
                  <a:pt x="588" y="197"/>
                </a:cubicBezTo>
                <a:cubicBezTo>
                  <a:pt x="588" y="198"/>
                  <a:pt x="589" y="198"/>
                  <a:pt x="590" y="198"/>
                </a:cubicBezTo>
                <a:cubicBezTo>
                  <a:pt x="590" y="198"/>
                  <a:pt x="590" y="199"/>
                  <a:pt x="590" y="200"/>
                </a:cubicBezTo>
                <a:cubicBezTo>
                  <a:pt x="590" y="200"/>
                  <a:pt x="591" y="200"/>
                  <a:pt x="592" y="200"/>
                </a:cubicBezTo>
                <a:cubicBezTo>
                  <a:pt x="592" y="201"/>
                  <a:pt x="591" y="200"/>
                  <a:pt x="591" y="201"/>
                </a:cubicBezTo>
                <a:cubicBezTo>
                  <a:pt x="591" y="202"/>
                  <a:pt x="591" y="202"/>
                  <a:pt x="592" y="202"/>
                </a:cubicBezTo>
                <a:cubicBezTo>
                  <a:pt x="593" y="202"/>
                  <a:pt x="592" y="201"/>
                  <a:pt x="593" y="201"/>
                </a:cubicBezTo>
                <a:cubicBezTo>
                  <a:pt x="594" y="201"/>
                  <a:pt x="594" y="199"/>
                  <a:pt x="594" y="200"/>
                </a:cubicBezTo>
                <a:cubicBezTo>
                  <a:pt x="595" y="201"/>
                  <a:pt x="594" y="201"/>
                  <a:pt x="595" y="201"/>
                </a:cubicBezTo>
                <a:cubicBezTo>
                  <a:pt x="596" y="201"/>
                  <a:pt x="596" y="200"/>
                  <a:pt x="596" y="200"/>
                </a:cubicBezTo>
                <a:cubicBezTo>
                  <a:pt x="596" y="200"/>
                  <a:pt x="597" y="200"/>
                  <a:pt x="597" y="200"/>
                </a:cubicBezTo>
                <a:cubicBezTo>
                  <a:pt x="598" y="200"/>
                  <a:pt x="598" y="199"/>
                  <a:pt x="598" y="199"/>
                </a:cubicBezTo>
                <a:cubicBezTo>
                  <a:pt x="598" y="198"/>
                  <a:pt x="599" y="197"/>
                  <a:pt x="600" y="197"/>
                </a:cubicBezTo>
                <a:cubicBezTo>
                  <a:pt x="601" y="198"/>
                  <a:pt x="600" y="199"/>
                  <a:pt x="600" y="200"/>
                </a:cubicBezTo>
                <a:cubicBezTo>
                  <a:pt x="600" y="200"/>
                  <a:pt x="600" y="200"/>
                  <a:pt x="601" y="199"/>
                </a:cubicBezTo>
                <a:cubicBezTo>
                  <a:pt x="601" y="200"/>
                  <a:pt x="600" y="200"/>
                  <a:pt x="600" y="200"/>
                </a:cubicBezTo>
                <a:cubicBezTo>
                  <a:pt x="600" y="201"/>
                  <a:pt x="598" y="201"/>
                  <a:pt x="599" y="201"/>
                </a:cubicBezTo>
                <a:cubicBezTo>
                  <a:pt x="600" y="201"/>
                  <a:pt x="601" y="201"/>
                  <a:pt x="602" y="201"/>
                </a:cubicBezTo>
                <a:cubicBezTo>
                  <a:pt x="602" y="201"/>
                  <a:pt x="602" y="202"/>
                  <a:pt x="602" y="203"/>
                </a:cubicBezTo>
                <a:cubicBezTo>
                  <a:pt x="602" y="202"/>
                  <a:pt x="602" y="203"/>
                  <a:pt x="603" y="203"/>
                </a:cubicBezTo>
                <a:cubicBezTo>
                  <a:pt x="603" y="203"/>
                  <a:pt x="604" y="202"/>
                  <a:pt x="604" y="202"/>
                </a:cubicBezTo>
                <a:cubicBezTo>
                  <a:pt x="604" y="200"/>
                  <a:pt x="605" y="201"/>
                  <a:pt x="605" y="202"/>
                </a:cubicBezTo>
                <a:cubicBezTo>
                  <a:pt x="605" y="202"/>
                  <a:pt x="606" y="202"/>
                  <a:pt x="606" y="202"/>
                </a:cubicBezTo>
                <a:cubicBezTo>
                  <a:pt x="606" y="201"/>
                  <a:pt x="607" y="201"/>
                  <a:pt x="607" y="202"/>
                </a:cubicBezTo>
                <a:cubicBezTo>
                  <a:pt x="607" y="203"/>
                  <a:pt x="606" y="202"/>
                  <a:pt x="606" y="204"/>
                </a:cubicBezTo>
                <a:cubicBezTo>
                  <a:pt x="605" y="204"/>
                  <a:pt x="605" y="205"/>
                  <a:pt x="605" y="205"/>
                </a:cubicBezTo>
                <a:cubicBezTo>
                  <a:pt x="606" y="205"/>
                  <a:pt x="607" y="203"/>
                  <a:pt x="608" y="203"/>
                </a:cubicBezTo>
                <a:cubicBezTo>
                  <a:pt x="607" y="204"/>
                  <a:pt x="607" y="204"/>
                  <a:pt x="607" y="205"/>
                </a:cubicBezTo>
                <a:cubicBezTo>
                  <a:pt x="607" y="205"/>
                  <a:pt x="608" y="205"/>
                  <a:pt x="608" y="206"/>
                </a:cubicBezTo>
                <a:cubicBezTo>
                  <a:pt x="609" y="206"/>
                  <a:pt x="609" y="206"/>
                  <a:pt x="609" y="204"/>
                </a:cubicBezTo>
                <a:cubicBezTo>
                  <a:pt x="609" y="204"/>
                  <a:pt x="609" y="203"/>
                  <a:pt x="609" y="203"/>
                </a:cubicBezTo>
                <a:cubicBezTo>
                  <a:pt x="611" y="203"/>
                  <a:pt x="609" y="205"/>
                  <a:pt x="609" y="205"/>
                </a:cubicBezTo>
                <a:cubicBezTo>
                  <a:pt x="609" y="206"/>
                  <a:pt x="610" y="206"/>
                  <a:pt x="610" y="206"/>
                </a:cubicBezTo>
                <a:cubicBezTo>
                  <a:pt x="611" y="206"/>
                  <a:pt x="611" y="207"/>
                  <a:pt x="612" y="208"/>
                </a:cubicBezTo>
                <a:cubicBezTo>
                  <a:pt x="613" y="207"/>
                  <a:pt x="613" y="207"/>
                  <a:pt x="614" y="207"/>
                </a:cubicBezTo>
                <a:cubicBezTo>
                  <a:pt x="614" y="207"/>
                  <a:pt x="613" y="206"/>
                  <a:pt x="614" y="206"/>
                </a:cubicBezTo>
                <a:cubicBezTo>
                  <a:pt x="614" y="206"/>
                  <a:pt x="615" y="206"/>
                  <a:pt x="615" y="206"/>
                </a:cubicBezTo>
                <a:cubicBezTo>
                  <a:pt x="615" y="205"/>
                  <a:pt x="615" y="205"/>
                  <a:pt x="615" y="205"/>
                </a:cubicBezTo>
                <a:cubicBezTo>
                  <a:pt x="614" y="205"/>
                  <a:pt x="614" y="205"/>
                  <a:pt x="614" y="204"/>
                </a:cubicBezTo>
                <a:cubicBezTo>
                  <a:pt x="614" y="204"/>
                  <a:pt x="614" y="204"/>
                  <a:pt x="614" y="204"/>
                </a:cubicBezTo>
                <a:cubicBezTo>
                  <a:pt x="613" y="203"/>
                  <a:pt x="614" y="203"/>
                  <a:pt x="615" y="203"/>
                </a:cubicBezTo>
                <a:cubicBezTo>
                  <a:pt x="615" y="203"/>
                  <a:pt x="615" y="202"/>
                  <a:pt x="614" y="202"/>
                </a:cubicBezTo>
                <a:cubicBezTo>
                  <a:pt x="614" y="202"/>
                  <a:pt x="614" y="202"/>
                  <a:pt x="614" y="202"/>
                </a:cubicBezTo>
                <a:cubicBezTo>
                  <a:pt x="613" y="202"/>
                  <a:pt x="613" y="202"/>
                  <a:pt x="613" y="201"/>
                </a:cubicBezTo>
                <a:cubicBezTo>
                  <a:pt x="612" y="201"/>
                  <a:pt x="612" y="202"/>
                  <a:pt x="611" y="201"/>
                </a:cubicBezTo>
                <a:cubicBezTo>
                  <a:pt x="612" y="201"/>
                  <a:pt x="612" y="201"/>
                  <a:pt x="612" y="200"/>
                </a:cubicBezTo>
                <a:cubicBezTo>
                  <a:pt x="612" y="201"/>
                  <a:pt x="614" y="201"/>
                  <a:pt x="614" y="200"/>
                </a:cubicBezTo>
                <a:cubicBezTo>
                  <a:pt x="614" y="200"/>
                  <a:pt x="614" y="200"/>
                  <a:pt x="614" y="200"/>
                </a:cubicBezTo>
                <a:cubicBezTo>
                  <a:pt x="615" y="199"/>
                  <a:pt x="615" y="199"/>
                  <a:pt x="615" y="198"/>
                </a:cubicBezTo>
                <a:cubicBezTo>
                  <a:pt x="614" y="197"/>
                  <a:pt x="615" y="197"/>
                  <a:pt x="616" y="197"/>
                </a:cubicBezTo>
                <a:cubicBezTo>
                  <a:pt x="616" y="196"/>
                  <a:pt x="617" y="195"/>
                  <a:pt x="616" y="195"/>
                </a:cubicBezTo>
                <a:cubicBezTo>
                  <a:pt x="616" y="195"/>
                  <a:pt x="616" y="194"/>
                  <a:pt x="616" y="194"/>
                </a:cubicBezTo>
                <a:cubicBezTo>
                  <a:pt x="617" y="194"/>
                  <a:pt x="617" y="194"/>
                  <a:pt x="617" y="193"/>
                </a:cubicBezTo>
                <a:cubicBezTo>
                  <a:pt x="618" y="192"/>
                  <a:pt x="618" y="192"/>
                  <a:pt x="618" y="191"/>
                </a:cubicBezTo>
                <a:cubicBezTo>
                  <a:pt x="618" y="191"/>
                  <a:pt x="618" y="192"/>
                  <a:pt x="618" y="191"/>
                </a:cubicBezTo>
                <a:cubicBezTo>
                  <a:pt x="618" y="191"/>
                  <a:pt x="617" y="190"/>
                  <a:pt x="617" y="190"/>
                </a:cubicBezTo>
                <a:cubicBezTo>
                  <a:pt x="617" y="190"/>
                  <a:pt x="617" y="189"/>
                  <a:pt x="617" y="188"/>
                </a:cubicBezTo>
                <a:cubicBezTo>
                  <a:pt x="618" y="188"/>
                  <a:pt x="619" y="188"/>
                  <a:pt x="619" y="188"/>
                </a:cubicBezTo>
                <a:cubicBezTo>
                  <a:pt x="619" y="188"/>
                  <a:pt x="620" y="187"/>
                  <a:pt x="620" y="186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9" y="185"/>
                  <a:pt x="619" y="183"/>
                  <a:pt x="620" y="184"/>
                </a:cubicBezTo>
                <a:cubicBezTo>
                  <a:pt x="621" y="184"/>
                  <a:pt x="620" y="184"/>
                  <a:pt x="621" y="185"/>
                </a:cubicBezTo>
                <a:cubicBezTo>
                  <a:pt x="621" y="185"/>
                  <a:pt x="622" y="185"/>
                  <a:pt x="622" y="185"/>
                </a:cubicBezTo>
                <a:cubicBezTo>
                  <a:pt x="622" y="184"/>
                  <a:pt x="621" y="183"/>
                  <a:pt x="622" y="183"/>
                </a:cubicBezTo>
                <a:cubicBezTo>
                  <a:pt x="623" y="183"/>
                  <a:pt x="622" y="182"/>
                  <a:pt x="622" y="182"/>
                </a:cubicBezTo>
                <a:cubicBezTo>
                  <a:pt x="622" y="181"/>
                  <a:pt x="623" y="181"/>
                  <a:pt x="622" y="181"/>
                </a:cubicBezTo>
                <a:cubicBezTo>
                  <a:pt x="622" y="180"/>
                  <a:pt x="621" y="180"/>
                  <a:pt x="621" y="180"/>
                </a:cubicBezTo>
                <a:cubicBezTo>
                  <a:pt x="622" y="180"/>
                  <a:pt x="623" y="181"/>
                  <a:pt x="625" y="181"/>
                </a:cubicBezTo>
                <a:cubicBezTo>
                  <a:pt x="625" y="180"/>
                  <a:pt x="625" y="178"/>
                  <a:pt x="624" y="177"/>
                </a:cubicBezTo>
                <a:cubicBezTo>
                  <a:pt x="625" y="177"/>
                  <a:pt x="626" y="176"/>
                  <a:pt x="626" y="175"/>
                </a:cubicBezTo>
                <a:cubicBezTo>
                  <a:pt x="625" y="175"/>
                  <a:pt x="622" y="175"/>
                  <a:pt x="622" y="174"/>
                </a:cubicBezTo>
                <a:cubicBezTo>
                  <a:pt x="622" y="174"/>
                  <a:pt x="622" y="174"/>
                  <a:pt x="623" y="174"/>
                </a:cubicBezTo>
                <a:cubicBezTo>
                  <a:pt x="623" y="174"/>
                  <a:pt x="623" y="174"/>
                  <a:pt x="623" y="174"/>
                </a:cubicBezTo>
                <a:cubicBezTo>
                  <a:pt x="624" y="174"/>
                  <a:pt x="626" y="174"/>
                  <a:pt x="627" y="174"/>
                </a:cubicBezTo>
                <a:cubicBezTo>
                  <a:pt x="627" y="173"/>
                  <a:pt x="627" y="172"/>
                  <a:pt x="627" y="171"/>
                </a:cubicBezTo>
                <a:cubicBezTo>
                  <a:pt x="627" y="171"/>
                  <a:pt x="627" y="171"/>
                  <a:pt x="627" y="171"/>
                </a:cubicBezTo>
                <a:cubicBezTo>
                  <a:pt x="626" y="171"/>
                  <a:pt x="626" y="170"/>
                  <a:pt x="626" y="170"/>
                </a:cubicBezTo>
                <a:cubicBezTo>
                  <a:pt x="625" y="169"/>
                  <a:pt x="625" y="168"/>
                  <a:pt x="624" y="167"/>
                </a:cubicBezTo>
                <a:cubicBezTo>
                  <a:pt x="625" y="167"/>
                  <a:pt x="625" y="167"/>
                  <a:pt x="626" y="167"/>
                </a:cubicBezTo>
                <a:cubicBezTo>
                  <a:pt x="626" y="167"/>
                  <a:pt x="626" y="168"/>
                  <a:pt x="627" y="167"/>
                </a:cubicBezTo>
                <a:cubicBezTo>
                  <a:pt x="627" y="167"/>
                  <a:pt x="628" y="167"/>
                  <a:pt x="628" y="166"/>
                </a:cubicBezTo>
                <a:cubicBezTo>
                  <a:pt x="628" y="166"/>
                  <a:pt x="629" y="166"/>
                  <a:pt x="629" y="166"/>
                </a:cubicBezTo>
                <a:cubicBezTo>
                  <a:pt x="629" y="165"/>
                  <a:pt x="629" y="164"/>
                  <a:pt x="628" y="164"/>
                </a:cubicBezTo>
                <a:cubicBezTo>
                  <a:pt x="630" y="164"/>
                  <a:pt x="631" y="164"/>
                  <a:pt x="632" y="164"/>
                </a:cubicBezTo>
                <a:cubicBezTo>
                  <a:pt x="632" y="164"/>
                  <a:pt x="633" y="164"/>
                  <a:pt x="632" y="163"/>
                </a:cubicBezTo>
                <a:cubicBezTo>
                  <a:pt x="634" y="164"/>
                  <a:pt x="635" y="164"/>
                  <a:pt x="637" y="164"/>
                </a:cubicBezTo>
                <a:cubicBezTo>
                  <a:pt x="636" y="163"/>
                  <a:pt x="637" y="164"/>
                  <a:pt x="637" y="163"/>
                </a:cubicBezTo>
                <a:cubicBezTo>
                  <a:pt x="638" y="162"/>
                  <a:pt x="639" y="162"/>
                  <a:pt x="640" y="162"/>
                </a:cubicBezTo>
                <a:cubicBezTo>
                  <a:pt x="640" y="162"/>
                  <a:pt x="640" y="163"/>
                  <a:pt x="641" y="164"/>
                </a:cubicBezTo>
                <a:cubicBezTo>
                  <a:pt x="641" y="164"/>
                  <a:pt x="642" y="165"/>
                  <a:pt x="642" y="165"/>
                </a:cubicBezTo>
                <a:cubicBezTo>
                  <a:pt x="642" y="165"/>
                  <a:pt x="643" y="163"/>
                  <a:pt x="643" y="163"/>
                </a:cubicBezTo>
                <a:cubicBezTo>
                  <a:pt x="644" y="163"/>
                  <a:pt x="644" y="163"/>
                  <a:pt x="644" y="163"/>
                </a:cubicBezTo>
                <a:cubicBezTo>
                  <a:pt x="644" y="162"/>
                  <a:pt x="644" y="162"/>
                  <a:pt x="645" y="161"/>
                </a:cubicBezTo>
                <a:cubicBezTo>
                  <a:pt x="646" y="161"/>
                  <a:pt x="647" y="161"/>
                  <a:pt x="647" y="162"/>
                </a:cubicBezTo>
                <a:cubicBezTo>
                  <a:pt x="647" y="163"/>
                  <a:pt x="648" y="163"/>
                  <a:pt x="648" y="162"/>
                </a:cubicBezTo>
                <a:cubicBezTo>
                  <a:pt x="648" y="161"/>
                  <a:pt x="648" y="161"/>
                  <a:pt x="649" y="161"/>
                </a:cubicBezTo>
                <a:cubicBezTo>
                  <a:pt x="649" y="160"/>
                  <a:pt x="649" y="160"/>
                  <a:pt x="649" y="160"/>
                </a:cubicBezTo>
                <a:cubicBezTo>
                  <a:pt x="649" y="160"/>
                  <a:pt x="648" y="160"/>
                  <a:pt x="649" y="160"/>
                </a:cubicBezTo>
                <a:cubicBezTo>
                  <a:pt x="650" y="160"/>
                  <a:pt x="649" y="159"/>
                  <a:pt x="650" y="159"/>
                </a:cubicBezTo>
                <a:cubicBezTo>
                  <a:pt x="651" y="159"/>
                  <a:pt x="651" y="157"/>
                  <a:pt x="652" y="156"/>
                </a:cubicBezTo>
                <a:cubicBezTo>
                  <a:pt x="652" y="156"/>
                  <a:pt x="652" y="156"/>
                  <a:pt x="653" y="156"/>
                </a:cubicBezTo>
                <a:cubicBezTo>
                  <a:pt x="654" y="156"/>
                  <a:pt x="654" y="155"/>
                  <a:pt x="655" y="155"/>
                </a:cubicBezTo>
                <a:cubicBezTo>
                  <a:pt x="656" y="154"/>
                  <a:pt x="655" y="154"/>
                  <a:pt x="656" y="154"/>
                </a:cubicBezTo>
                <a:cubicBezTo>
                  <a:pt x="657" y="154"/>
                  <a:pt x="658" y="153"/>
                  <a:pt x="659" y="152"/>
                </a:cubicBezTo>
                <a:cubicBezTo>
                  <a:pt x="659" y="152"/>
                  <a:pt x="660" y="151"/>
                  <a:pt x="660" y="150"/>
                </a:cubicBezTo>
                <a:cubicBezTo>
                  <a:pt x="660" y="150"/>
                  <a:pt x="661" y="150"/>
                  <a:pt x="662" y="149"/>
                </a:cubicBezTo>
                <a:cubicBezTo>
                  <a:pt x="662" y="149"/>
                  <a:pt x="663" y="148"/>
                  <a:pt x="663" y="149"/>
                </a:cubicBezTo>
                <a:cubicBezTo>
                  <a:pt x="664" y="149"/>
                  <a:pt x="665" y="148"/>
                  <a:pt x="665" y="147"/>
                </a:cubicBezTo>
                <a:cubicBezTo>
                  <a:pt x="665" y="147"/>
                  <a:pt x="665" y="146"/>
                  <a:pt x="665" y="145"/>
                </a:cubicBezTo>
                <a:cubicBezTo>
                  <a:pt x="665" y="144"/>
                  <a:pt x="664" y="145"/>
                  <a:pt x="664" y="145"/>
                </a:cubicBezTo>
                <a:cubicBezTo>
                  <a:pt x="663" y="144"/>
                  <a:pt x="662" y="143"/>
                  <a:pt x="662" y="141"/>
                </a:cubicBezTo>
                <a:cubicBezTo>
                  <a:pt x="662" y="140"/>
                  <a:pt x="663" y="140"/>
                  <a:pt x="663" y="141"/>
                </a:cubicBezTo>
                <a:cubicBezTo>
                  <a:pt x="663" y="142"/>
                  <a:pt x="664" y="143"/>
                  <a:pt x="665" y="144"/>
                </a:cubicBezTo>
                <a:cubicBezTo>
                  <a:pt x="666" y="144"/>
                  <a:pt x="670" y="146"/>
                  <a:pt x="670" y="144"/>
                </a:cubicBezTo>
                <a:cubicBezTo>
                  <a:pt x="671" y="145"/>
                  <a:pt x="671" y="145"/>
                  <a:pt x="671" y="145"/>
                </a:cubicBezTo>
                <a:cubicBezTo>
                  <a:pt x="671" y="144"/>
                  <a:pt x="672" y="144"/>
                  <a:pt x="673" y="144"/>
                </a:cubicBezTo>
                <a:cubicBezTo>
                  <a:pt x="674" y="144"/>
                  <a:pt x="674" y="143"/>
                  <a:pt x="673" y="142"/>
                </a:cubicBezTo>
                <a:cubicBezTo>
                  <a:pt x="675" y="142"/>
                  <a:pt x="675" y="142"/>
                  <a:pt x="675" y="143"/>
                </a:cubicBezTo>
                <a:cubicBezTo>
                  <a:pt x="676" y="143"/>
                  <a:pt x="676" y="143"/>
                  <a:pt x="677" y="143"/>
                </a:cubicBezTo>
                <a:cubicBezTo>
                  <a:pt x="678" y="143"/>
                  <a:pt x="678" y="143"/>
                  <a:pt x="678" y="142"/>
                </a:cubicBezTo>
                <a:cubicBezTo>
                  <a:pt x="678" y="141"/>
                  <a:pt x="678" y="142"/>
                  <a:pt x="678" y="142"/>
                </a:cubicBezTo>
                <a:cubicBezTo>
                  <a:pt x="678" y="141"/>
                  <a:pt x="678" y="141"/>
                  <a:pt x="678" y="141"/>
                </a:cubicBezTo>
                <a:cubicBezTo>
                  <a:pt x="679" y="141"/>
                  <a:pt x="679" y="141"/>
                  <a:pt x="679" y="141"/>
                </a:cubicBezTo>
                <a:cubicBezTo>
                  <a:pt x="679" y="142"/>
                  <a:pt x="681" y="142"/>
                  <a:pt x="681" y="142"/>
                </a:cubicBezTo>
                <a:cubicBezTo>
                  <a:pt x="681" y="141"/>
                  <a:pt x="683" y="141"/>
                  <a:pt x="683" y="142"/>
                </a:cubicBezTo>
                <a:cubicBezTo>
                  <a:pt x="683" y="142"/>
                  <a:pt x="683" y="142"/>
                  <a:pt x="684" y="142"/>
                </a:cubicBezTo>
                <a:cubicBezTo>
                  <a:pt x="684" y="141"/>
                  <a:pt x="683" y="141"/>
                  <a:pt x="685" y="141"/>
                </a:cubicBezTo>
                <a:cubicBezTo>
                  <a:pt x="685" y="141"/>
                  <a:pt x="686" y="141"/>
                  <a:pt x="686" y="141"/>
                </a:cubicBezTo>
                <a:cubicBezTo>
                  <a:pt x="687" y="141"/>
                  <a:pt x="686" y="140"/>
                  <a:pt x="687" y="140"/>
                </a:cubicBezTo>
                <a:cubicBezTo>
                  <a:pt x="688" y="140"/>
                  <a:pt x="689" y="140"/>
                  <a:pt x="690" y="139"/>
                </a:cubicBezTo>
                <a:cubicBezTo>
                  <a:pt x="691" y="139"/>
                  <a:pt x="692" y="138"/>
                  <a:pt x="693" y="138"/>
                </a:cubicBezTo>
                <a:cubicBezTo>
                  <a:pt x="693" y="137"/>
                  <a:pt x="693" y="137"/>
                  <a:pt x="693" y="136"/>
                </a:cubicBezTo>
                <a:cubicBezTo>
                  <a:pt x="694" y="137"/>
                  <a:pt x="694" y="137"/>
                  <a:pt x="696" y="137"/>
                </a:cubicBezTo>
                <a:cubicBezTo>
                  <a:pt x="696" y="137"/>
                  <a:pt x="696" y="137"/>
                  <a:pt x="696" y="136"/>
                </a:cubicBezTo>
                <a:cubicBezTo>
                  <a:pt x="697" y="136"/>
                  <a:pt x="697" y="137"/>
                  <a:pt x="697" y="135"/>
                </a:cubicBezTo>
                <a:cubicBezTo>
                  <a:pt x="697" y="135"/>
                  <a:pt x="697" y="134"/>
                  <a:pt x="699" y="134"/>
                </a:cubicBezTo>
                <a:cubicBezTo>
                  <a:pt x="699" y="134"/>
                  <a:pt x="700" y="135"/>
                  <a:pt x="700" y="135"/>
                </a:cubicBezTo>
                <a:cubicBezTo>
                  <a:pt x="701" y="134"/>
                  <a:pt x="701" y="134"/>
                  <a:pt x="702" y="134"/>
                </a:cubicBezTo>
                <a:cubicBezTo>
                  <a:pt x="702" y="134"/>
                  <a:pt x="702" y="133"/>
                  <a:pt x="703" y="133"/>
                </a:cubicBezTo>
                <a:cubicBezTo>
                  <a:pt x="704" y="133"/>
                  <a:pt x="705" y="133"/>
                  <a:pt x="706" y="1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</p:spTree>
    <p:extLst>
      <p:ext uri="{BB962C8B-B14F-4D97-AF65-F5344CB8AC3E}">
        <p14:creationId xmlns:p14="http://schemas.microsoft.com/office/powerpoint/2010/main" val="5064292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 userDrawn="1">
            <p:ph type="pic" sz="quarter" idx="10"/>
          </p:nvPr>
        </p:nvSpPr>
        <p:spPr>
          <a:xfrm>
            <a:off x="9555393" y="0"/>
            <a:ext cx="7543800" cy="9858375"/>
          </a:xfrm>
          <a:custGeom>
            <a:avLst/>
            <a:gdLst>
              <a:gd name="connsiteX0" fmla="*/ 1449076 w 5029152"/>
              <a:gd name="connsiteY0" fmla="*/ 1 h 6572250"/>
              <a:gd name="connsiteX1" fmla="*/ 2131000 w 5029152"/>
              <a:gd name="connsiteY1" fmla="*/ 1 h 6572250"/>
              <a:gd name="connsiteX2" fmla="*/ 2131000 w 5029152"/>
              <a:gd name="connsiteY2" fmla="*/ 6309291 h 6572250"/>
              <a:gd name="connsiteX3" fmla="*/ 1449076 w 5029152"/>
              <a:gd name="connsiteY3" fmla="*/ 6309291 h 6572250"/>
              <a:gd name="connsiteX4" fmla="*/ 724538 w 5029152"/>
              <a:gd name="connsiteY4" fmla="*/ 1 h 6572250"/>
              <a:gd name="connsiteX5" fmla="*/ 1406462 w 5029152"/>
              <a:gd name="connsiteY5" fmla="*/ 1 h 6572250"/>
              <a:gd name="connsiteX6" fmla="*/ 1406462 w 5029152"/>
              <a:gd name="connsiteY6" fmla="*/ 5577779 h 6572250"/>
              <a:gd name="connsiteX7" fmla="*/ 724538 w 5029152"/>
              <a:gd name="connsiteY7" fmla="*/ 5577779 h 6572250"/>
              <a:gd name="connsiteX8" fmla="*/ 0 w 5029152"/>
              <a:gd name="connsiteY8" fmla="*/ 1 h 6572250"/>
              <a:gd name="connsiteX9" fmla="*/ 681924 w 5029152"/>
              <a:gd name="connsiteY9" fmla="*/ 1 h 6572250"/>
              <a:gd name="connsiteX10" fmla="*/ 681924 w 5029152"/>
              <a:gd name="connsiteY10" fmla="*/ 6572250 h 6572250"/>
              <a:gd name="connsiteX11" fmla="*/ 0 w 5029152"/>
              <a:gd name="connsiteY11" fmla="*/ 6572250 h 6572250"/>
              <a:gd name="connsiteX12" fmla="*/ 4347229 w 5029152"/>
              <a:gd name="connsiteY12" fmla="*/ 0 h 6572250"/>
              <a:gd name="connsiteX13" fmla="*/ 5029152 w 5029152"/>
              <a:gd name="connsiteY13" fmla="*/ 0 h 6572250"/>
              <a:gd name="connsiteX14" fmla="*/ 5029152 w 5029152"/>
              <a:gd name="connsiteY14" fmla="*/ 6126413 h 6572250"/>
              <a:gd name="connsiteX15" fmla="*/ 4347229 w 5029152"/>
              <a:gd name="connsiteY15" fmla="*/ 6126413 h 6572250"/>
              <a:gd name="connsiteX16" fmla="*/ 3622691 w 5029152"/>
              <a:gd name="connsiteY16" fmla="*/ 0 h 6572250"/>
              <a:gd name="connsiteX17" fmla="*/ 4304615 w 5029152"/>
              <a:gd name="connsiteY17" fmla="*/ 0 h 6572250"/>
              <a:gd name="connsiteX18" fmla="*/ 4304615 w 5029152"/>
              <a:gd name="connsiteY18" fmla="*/ 5394901 h 6572250"/>
              <a:gd name="connsiteX19" fmla="*/ 3622691 w 5029152"/>
              <a:gd name="connsiteY19" fmla="*/ 5394901 h 6572250"/>
              <a:gd name="connsiteX20" fmla="*/ 2898153 w 5029152"/>
              <a:gd name="connsiteY20" fmla="*/ 0 h 6572250"/>
              <a:gd name="connsiteX21" fmla="*/ 3580077 w 5029152"/>
              <a:gd name="connsiteY21" fmla="*/ 0 h 6572250"/>
              <a:gd name="connsiteX22" fmla="*/ 3580077 w 5029152"/>
              <a:gd name="connsiteY22" fmla="*/ 5943535 h 6572250"/>
              <a:gd name="connsiteX23" fmla="*/ 2898153 w 5029152"/>
              <a:gd name="connsiteY23" fmla="*/ 5943535 h 6572250"/>
              <a:gd name="connsiteX24" fmla="*/ 2173615 w 5029152"/>
              <a:gd name="connsiteY24" fmla="*/ 0 h 6572250"/>
              <a:gd name="connsiteX25" fmla="*/ 2855539 w 5029152"/>
              <a:gd name="connsiteY25" fmla="*/ 0 h 6572250"/>
              <a:gd name="connsiteX26" fmla="*/ 2855539 w 5029152"/>
              <a:gd name="connsiteY26" fmla="*/ 5029145 h 6572250"/>
              <a:gd name="connsiteX27" fmla="*/ 2173615 w 5029152"/>
              <a:gd name="connsiteY27" fmla="*/ 5029145 h 657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9152" h="6572250">
                <a:moveTo>
                  <a:pt x="1449076" y="1"/>
                </a:moveTo>
                <a:lnTo>
                  <a:pt x="2131000" y="1"/>
                </a:lnTo>
                <a:lnTo>
                  <a:pt x="2131000" y="6309291"/>
                </a:lnTo>
                <a:lnTo>
                  <a:pt x="1449076" y="6309291"/>
                </a:lnTo>
                <a:close/>
                <a:moveTo>
                  <a:pt x="724538" y="1"/>
                </a:moveTo>
                <a:lnTo>
                  <a:pt x="1406462" y="1"/>
                </a:lnTo>
                <a:lnTo>
                  <a:pt x="1406462" y="5577779"/>
                </a:lnTo>
                <a:lnTo>
                  <a:pt x="724538" y="5577779"/>
                </a:lnTo>
                <a:close/>
                <a:moveTo>
                  <a:pt x="0" y="1"/>
                </a:moveTo>
                <a:lnTo>
                  <a:pt x="681924" y="1"/>
                </a:lnTo>
                <a:lnTo>
                  <a:pt x="681924" y="6572250"/>
                </a:lnTo>
                <a:lnTo>
                  <a:pt x="0" y="6572250"/>
                </a:lnTo>
                <a:close/>
                <a:moveTo>
                  <a:pt x="4347229" y="0"/>
                </a:moveTo>
                <a:lnTo>
                  <a:pt x="5029152" y="0"/>
                </a:lnTo>
                <a:lnTo>
                  <a:pt x="5029152" y="6126413"/>
                </a:lnTo>
                <a:lnTo>
                  <a:pt x="4347229" y="6126413"/>
                </a:lnTo>
                <a:close/>
                <a:moveTo>
                  <a:pt x="3622691" y="0"/>
                </a:moveTo>
                <a:lnTo>
                  <a:pt x="4304615" y="0"/>
                </a:lnTo>
                <a:lnTo>
                  <a:pt x="4304615" y="5394901"/>
                </a:lnTo>
                <a:lnTo>
                  <a:pt x="3622691" y="5394901"/>
                </a:lnTo>
                <a:close/>
                <a:moveTo>
                  <a:pt x="2898153" y="0"/>
                </a:moveTo>
                <a:lnTo>
                  <a:pt x="3580077" y="0"/>
                </a:lnTo>
                <a:lnTo>
                  <a:pt x="3580077" y="5943535"/>
                </a:lnTo>
                <a:lnTo>
                  <a:pt x="2898153" y="5943535"/>
                </a:lnTo>
                <a:close/>
                <a:moveTo>
                  <a:pt x="2173615" y="0"/>
                </a:moveTo>
                <a:lnTo>
                  <a:pt x="2855539" y="0"/>
                </a:lnTo>
                <a:lnTo>
                  <a:pt x="2855539" y="5029145"/>
                </a:lnTo>
                <a:lnTo>
                  <a:pt x="2173615" y="502914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498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0663724" y="-60056"/>
            <a:ext cx="3566127" cy="10681428"/>
            <a:chOff x="6743391" y="-40037"/>
            <a:chExt cx="2377418" cy="712095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Freeform 11"/>
            <p:cNvSpPr/>
            <p:nvPr/>
          </p:nvSpPr>
          <p:spPr>
            <a:xfrm rot="1200000">
              <a:off x="8197210" y="5091063"/>
              <a:ext cx="365760" cy="1765207"/>
            </a:xfrm>
            <a:custGeom>
              <a:avLst/>
              <a:gdLst>
                <a:gd name="connsiteX0" fmla="*/ 365760 w 365760"/>
                <a:gd name="connsiteY0" fmla="*/ 0 h 1765207"/>
                <a:gd name="connsiteX1" fmla="*/ 365760 w 365760"/>
                <a:gd name="connsiteY1" fmla="*/ 1632082 h 1765207"/>
                <a:gd name="connsiteX2" fmla="*/ 0 w 365760"/>
                <a:gd name="connsiteY2" fmla="*/ 1765207 h 1765207"/>
                <a:gd name="connsiteX3" fmla="*/ 0 w 365760"/>
                <a:gd name="connsiteY3" fmla="*/ 133126 h 176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1765207">
                  <a:moveTo>
                    <a:pt x="365760" y="0"/>
                  </a:moveTo>
                  <a:lnTo>
                    <a:pt x="365760" y="1632082"/>
                  </a:lnTo>
                  <a:lnTo>
                    <a:pt x="0" y="176520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3" name="Freeform 12"/>
            <p:cNvSpPr/>
            <p:nvPr/>
          </p:nvSpPr>
          <p:spPr>
            <a:xfrm rot="1200000">
              <a:off x="6743391" y="972631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4" name="Freeform 13"/>
            <p:cNvSpPr/>
            <p:nvPr/>
          </p:nvSpPr>
          <p:spPr>
            <a:xfrm rot="1200000">
              <a:off x="7094507" y="2161338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  <p:sp>
          <p:nvSpPr>
            <p:cNvPr id="15" name="Freeform 14"/>
            <p:cNvSpPr/>
            <p:nvPr/>
          </p:nvSpPr>
          <p:spPr>
            <a:xfrm rot="1200000">
              <a:off x="8755049" y="-40037"/>
              <a:ext cx="365760" cy="4919577"/>
            </a:xfrm>
            <a:custGeom>
              <a:avLst/>
              <a:gdLst>
                <a:gd name="connsiteX0" fmla="*/ 365760 w 365760"/>
                <a:gd name="connsiteY0" fmla="*/ 0 h 4919577"/>
                <a:gd name="connsiteX1" fmla="*/ 365760 w 365760"/>
                <a:gd name="connsiteY1" fmla="*/ 4786451 h 4919577"/>
                <a:gd name="connsiteX2" fmla="*/ 0 w 365760"/>
                <a:gd name="connsiteY2" fmla="*/ 4919577 h 4919577"/>
                <a:gd name="connsiteX3" fmla="*/ 0 w 365760"/>
                <a:gd name="connsiteY3" fmla="*/ 133126 h 491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919577">
                  <a:moveTo>
                    <a:pt x="365760" y="0"/>
                  </a:moveTo>
                  <a:lnTo>
                    <a:pt x="365760" y="4786451"/>
                  </a:lnTo>
                  <a:lnTo>
                    <a:pt x="0" y="4919577"/>
                  </a:lnTo>
                  <a:lnTo>
                    <a:pt x="0" y="1331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/>
            </a:p>
          </p:txBody>
        </p:sp>
      </p:grpSp>
      <p:sp>
        <p:nvSpPr>
          <p:cNvPr id="23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9600407" y="256286"/>
            <a:ext cx="6950153" cy="9649718"/>
          </a:xfrm>
          <a:custGeom>
            <a:avLst/>
            <a:gdLst>
              <a:gd name="connsiteX0" fmla="*/ 3375866 w 4633435"/>
              <a:gd name="connsiteY0" fmla="*/ 1948335 h 6433145"/>
              <a:gd name="connsiteX1" fmla="*/ 1743529 w 4633435"/>
              <a:gd name="connsiteY1" fmla="*/ 6433145 h 6433145"/>
              <a:gd name="connsiteX2" fmla="*/ 1354296 w 4633435"/>
              <a:gd name="connsiteY2" fmla="*/ 6433145 h 6433145"/>
              <a:gd name="connsiteX3" fmla="*/ 2986632 w 4633435"/>
              <a:gd name="connsiteY3" fmla="*/ 1948336 h 6433145"/>
              <a:gd name="connsiteX4" fmla="*/ 1927309 w 4633435"/>
              <a:gd name="connsiteY4" fmla="*/ 1085245 h 6433145"/>
              <a:gd name="connsiteX5" fmla="*/ 389233 w 4633435"/>
              <a:gd name="connsiteY5" fmla="*/ 5311073 h 6433145"/>
              <a:gd name="connsiteX6" fmla="*/ 0 w 4633435"/>
              <a:gd name="connsiteY6" fmla="*/ 5311073 h 6433145"/>
              <a:gd name="connsiteX7" fmla="*/ 1538076 w 4633435"/>
              <a:gd name="connsiteY7" fmla="*/ 1085245 h 6433145"/>
              <a:gd name="connsiteX8" fmla="*/ 4144614 w 4633435"/>
              <a:gd name="connsiteY8" fmla="*/ 1054143 h 6433145"/>
              <a:gd name="connsiteX9" fmla="*/ 2240188 w 4633435"/>
              <a:gd name="connsiteY9" fmla="*/ 6286513 h 6433145"/>
              <a:gd name="connsiteX10" fmla="*/ 1850955 w 4633435"/>
              <a:gd name="connsiteY10" fmla="*/ 6286512 h 6433145"/>
              <a:gd name="connsiteX11" fmla="*/ 3755381 w 4633435"/>
              <a:gd name="connsiteY11" fmla="*/ 1054144 h 6433145"/>
              <a:gd name="connsiteX12" fmla="*/ 4633435 w 4633435"/>
              <a:gd name="connsiteY12" fmla="*/ 929046 h 6433145"/>
              <a:gd name="connsiteX13" fmla="*/ 2931731 w 4633435"/>
              <a:gd name="connsiteY13" fmla="*/ 5604439 h 6433145"/>
              <a:gd name="connsiteX14" fmla="*/ 2542497 w 4633435"/>
              <a:gd name="connsiteY14" fmla="*/ 5604441 h 6433145"/>
              <a:gd name="connsiteX15" fmla="*/ 4244201 w 4633435"/>
              <a:gd name="connsiteY15" fmla="*/ 929046 h 6433145"/>
              <a:gd name="connsiteX16" fmla="*/ 2556829 w 4633435"/>
              <a:gd name="connsiteY16" fmla="*/ 693359 h 6433145"/>
              <a:gd name="connsiteX17" fmla="*/ 2946062 w 4633435"/>
              <a:gd name="connsiteY17" fmla="*/ 693360 h 6433145"/>
              <a:gd name="connsiteX18" fmla="*/ 1105166 w 4633435"/>
              <a:gd name="connsiteY18" fmla="*/ 5751182 h 6433145"/>
              <a:gd name="connsiteX19" fmla="*/ 715932 w 4633435"/>
              <a:gd name="connsiteY19" fmla="*/ 5751182 h 6433145"/>
              <a:gd name="connsiteX20" fmla="*/ 3117220 w 4633435"/>
              <a:gd name="connsiteY20" fmla="*/ 371622 h 6433145"/>
              <a:gd name="connsiteX21" fmla="*/ 3506455 w 4633435"/>
              <a:gd name="connsiteY21" fmla="*/ 371623 h 6433145"/>
              <a:gd name="connsiteX22" fmla="*/ 1733179 w 4633435"/>
              <a:gd name="connsiteY22" fmla="*/ 5243655 h 6433145"/>
              <a:gd name="connsiteX23" fmla="*/ 1343944 w 4633435"/>
              <a:gd name="connsiteY23" fmla="*/ 5243655 h 6433145"/>
              <a:gd name="connsiteX24" fmla="*/ 2755136 w 4633435"/>
              <a:gd name="connsiteY24" fmla="*/ 0 h 6433145"/>
              <a:gd name="connsiteX25" fmla="*/ 525012 w 4633435"/>
              <a:gd name="connsiteY25" fmla="*/ 6127216 h 6433145"/>
              <a:gd name="connsiteX26" fmla="*/ 135778 w 4633435"/>
              <a:gd name="connsiteY26" fmla="*/ 6127217 h 6433145"/>
              <a:gd name="connsiteX27" fmla="*/ 2365902 w 4633435"/>
              <a:gd name="connsiteY27" fmla="*/ 1 h 643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33435" h="6433145">
                <a:moveTo>
                  <a:pt x="3375866" y="1948335"/>
                </a:moveTo>
                <a:lnTo>
                  <a:pt x="1743529" y="6433145"/>
                </a:lnTo>
                <a:lnTo>
                  <a:pt x="1354296" y="6433145"/>
                </a:lnTo>
                <a:lnTo>
                  <a:pt x="2986632" y="1948336"/>
                </a:lnTo>
                <a:close/>
                <a:moveTo>
                  <a:pt x="1927309" y="1085245"/>
                </a:moveTo>
                <a:lnTo>
                  <a:pt x="389233" y="5311073"/>
                </a:lnTo>
                <a:lnTo>
                  <a:pt x="0" y="5311073"/>
                </a:lnTo>
                <a:lnTo>
                  <a:pt x="1538076" y="1085245"/>
                </a:lnTo>
                <a:close/>
                <a:moveTo>
                  <a:pt x="4144614" y="1054143"/>
                </a:moveTo>
                <a:lnTo>
                  <a:pt x="2240188" y="6286513"/>
                </a:lnTo>
                <a:lnTo>
                  <a:pt x="1850955" y="6286512"/>
                </a:lnTo>
                <a:lnTo>
                  <a:pt x="3755381" y="1054144"/>
                </a:lnTo>
                <a:close/>
                <a:moveTo>
                  <a:pt x="4633435" y="929046"/>
                </a:moveTo>
                <a:lnTo>
                  <a:pt x="2931731" y="5604439"/>
                </a:lnTo>
                <a:lnTo>
                  <a:pt x="2542497" y="5604441"/>
                </a:lnTo>
                <a:lnTo>
                  <a:pt x="4244201" y="929046"/>
                </a:lnTo>
                <a:close/>
                <a:moveTo>
                  <a:pt x="2556829" y="693359"/>
                </a:moveTo>
                <a:lnTo>
                  <a:pt x="2946062" y="693360"/>
                </a:lnTo>
                <a:lnTo>
                  <a:pt x="1105166" y="5751182"/>
                </a:lnTo>
                <a:lnTo>
                  <a:pt x="715932" y="5751182"/>
                </a:lnTo>
                <a:close/>
                <a:moveTo>
                  <a:pt x="3117220" y="371622"/>
                </a:moveTo>
                <a:lnTo>
                  <a:pt x="3506455" y="371623"/>
                </a:lnTo>
                <a:lnTo>
                  <a:pt x="1733179" y="5243655"/>
                </a:lnTo>
                <a:lnTo>
                  <a:pt x="1343944" y="5243655"/>
                </a:lnTo>
                <a:close/>
                <a:moveTo>
                  <a:pt x="2755136" y="0"/>
                </a:moveTo>
                <a:lnTo>
                  <a:pt x="525012" y="6127216"/>
                </a:lnTo>
                <a:lnTo>
                  <a:pt x="135778" y="6127217"/>
                </a:lnTo>
                <a:lnTo>
                  <a:pt x="2365902" y="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13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 userDrawn="1"/>
        </p:nvSpPr>
        <p:spPr bwMode="auto">
          <a:xfrm>
            <a:off x="4823901" y="17"/>
            <a:ext cx="7246179" cy="10359459"/>
          </a:xfrm>
          <a:custGeom>
            <a:avLst/>
            <a:gdLst>
              <a:gd name="T0" fmla="*/ 3084 w 3859"/>
              <a:gd name="T1" fmla="*/ 0 h 5517"/>
              <a:gd name="T2" fmla="*/ 3859 w 3859"/>
              <a:gd name="T3" fmla="*/ 0 h 5517"/>
              <a:gd name="T4" fmla="*/ 0 w 3859"/>
              <a:gd name="T5" fmla="*/ 5517 h 5517"/>
              <a:gd name="T6" fmla="*/ 3084 w 3859"/>
              <a:gd name="T7" fmla="*/ 0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9" h="5517">
                <a:moveTo>
                  <a:pt x="3084" y="0"/>
                </a:moveTo>
                <a:lnTo>
                  <a:pt x="3859" y="0"/>
                </a:lnTo>
                <a:lnTo>
                  <a:pt x="0" y="5517"/>
                </a:lnTo>
                <a:lnTo>
                  <a:pt x="30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7"/>
            <a:ext cx="10614836" cy="9891903"/>
          </a:xfrm>
          <a:custGeom>
            <a:avLst/>
            <a:gdLst>
              <a:gd name="connsiteX0" fmla="*/ 0 w 7076557"/>
              <a:gd name="connsiteY0" fmla="*/ 0 h 6594602"/>
              <a:gd name="connsiteX1" fmla="*/ 7076557 w 7076557"/>
              <a:gd name="connsiteY1" fmla="*/ 0 h 6594602"/>
              <a:gd name="connsiteX2" fmla="*/ 3169617 w 7076557"/>
              <a:gd name="connsiteY2" fmla="*/ 6594602 h 6594602"/>
              <a:gd name="connsiteX3" fmla="*/ 0 w 7076557"/>
              <a:gd name="connsiteY3" fmla="*/ 4639255 h 65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557" h="6594602">
                <a:moveTo>
                  <a:pt x="0" y="0"/>
                </a:moveTo>
                <a:lnTo>
                  <a:pt x="7076557" y="0"/>
                </a:lnTo>
                <a:lnTo>
                  <a:pt x="3169617" y="6594602"/>
                </a:lnTo>
                <a:lnTo>
                  <a:pt x="0" y="463925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374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 userDrawn="1"/>
        </p:nvSpPr>
        <p:spPr bwMode="auto">
          <a:xfrm>
            <a:off x="4823901" y="17"/>
            <a:ext cx="7246179" cy="10359459"/>
          </a:xfrm>
          <a:custGeom>
            <a:avLst/>
            <a:gdLst>
              <a:gd name="T0" fmla="*/ 3084 w 3859"/>
              <a:gd name="T1" fmla="*/ 0 h 5517"/>
              <a:gd name="T2" fmla="*/ 3859 w 3859"/>
              <a:gd name="T3" fmla="*/ 0 h 5517"/>
              <a:gd name="T4" fmla="*/ 0 w 3859"/>
              <a:gd name="T5" fmla="*/ 5517 h 5517"/>
              <a:gd name="T6" fmla="*/ 3084 w 3859"/>
              <a:gd name="T7" fmla="*/ 0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9" h="5517">
                <a:moveTo>
                  <a:pt x="3084" y="0"/>
                </a:moveTo>
                <a:lnTo>
                  <a:pt x="3859" y="0"/>
                </a:lnTo>
                <a:lnTo>
                  <a:pt x="0" y="5517"/>
                </a:lnTo>
                <a:lnTo>
                  <a:pt x="3084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7"/>
            <a:ext cx="10614836" cy="9891903"/>
          </a:xfrm>
          <a:custGeom>
            <a:avLst/>
            <a:gdLst>
              <a:gd name="connsiteX0" fmla="*/ 0 w 7076557"/>
              <a:gd name="connsiteY0" fmla="*/ 0 h 6594602"/>
              <a:gd name="connsiteX1" fmla="*/ 7076557 w 7076557"/>
              <a:gd name="connsiteY1" fmla="*/ 0 h 6594602"/>
              <a:gd name="connsiteX2" fmla="*/ 3169617 w 7076557"/>
              <a:gd name="connsiteY2" fmla="*/ 6594602 h 6594602"/>
              <a:gd name="connsiteX3" fmla="*/ 0 w 7076557"/>
              <a:gd name="connsiteY3" fmla="*/ 4639255 h 65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557" h="6594602">
                <a:moveTo>
                  <a:pt x="0" y="0"/>
                </a:moveTo>
                <a:lnTo>
                  <a:pt x="7076557" y="0"/>
                </a:lnTo>
                <a:lnTo>
                  <a:pt x="3169617" y="6594602"/>
                </a:lnTo>
                <a:lnTo>
                  <a:pt x="0" y="463925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91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 userDrawn="1"/>
        </p:nvSpPr>
        <p:spPr bwMode="auto">
          <a:xfrm>
            <a:off x="4823901" y="17"/>
            <a:ext cx="7246179" cy="10359459"/>
          </a:xfrm>
          <a:custGeom>
            <a:avLst/>
            <a:gdLst>
              <a:gd name="T0" fmla="*/ 3084 w 3859"/>
              <a:gd name="T1" fmla="*/ 0 h 5517"/>
              <a:gd name="T2" fmla="*/ 3859 w 3859"/>
              <a:gd name="T3" fmla="*/ 0 h 5517"/>
              <a:gd name="T4" fmla="*/ 0 w 3859"/>
              <a:gd name="T5" fmla="*/ 5517 h 5517"/>
              <a:gd name="T6" fmla="*/ 3084 w 3859"/>
              <a:gd name="T7" fmla="*/ 0 h 5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59" h="5517">
                <a:moveTo>
                  <a:pt x="3084" y="0"/>
                </a:moveTo>
                <a:lnTo>
                  <a:pt x="3859" y="0"/>
                </a:lnTo>
                <a:lnTo>
                  <a:pt x="0" y="5517"/>
                </a:lnTo>
                <a:lnTo>
                  <a:pt x="3084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7"/>
            <a:ext cx="10614836" cy="9891903"/>
          </a:xfrm>
          <a:custGeom>
            <a:avLst/>
            <a:gdLst>
              <a:gd name="connsiteX0" fmla="*/ 0 w 7076557"/>
              <a:gd name="connsiteY0" fmla="*/ 0 h 6594602"/>
              <a:gd name="connsiteX1" fmla="*/ 7076557 w 7076557"/>
              <a:gd name="connsiteY1" fmla="*/ 0 h 6594602"/>
              <a:gd name="connsiteX2" fmla="*/ 3169617 w 7076557"/>
              <a:gd name="connsiteY2" fmla="*/ 6594602 h 6594602"/>
              <a:gd name="connsiteX3" fmla="*/ 0 w 7076557"/>
              <a:gd name="connsiteY3" fmla="*/ 4639255 h 65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557" h="6594602">
                <a:moveTo>
                  <a:pt x="0" y="0"/>
                </a:moveTo>
                <a:lnTo>
                  <a:pt x="7076557" y="0"/>
                </a:lnTo>
                <a:lnTo>
                  <a:pt x="3169617" y="6594602"/>
                </a:lnTo>
                <a:lnTo>
                  <a:pt x="0" y="463925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852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5888164" y="0"/>
            <a:ext cx="7251890" cy="10355580"/>
          </a:xfrm>
          <a:custGeom>
            <a:avLst/>
            <a:gdLst>
              <a:gd name="T0" fmla="*/ 194 w 972"/>
              <a:gd name="T1" fmla="*/ 0 h 1388"/>
              <a:gd name="T2" fmla="*/ 0 w 972"/>
              <a:gd name="T3" fmla="*/ 0 h 1388"/>
              <a:gd name="T4" fmla="*/ 972 w 972"/>
              <a:gd name="T5" fmla="*/ 1388 h 1388"/>
              <a:gd name="T6" fmla="*/ 194 w 972"/>
              <a:gd name="T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2" h="1388">
                <a:moveTo>
                  <a:pt x="194" y="0"/>
                </a:moveTo>
                <a:lnTo>
                  <a:pt x="0" y="0"/>
                </a:lnTo>
                <a:lnTo>
                  <a:pt x="972" y="1388"/>
                </a:lnTo>
                <a:lnTo>
                  <a:pt x="19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335557" y="0"/>
            <a:ext cx="10952442" cy="9907932"/>
          </a:xfrm>
          <a:custGeom>
            <a:avLst/>
            <a:gdLst>
              <a:gd name="connsiteX0" fmla="*/ 0 w 7301628"/>
              <a:gd name="connsiteY0" fmla="*/ 0 h 6605288"/>
              <a:gd name="connsiteX1" fmla="*/ 7301628 w 7301628"/>
              <a:gd name="connsiteY1" fmla="*/ 0 h 6605288"/>
              <a:gd name="connsiteX2" fmla="*/ 7301628 w 7301628"/>
              <a:gd name="connsiteY2" fmla="*/ 4516267 h 6605288"/>
              <a:gd name="connsiteX3" fmla="*/ 3904481 w 7301628"/>
              <a:gd name="connsiteY3" fmla="*/ 6605288 h 66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628" h="6605288">
                <a:moveTo>
                  <a:pt x="0" y="0"/>
                </a:moveTo>
                <a:lnTo>
                  <a:pt x="7301628" y="0"/>
                </a:lnTo>
                <a:lnTo>
                  <a:pt x="7301628" y="4516267"/>
                </a:lnTo>
                <a:lnTo>
                  <a:pt x="3904481" y="660528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3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8287999" cy="10287000"/>
          </a:xfrm>
          <a:custGeom>
            <a:avLst/>
            <a:gdLst>
              <a:gd name="connsiteX0" fmla="*/ 6878051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10747715 w 12191999"/>
              <a:gd name="connsiteY3" fmla="*/ 6858000 h 6858000"/>
              <a:gd name="connsiteX4" fmla="*/ 0 w 12191999"/>
              <a:gd name="connsiteY4" fmla="*/ 0 h 6858000"/>
              <a:gd name="connsiteX5" fmla="*/ 5913122 w 12191999"/>
              <a:gd name="connsiteY5" fmla="*/ 0 h 6858000"/>
              <a:gd name="connsiteX6" fmla="*/ 10747715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6878051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10747715" y="6858000"/>
                </a:lnTo>
                <a:close/>
                <a:moveTo>
                  <a:pt x="0" y="0"/>
                </a:moveTo>
                <a:lnTo>
                  <a:pt x="5913122" y="0"/>
                </a:lnTo>
                <a:lnTo>
                  <a:pt x="107477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90000"/>
              <a:lumOff val="10000"/>
              <a:alpha val="67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0927019" y="3223281"/>
            <a:ext cx="3840480" cy="3840459"/>
          </a:xfrm>
          <a:custGeom>
            <a:avLst/>
            <a:gdLst>
              <a:gd name="connsiteX0" fmla="*/ 1279883 w 2560320"/>
              <a:gd name="connsiteY0" fmla="*/ 0 h 2560306"/>
              <a:gd name="connsiteX1" fmla="*/ 1280437 w 2560320"/>
              <a:gd name="connsiteY1" fmla="*/ 0 h 2560306"/>
              <a:gd name="connsiteX2" fmla="*/ 1411049 w 2560320"/>
              <a:gd name="connsiteY2" fmla="*/ 6595 h 2560306"/>
              <a:gd name="connsiteX3" fmla="*/ 2560320 w 2560320"/>
              <a:gd name="connsiteY3" fmla="*/ 1280146 h 2560306"/>
              <a:gd name="connsiteX4" fmla="*/ 1280160 w 2560320"/>
              <a:gd name="connsiteY4" fmla="*/ 2560306 h 2560306"/>
              <a:gd name="connsiteX5" fmla="*/ 0 w 2560320"/>
              <a:gd name="connsiteY5" fmla="*/ 1280146 h 2560306"/>
              <a:gd name="connsiteX6" fmla="*/ 1149271 w 2560320"/>
              <a:gd name="connsiteY6" fmla="*/ 6595 h 256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0320" h="2560306">
                <a:moveTo>
                  <a:pt x="1279883" y="0"/>
                </a:moveTo>
                <a:lnTo>
                  <a:pt x="1280437" y="0"/>
                </a:lnTo>
                <a:lnTo>
                  <a:pt x="1411049" y="6595"/>
                </a:lnTo>
                <a:cubicBezTo>
                  <a:pt x="2056578" y="72152"/>
                  <a:pt x="2560320" y="617321"/>
                  <a:pt x="2560320" y="1280146"/>
                </a:cubicBezTo>
                <a:cubicBezTo>
                  <a:pt x="2560320" y="1987159"/>
                  <a:pt x="1987173" y="2560306"/>
                  <a:pt x="1280160" y="2560306"/>
                </a:cubicBezTo>
                <a:cubicBezTo>
                  <a:pt x="573147" y="2560306"/>
                  <a:pt x="0" y="1987159"/>
                  <a:pt x="0" y="1280146"/>
                </a:cubicBezTo>
                <a:cubicBezTo>
                  <a:pt x="0" y="617321"/>
                  <a:pt x="503743" y="72152"/>
                  <a:pt x="1149271" y="6595"/>
                </a:cubicBez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path" presetSubtype="0" accel="66857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5494 -0.71991 L -3.95833E-6 0.00023 " pathEditMode="relative" rAng="0" ptsTypes="AA" p14:bounceEnd="67000">
                                          <p:cBhvr>
                                            <p:cTn id="6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47" y="35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path" presetSubtype="0" accel="6685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5494 -0.71991 L -3.95833E-6 0.00023 " pathEditMode="relative" rAng="0" ptsTypes="AA">
                                          <p:cBhvr>
                                            <p:cTn id="6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47" y="35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5888164" y="0"/>
            <a:ext cx="7251890" cy="10355580"/>
          </a:xfrm>
          <a:custGeom>
            <a:avLst/>
            <a:gdLst>
              <a:gd name="T0" fmla="*/ 194 w 972"/>
              <a:gd name="T1" fmla="*/ 0 h 1388"/>
              <a:gd name="T2" fmla="*/ 0 w 972"/>
              <a:gd name="T3" fmla="*/ 0 h 1388"/>
              <a:gd name="T4" fmla="*/ 972 w 972"/>
              <a:gd name="T5" fmla="*/ 1388 h 1388"/>
              <a:gd name="T6" fmla="*/ 194 w 972"/>
              <a:gd name="T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2" h="1388">
                <a:moveTo>
                  <a:pt x="194" y="0"/>
                </a:moveTo>
                <a:lnTo>
                  <a:pt x="0" y="0"/>
                </a:lnTo>
                <a:lnTo>
                  <a:pt x="972" y="1388"/>
                </a:lnTo>
                <a:lnTo>
                  <a:pt x="194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335557" y="0"/>
            <a:ext cx="10952442" cy="9907932"/>
          </a:xfrm>
          <a:custGeom>
            <a:avLst/>
            <a:gdLst>
              <a:gd name="connsiteX0" fmla="*/ 0 w 7301628"/>
              <a:gd name="connsiteY0" fmla="*/ 0 h 6605288"/>
              <a:gd name="connsiteX1" fmla="*/ 7301628 w 7301628"/>
              <a:gd name="connsiteY1" fmla="*/ 0 h 6605288"/>
              <a:gd name="connsiteX2" fmla="*/ 7301628 w 7301628"/>
              <a:gd name="connsiteY2" fmla="*/ 4516267 h 6605288"/>
              <a:gd name="connsiteX3" fmla="*/ 3904481 w 7301628"/>
              <a:gd name="connsiteY3" fmla="*/ 6605288 h 66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628" h="6605288">
                <a:moveTo>
                  <a:pt x="0" y="0"/>
                </a:moveTo>
                <a:lnTo>
                  <a:pt x="7301628" y="0"/>
                </a:lnTo>
                <a:lnTo>
                  <a:pt x="7301628" y="4516267"/>
                </a:lnTo>
                <a:lnTo>
                  <a:pt x="3904481" y="660528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708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5888164" y="0"/>
            <a:ext cx="7251890" cy="10355580"/>
          </a:xfrm>
          <a:custGeom>
            <a:avLst/>
            <a:gdLst>
              <a:gd name="T0" fmla="*/ 194 w 972"/>
              <a:gd name="T1" fmla="*/ 0 h 1388"/>
              <a:gd name="T2" fmla="*/ 0 w 972"/>
              <a:gd name="T3" fmla="*/ 0 h 1388"/>
              <a:gd name="T4" fmla="*/ 972 w 972"/>
              <a:gd name="T5" fmla="*/ 1388 h 1388"/>
              <a:gd name="T6" fmla="*/ 194 w 972"/>
              <a:gd name="T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2" h="1388">
                <a:moveTo>
                  <a:pt x="194" y="0"/>
                </a:moveTo>
                <a:lnTo>
                  <a:pt x="0" y="0"/>
                </a:lnTo>
                <a:lnTo>
                  <a:pt x="972" y="1388"/>
                </a:lnTo>
                <a:lnTo>
                  <a:pt x="194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405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335557" y="0"/>
            <a:ext cx="10952442" cy="9907932"/>
          </a:xfrm>
          <a:custGeom>
            <a:avLst/>
            <a:gdLst>
              <a:gd name="connsiteX0" fmla="*/ 0 w 7301628"/>
              <a:gd name="connsiteY0" fmla="*/ 0 h 6605288"/>
              <a:gd name="connsiteX1" fmla="*/ 7301628 w 7301628"/>
              <a:gd name="connsiteY1" fmla="*/ 0 h 6605288"/>
              <a:gd name="connsiteX2" fmla="*/ 7301628 w 7301628"/>
              <a:gd name="connsiteY2" fmla="*/ 4516267 h 6605288"/>
              <a:gd name="connsiteX3" fmla="*/ 3904481 w 7301628"/>
              <a:gd name="connsiteY3" fmla="*/ 6605288 h 66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628" h="6605288">
                <a:moveTo>
                  <a:pt x="0" y="0"/>
                </a:moveTo>
                <a:lnTo>
                  <a:pt x="7301628" y="0"/>
                </a:lnTo>
                <a:lnTo>
                  <a:pt x="7301628" y="4516267"/>
                </a:lnTo>
                <a:lnTo>
                  <a:pt x="3904481" y="660528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93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i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086605" y="500632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12847243" y="500632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1325966" y="5006324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7086605" y="747515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2847243" y="747515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1325966" y="747515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4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086605" y="253748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2847243" y="253748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25966" y="2537489"/>
            <a:ext cx="1645920" cy="1645920"/>
          </a:xfrm>
          <a:custGeom>
            <a:avLst/>
            <a:gdLst>
              <a:gd name="connsiteX0" fmla="*/ 548640 w 1097280"/>
              <a:gd name="connsiteY0" fmla="*/ 0 h 1097280"/>
              <a:gd name="connsiteX1" fmla="*/ 1097280 w 1097280"/>
              <a:gd name="connsiteY1" fmla="*/ 548640 h 1097280"/>
              <a:gd name="connsiteX2" fmla="*/ 548640 w 1097280"/>
              <a:gd name="connsiteY2" fmla="*/ 1097280 h 1097280"/>
              <a:gd name="connsiteX3" fmla="*/ 0 w 1097280"/>
              <a:gd name="connsiteY3" fmla="*/ 548640 h 1097280"/>
              <a:gd name="connsiteX4" fmla="*/ 548640 w 1097280"/>
              <a:gd name="connsiteY4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1097280">
                <a:moveTo>
                  <a:pt x="548640" y="0"/>
                </a:moveTo>
                <a:cubicBezTo>
                  <a:pt x="851646" y="0"/>
                  <a:pt x="1097280" y="245634"/>
                  <a:pt x="1097280" y="548640"/>
                </a:cubicBezTo>
                <a:cubicBezTo>
                  <a:pt x="1097280" y="851646"/>
                  <a:pt x="851646" y="1097280"/>
                  <a:pt x="548640" y="1097280"/>
                </a:cubicBezTo>
                <a:cubicBezTo>
                  <a:pt x="245634" y="1097280"/>
                  <a:pt x="0" y="851646"/>
                  <a:pt x="0" y="548640"/>
                </a:cubicBezTo>
                <a:cubicBezTo>
                  <a:pt x="0" y="245634"/>
                  <a:pt x="245634" y="0"/>
                  <a:pt x="54864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231671" y="1390824"/>
            <a:ext cx="754371" cy="137160"/>
            <a:chOff x="792538" y="868707"/>
            <a:chExt cx="502914" cy="9144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92538" y="868707"/>
              <a:ext cx="91440" cy="91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929696" y="868707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066854" y="868707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204012" y="86870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26771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9144000" y="0"/>
            <a:ext cx="109728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0287000"/>
          </a:xfrm>
          <a:solidFill>
            <a:schemeClr val="tx2">
              <a:lumMod val="75000"/>
              <a:lumOff val="2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5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8807" y="710879"/>
            <a:ext cx="12069948" cy="6858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248" y="2126457"/>
            <a:ext cx="16185266" cy="71318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250" y="9534530"/>
            <a:ext cx="3840998" cy="5476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30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58758" y="9534530"/>
            <a:ext cx="4114755" cy="5476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74BF5506-DA29-4FA5-9E54-004F6EB4D2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3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67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</p:sldLayoutIdLst>
  <p:hf hdr="0" ftr="0" dt="0"/>
  <p:txStyles>
    <p:titleStyle>
      <a:lvl1pPr algn="l" defTabSz="1371807" rtl="0" eaLnBrk="1" latinLnBrk="0" hangingPunct="1">
        <a:lnSpc>
          <a:spcPct val="90000"/>
        </a:lnSpc>
        <a:spcBef>
          <a:spcPct val="0"/>
        </a:spcBef>
        <a:buNone/>
        <a:defRPr sz="42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37180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04" indent="0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807" indent="0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711" indent="0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613" indent="0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467" indent="-342953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371" indent="-342953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273" indent="-342953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173" indent="-342953" algn="l" defTabSz="137180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04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807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711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613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513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420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320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224" algn="l" defTabSz="137180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0" Type="http://schemas.openxmlformats.org/officeDocument/2006/relationships/image" Target="../media/image51.svg"/><Relationship Id="rId4" Type="http://schemas.openxmlformats.org/officeDocument/2006/relationships/image" Target="../media/image40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microsoft.com/office/2007/relationships/hdphoto" Target="../media/hdphoto3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E4D177-1BF3-6358-94F3-5EC3B265D0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767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though…</a:t>
            </a:r>
            <a:endParaRPr lang="en-US" dirty="0">
              <a:solidFill>
                <a:srgbClr val="4AA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4338D-D9A2-9791-7A68-C5B7C4A3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01" y="1851696"/>
            <a:ext cx="8065797" cy="4213062"/>
          </a:xfrm>
          <a:prstGeom prst="rect">
            <a:avLst/>
          </a:prstGeo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83093747-1541-4D3A-28B7-5E12C7F49AE2}"/>
              </a:ext>
            </a:extLst>
          </p:cNvPr>
          <p:cNvSpPr txBox="1">
            <a:spLocks/>
          </p:cNvSpPr>
          <p:nvPr/>
        </p:nvSpPr>
        <p:spPr>
          <a:xfrm>
            <a:off x="4914946" y="6789402"/>
            <a:ext cx="8458108" cy="80009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https://arxiv.org/pdf/2005.11401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854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895296F-6000-4B3F-9E2D-E54F80245E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09118" y="2400330"/>
            <a:ext cx="12069763" cy="2183108"/>
          </a:xfrm>
        </p:spPr>
        <p:txBody>
          <a:bodyPr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“We </a:t>
            </a:r>
            <a:r>
              <a:rPr lang="en-US" sz="44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definitely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would have put more </a:t>
            </a:r>
            <a:r>
              <a:rPr lang="en-US" sz="44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into the name </a:t>
            </a:r>
            <a:r>
              <a:rPr lang="en-US" sz="4400" b="1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we known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our work would become so widespread.</a:t>
            </a: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AC5BCE5A-A57F-7785-7E9F-B9F4E271207D}"/>
              </a:ext>
            </a:extLst>
          </p:cNvPr>
          <p:cNvSpPr txBox="1">
            <a:spLocks/>
          </p:cNvSpPr>
          <p:nvPr/>
        </p:nvSpPr>
        <p:spPr>
          <a:xfrm>
            <a:off x="3109117" y="5417817"/>
            <a:ext cx="12069763" cy="218310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We always planned to have a </a:t>
            </a:r>
            <a:r>
              <a:rPr lang="en-US" sz="4400" b="1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nicer sounding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name, but when it came time to write the paper, </a:t>
            </a:r>
            <a:r>
              <a:rPr lang="en-US" sz="44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had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 better idea”</a:t>
            </a:r>
          </a:p>
          <a:p>
            <a:pPr algn="ctr"/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					- </a:t>
            </a:r>
            <a:r>
              <a:rPr lang="en-US" sz="44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Lewis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81BD8-EAC4-F8E8-9466-F1CAFA7D9AB4}"/>
              </a:ext>
            </a:extLst>
          </p:cNvPr>
          <p:cNvSpPr txBox="1"/>
          <p:nvPr/>
        </p:nvSpPr>
        <p:spPr>
          <a:xfrm>
            <a:off x="7315220" y="9532572"/>
            <a:ext cx="118870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https://blogs.nvidia.com/blog/what-is-retrieval-augmented-generation/</a:t>
            </a:r>
          </a:p>
        </p:txBody>
      </p:sp>
    </p:spTree>
    <p:extLst>
      <p:ext uri="{BB962C8B-B14F-4D97-AF65-F5344CB8AC3E}">
        <p14:creationId xmlns:p14="http://schemas.microsoft.com/office/powerpoint/2010/main" val="3387721724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about the </a:t>
            </a:r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part?</a:t>
            </a:r>
            <a:endParaRPr lang="en-US" dirty="0">
              <a:solidFill>
                <a:srgbClr val="4AA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1AA56B7E-45E2-FCC5-1F14-D08EF9EB751B}"/>
              </a:ext>
            </a:extLst>
          </p:cNvPr>
          <p:cNvSpPr txBox="1">
            <a:spLocks/>
          </p:cNvSpPr>
          <p:nvPr/>
        </p:nvSpPr>
        <p:spPr>
          <a:xfrm>
            <a:off x="914490" y="2990154"/>
            <a:ext cx="2556352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1536FB41-92D2-0363-55E4-DACCB501AAC0}"/>
              </a:ext>
            </a:extLst>
          </p:cNvPr>
          <p:cNvSpPr txBox="1">
            <a:spLocks/>
          </p:cNvSpPr>
          <p:nvPr/>
        </p:nvSpPr>
        <p:spPr>
          <a:xfrm>
            <a:off x="5089736" y="2990154"/>
            <a:ext cx="3108926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7462B9-0887-9F53-80A4-89D8312AA489}"/>
              </a:ext>
            </a:extLst>
          </p:cNvPr>
          <p:cNvSpPr txBox="1">
            <a:spLocks/>
          </p:cNvSpPr>
          <p:nvPr/>
        </p:nvSpPr>
        <p:spPr>
          <a:xfrm>
            <a:off x="9692634" y="2990154"/>
            <a:ext cx="3108926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AA2D813B-03F0-0A59-12B1-310D8F6421EF}"/>
              </a:ext>
            </a:extLst>
          </p:cNvPr>
          <p:cNvSpPr txBox="1">
            <a:spLocks/>
          </p:cNvSpPr>
          <p:nvPr/>
        </p:nvSpPr>
        <p:spPr>
          <a:xfrm>
            <a:off x="13990267" y="2990154"/>
            <a:ext cx="3657560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E4189FD5-CBBC-E3A2-D04C-A363178E9596}"/>
              </a:ext>
            </a:extLst>
          </p:cNvPr>
          <p:cNvSpPr txBox="1">
            <a:spLocks/>
          </p:cNvSpPr>
          <p:nvPr/>
        </p:nvSpPr>
        <p:spPr>
          <a:xfrm>
            <a:off x="2011758" y="5160061"/>
            <a:ext cx="9418217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Infrared radiation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7997E6A0-9246-F63F-9C46-D3ABA1836CBF}"/>
              </a:ext>
            </a:extLst>
          </p:cNvPr>
          <p:cNvSpPr txBox="1">
            <a:spLocks/>
          </p:cNvSpPr>
          <p:nvPr/>
        </p:nvSpPr>
        <p:spPr>
          <a:xfrm>
            <a:off x="1595819" y="7852883"/>
            <a:ext cx="15178874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Inertial measurement units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EA24FEA8-1477-AC1A-0F21-27FAAE59023C}"/>
              </a:ext>
            </a:extLst>
          </p:cNvPr>
          <p:cNvSpPr txBox="1">
            <a:spLocks/>
          </p:cNvSpPr>
          <p:nvPr/>
        </p:nvSpPr>
        <p:spPr>
          <a:xfrm>
            <a:off x="12202743" y="5160060"/>
            <a:ext cx="4571950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9233408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1AA56B7E-45E2-FCC5-1F14-D08EF9EB751B}"/>
              </a:ext>
            </a:extLst>
          </p:cNvPr>
          <p:cNvSpPr txBox="1">
            <a:spLocks/>
          </p:cNvSpPr>
          <p:nvPr/>
        </p:nvSpPr>
        <p:spPr>
          <a:xfrm>
            <a:off x="7865824" y="2674647"/>
            <a:ext cx="2556352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1536FB41-92D2-0363-55E4-DACCB501AAC0}"/>
              </a:ext>
            </a:extLst>
          </p:cNvPr>
          <p:cNvSpPr txBox="1">
            <a:spLocks/>
          </p:cNvSpPr>
          <p:nvPr/>
        </p:nvSpPr>
        <p:spPr>
          <a:xfrm>
            <a:off x="7589537" y="4786557"/>
            <a:ext cx="3108926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AA2D813B-03F0-0A59-12B1-310D8F6421EF}"/>
              </a:ext>
            </a:extLst>
          </p:cNvPr>
          <p:cNvSpPr txBox="1">
            <a:spLocks/>
          </p:cNvSpPr>
          <p:nvPr/>
        </p:nvSpPr>
        <p:spPr>
          <a:xfrm>
            <a:off x="7315220" y="6949821"/>
            <a:ext cx="3657560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69624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part…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85122F7-0BC7-AD80-EE20-F1FD64BF41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2" r="7962"/>
          <a:stretch/>
        </p:blipFill>
        <p:spPr/>
      </p:pic>
      <p:pic>
        <p:nvPicPr>
          <p:cNvPr id="11" name="Picture Placeholder 10" descr="A cartoon of a person writing on a chalkboard&#10;&#10;Description automatically generated">
            <a:extLst>
              <a:ext uri="{FF2B5EF4-FFF2-40B4-BE49-F238E27FC236}">
                <a16:creationId xmlns:a16="http://schemas.microsoft.com/office/drawing/2014/main" id="{566D438C-0104-391E-B688-7B780A127A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r="1567"/>
          <a:stretch>
            <a:fillRect/>
          </a:stretch>
        </p:blipFill>
        <p:spPr/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DB6CBFF6-FD0D-0D95-8C08-717B05131C68}"/>
              </a:ext>
            </a:extLst>
          </p:cNvPr>
          <p:cNvSpPr txBox="1">
            <a:spLocks/>
          </p:cNvSpPr>
          <p:nvPr/>
        </p:nvSpPr>
        <p:spPr>
          <a:xfrm>
            <a:off x="1345610" y="8069548"/>
            <a:ext cx="7132241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en-US" sz="48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201F18C0-BCD1-AD81-F4CC-6ED5D3CDDBA7}"/>
              </a:ext>
            </a:extLst>
          </p:cNvPr>
          <p:cNvSpPr txBox="1">
            <a:spLocks/>
          </p:cNvSpPr>
          <p:nvPr/>
        </p:nvSpPr>
        <p:spPr>
          <a:xfrm>
            <a:off x="9875512" y="8069547"/>
            <a:ext cx="7132241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Language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091711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23DA9DB1-7FFF-4D9E-9EF8-A0018E02C7FF}"/>
              </a:ext>
            </a:extLst>
          </p:cNvPr>
          <p:cNvSpPr/>
          <p:nvPr/>
        </p:nvSpPr>
        <p:spPr>
          <a:xfrm>
            <a:off x="91539" y="4253757"/>
            <a:ext cx="10058290" cy="1107996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137160" rIns="137160" bIns="137160" rtlCol="0" anchor="ctr" anchorCtr="0">
            <a:spAutoFit/>
          </a:bodyPr>
          <a:lstStyle/>
          <a:p>
            <a:pPr algn="ctr"/>
            <a:r>
              <a:rPr lang="en-US" sz="5400" b="1" dirty="0">
                <a:ln w="25400">
                  <a:noFill/>
                </a:ln>
                <a:solidFill>
                  <a:schemeClr val="bg1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Let’s </a:t>
            </a:r>
            <a:r>
              <a:rPr lang="en-US" sz="5400" b="1" dirty="0">
                <a:ln w="25400">
                  <a:noFill/>
                </a:ln>
                <a:solidFill>
                  <a:srgbClr val="5BCBBF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build</a:t>
            </a:r>
            <a:r>
              <a:rPr lang="en-US" sz="5400" b="1" dirty="0">
                <a:ln w="25400">
                  <a:noFill/>
                </a:ln>
                <a:solidFill>
                  <a:schemeClr val="bg1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 a </a:t>
            </a:r>
            <a:r>
              <a:rPr lang="en-US" sz="5400" b="1" dirty="0">
                <a:ln w="25400">
                  <a:noFill/>
                </a:ln>
                <a:solidFill>
                  <a:srgbClr val="5BCBBF"/>
                </a:solidFill>
                <a:ea typeface="Roboto Black" panose="02000000000000000000" pitchFamily="2" charset="0"/>
                <a:cs typeface="Arial" panose="020B0604020202020204" pitchFamily="34" charset="0"/>
              </a:rPr>
              <a:t>village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247ED22-1B22-45C8-833B-7E4652063219}"/>
              </a:ext>
            </a:extLst>
          </p:cNvPr>
          <p:cNvGrpSpPr/>
          <p:nvPr/>
        </p:nvGrpSpPr>
        <p:grpSpPr>
          <a:xfrm>
            <a:off x="759984" y="5454086"/>
            <a:ext cx="7543800" cy="137159"/>
            <a:chOff x="1615489" y="3794756"/>
            <a:chExt cx="4953213" cy="91439"/>
          </a:xfrm>
        </p:grpSpPr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4AB289A1-CAD1-496D-B022-A97454847EEF}"/>
                </a:ext>
              </a:extLst>
            </p:cNvPr>
            <p:cNvCxnSpPr/>
            <p:nvPr/>
          </p:nvCxnSpPr>
          <p:spPr>
            <a:xfrm>
              <a:off x="2179582" y="3794756"/>
              <a:ext cx="438912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F81DDACC-BC59-4B3A-A783-0C2C9D56413B}"/>
                </a:ext>
              </a:extLst>
            </p:cNvPr>
            <p:cNvCxnSpPr/>
            <p:nvPr/>
          </p:nvCxnSpPr>
          <p:spPr>
            <a:xfrm>
              <a:off x="1615489" y="3886195"/>
              <a:ext cx="4389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troomdiagram: Verbindingslijn naar een andere pagina 1">
            <a:extLst>
              <a:ext uri="{FF2B5EF4-FFF2-40B4-BE49-F238E27FC236}">
                <a16:creationId xmlns:a16="http://schemas.microsoft.com/office/drawing/2014/main" id="{520347AD-B6F3-4BA9-ADD4-61AE77AC4052}"/>
              </a:ext>
            </a:extLst>
          </p:cNvPr>
          <p:cNvSpPr/>
          <p:nvPr/>
        </p:nvSpPr>
        <p:spPr>
          <a:xfrm>
            <a:off x="9980224" y="5692134"/>
            <a:ext cx="1262879" cy="369382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oomdiagram: Verbindingslijn naar een andere pagina 10">
            <a:extLst>
              <a:ext uri="{FF2B5EF4-FFF2-40B4-BE49-F238E27FC236}">
                <a16:creationId xmlns:a16="http://schemas.microsoft.com/office/drawing/2014/main" id="{B8226F34-3788-4D04-83D5-F92E5EEDDD6B}"/>
              </a:ext>
            </a:extLst>
          </p:cNvPr>
          <p:cNvSpPr/>
          <p:nvPr/>
        </p:nvSpPr>
        <p:spPr>
          <a:xfrm rot="10800000">
            <a:off x="11521414" y="901038"/>
            <a:ext cx="1262879" cy="3693828"/>
          </a:xfrm>
          <a:prstGeom prst="flowChartOffpageConnector">
            <a:avLst/>
          </a:prstGeom>
          <a:solidFill>
            <a:srgbClr val="DCC941"/>
          </a:solidFill>
          <a:ln>
            <a:solidFill>
              <a:srgbClr val="DCC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oomdiagram: Verbindingslijn naar een andere pagina 12">
            <a:extLst>
              <a:ext uri="{FF2B5EF4-FFF2-40B4-BE49-F238E27FC236}">
                <a16:creationId xmlns:a16="http://schemas.microsoft.com/office/drawing/2014/main" id="{DD719FAD-7121-469E-9ADA-8225B7B3E0D4}"/>
              </a:ext>
            </a:extLst>
          </p:cNvPr>
          <p:cNvSpPr/>
          <p:nvPr/>
        </p:nvSpPr>
        <p:spPr>
          <a:xfrm>
            <a:off x="13441633" y="5692134"/>
            <a:ext cx="1262879" cy="3693828"/>
          </a:xfrm>
          <a:prstGeom prst="flowChartOffpageConnector">
            <a:avLst/>
          </a:prstGeom>
          <a:solidFill>
            <a:srgbClr val="4AA063"/>
          </a:solidFill>
          <a:ln>
            <a:solidFill>
              <a:srgbClr val="4A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oomdiagram: Verbindingslijn naar een andere pagina 13">
            <a:extLst>
              <a:ext uri="{FF2B5EF4-FFF2-40B4-BE49-F238E27FC236}">
                <a16:creationId xmlns:a16="http://schemas.microsoft.com/office/drawing/2014/main" id="{ECCDCFDD-88A2-4E26-B874-7BF784797F64}"/>
              </a:ext>
            </a:extLst>
          </p:cNvPr>
          <p:cNvSpPr/>
          <p:nvPr/>
        </p:nvSpPr>
        <p:spPr>
          <a:xfrm rot="10800000">
            <a:off x="14996096" y="901038"/>
            <a:ext cx="1262879" cy="3693828"/>
          </a:xfrm>
          <a:prstGeom prst="flowChartOffpageConnector">
            <a:avLst/>
          </a:prstGeom>
          <a:solidFill>
            <a:srgbClr val="5BCBBF"/>
          </a:solidFill>
          <a:ln>
            <a:solidFill>
              <a:srgbClr val="5BC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oomdiagram: Verbindingslijn naar een andere pagina 14">
            <a:extLst>
              <a:ext uri="{FF2B5EF4-FFF2-40B4-BE49-F238E27FC236}">
                <a16:creationId xmlns:a16="http://schemas.microsoft.com/office/drawing/2014/main" id="{AFE91BF5-9369-4B57-B0D3-B8E472515289}"/>
              </a:ext>
            </a:extLst>
          </p:cNvPr>
          <p:cNvSpPr/>
          <p:nvPr/>
        </p:nvSpPr>
        <p:spPr>
          <a:xfrm>
            <a:off x="16384946" y="5692134"/>
            <a:ext cx="1262879" cy="3693828"/>
          </a:xfrm>
          <a:prstGeom prst="flowChartOffpageConnector">
            <a:avLst/>
          </a:prstGeom>
          <a:solidFill>
            <a:srgbClr val="DCC941"/>
          </a:solidFill>
          <a:ln>
            <a:solidFill>
              <a:srgbClr val="DCC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63542BA5-EC0F-4C2F-A028-6D67958A2D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r="19375"/>
          <a:stretch/>
        </p:blipFill>
        <p:spPr>
          <a:xfrm>
            <a:off x="9984218" y="1592279"/>
            <a:ext cx="7733874" cy="7102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4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4000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4000" fill="hold" grpId="0" nodeType="withEffect" p14:presetBounceEnd="5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allAtOnce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4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allAtOnce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artoon of a person eating a burger&#10;&#10;Description automatically generated">
            <a:extLst>
              <a:ext uri="{FF2B5EF4-FFF2-40B4-BE49-F238E27FC236}">
                <a16:creationId xmlns:a16="http://schemas.microsoft.com/office/drawing/2014/main" id="{4192B187-6F0C-A525-4D06-B05704B04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r="40450"/>
          <a:stretch/>
        </p:blipFill>
        <p:spPr>
          <a:xfrm>
            <a:off x="1188807" y="2537489"/>
            <a:ext cx="3977679" cy="6583680"/>
          </a:xfrm>
        </p:spPr>
      </p:pic>
      <p:pic>
        <p:nvPicPr>
          <p:cNvPr id="13" name="Picture Placeholder 12" descr="A duck with arms and a glass of beer&#10;&#10;Description automatically generated">
            <a:extLst>
              <a:ext uri="{FF2B5EF4-FFF2-40B4-BE49-F238E27FC236}">
                <a16:creationId xmlns:a16="http://schemas.microsoft.com/office/drawing/2014/main" id="{79BA7427-4C67-4ED8-A684-9695039A2A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19793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077DB68-6B15-2392-6CDF-667CBB4C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endParaRPr lang="LID4096" dirty="0"/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4CB66A51-8BC0-30BB-004F-332864DCDD90}"/>
              </a:ext>
            </a:extLst>
          </p:cNvPr>
          <p:cNvSpPr txBox="1">
            <a:spLocks/>
          </p:cNvSpPr>
          <p:nvPr/>
        </p:nvSpPr>
        <p:spPr>
          <a:xfrm>
            <a:off x="5577879" y="4788374"/>
            <a:ext cx="2556352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Ingestion</a:t>
            </a: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6655241F-35F0-CFD9-65E9-51FDE2AE93B8}"/>
              </a:ext>
            </a:extLst>
          </p:cNvPr>
          <p:cNvSpPr txBox="1">
            <a:spLocks/>
          </p:cNvSpPr>
          <p:nvPr/>
        </p:nvSpPr>
        <p:spPr>
          <a:xfrm>
            <a:off x="14131284" y="4788374"/>
            <a:ext cx="2556352" cy="104583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17350471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</p:txBody>
      </p:sp>
      <p:pic>
        <p:nvPicPr>
          <p:cNvPr id="2050" name="Picture 2" descr="WordPress Weaviate Search Plugin - WPSOLR">
            <a:extLst>
              <a:ext uri="{FF2B5EF4-FFF2-40B4-BE49-F238E27FC236}">
                <a16:creationId xmlns:a16="http://schemas.microsoft.com/office/drawing/2014/main" id="{C0A67097-1BE2-1B1C-AB4D-676D4947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7" y="2948964"/>
            <a:ext cx="6034974" cy="60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9FA747-CEA5-7B93-AC21-33C41FF1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95" y="4777744"/>
            <a:ext cx="1485940" cy="14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755" y="3406159"/>
            <a:ext cx="3474682" cy="34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Spring Framework Logo in SVG Vector or PNG File Format - Logo.wine">
            <a:extLst>
              <a:ext uri="{FF2B5EF4-FFF2-40B4-BE49-F238E27FC236}">
                <a16:creationId xmlns:a16="http://schemas.microsoft.com/office/drawing/2014/main" id="{70C07BE2-8196-B6E7-DD41-50C61FC3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18" y="2194536"/>
            <a:ext cx="4697763" cy="31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82E9D261-193E-B8D1-48A8-412EBD8133FC}"/>
              </a:ext>
            </a:extLst>
          </p:cNvPr>
          <p:cNvSpPr txBox="1">
            <a:spLocks/>
          </p:cNvSpPr>
          <p:nvPr/>
        </p:nvSpPr>
        <p:spPr>
          <a:xfrm>
            <a:off x="1646019" y="8435304"/>
            <a:ext cx="3291770" cy="6858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Persistence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61CBAD4-C5A1-80F9-22CC-B5E3274027D7}"/>
              </a:ext>
            </a:extLst>
          </p:cNvPr>
          <p:cNvSpPr txBox="1">
            <a:spLocks/>
          </p:cNvSpPr>
          <p:nvPr/>
        </p:nvSpPr>
        <p:spPr>
          <a:xfrm>
            <a:off x="7601012" y="8435304"/>
            <a:ext cx="3291770" cy="6858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774B2E04-D478-E369-6FBA-619447C16989}"/>
              </a:ext>
            </a:extLst>
          </p:cNvPr>
          <p:cNvSpPr txBox="1">
            <a:spLocks/>
          </p:cNvSpPr>
          <p:nvPr/>
        </p:nvSpPr>
        <p:spPr>
          <a:xfrm>
            <a:off x="13350211" y="8432516"/>
            <a:ext cx="3291770" cy="6858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pic>
        <p:nvPicPr>
          <p:cNvPr id="1026" name="Picture 2" descr="langchain4j (LangChain4j) · GitHub">
            <a:extLst>
              <a:ext uri="{FF2B5EF4-FFF2-40B4-BE49-F238E27FC236}">
                <a16:creationId xmlns:a16="http://schemas.microsoft.com/office/drawing/2014/main" id="{A60189FD-A33B-176E-677A-1B23139B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705" y="4505605"/>
            <a:ext cx="1789358" cy="17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PNG Transparent &amp; SVG Vector - Freebie Supply">
            <a:extLst>
              <a:ext uri="{FF2B5EF4-FFF2-40B4-BE49-F238E27FC236}">
                <a16:creationId xmlns:a16="http://schemas.microsoft.com/office/drawing/2014/main" id="{0517EAD7-0D5E-C1F5-7EF9-A74C5B1C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812" y="6694971"/>
            <a:ext cx="688659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42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around</a:t>
            </a:r>
          </a:p>
        </p:txBody>
      </p:sp>
      <p:pic>
        <p:nvPicPr>
          <p:cNvPr id="2" name="Tijdelijke aanduiding voor afbeelding 4">
            <a:extLst>
              <a:ext uri="{FF2B5EF4-FFF2-40B4-BE49-F238E27FC236}">
                <a16:creationId xmlns:a16="http://schemas.microsoft.com/office/drawing/2014/main" id="{0E77D1C6-0F71-DF9D-1244-3E43C01E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7" b="8837"/>
          <a:stretch/>
        </p:blipFill>
        <p:spPr>
          <a:xfrm>
            <a:off x="0" y="2537489"/>
            <a:ext cx="1828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rc - Free miscellaneous icons">
            <a:extLst>
              <a:ext uri="{FF2B5EF4-FFF2-40B4-BE49-F238E27FC236}">
                <a16:creationId xmlns:a16="http://schemas.microsoft.com/office/drawing/2014/main" id="{8A5CACB4-773D-F705-C179-62EAD807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4" y="3558544"/>
            <a:ext cx="3169912" cy="31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04F00FD9-F6DE-CEC9-72FB-A75B238DD581}"/>
              </a:ext>
            </a:extLst>
          </p:cNvPr>
          <p:cNvSpPr/>
          <p:nvPr/>
        </p:nvSpPr>
        <p:spPr>
          <a:xfrm>
            <a:off x="8758126" y="1577379"/>
            <a:ext cx="822951" cy="1554463"/>
          </a:xfrm>
          <a:prstGeom prst="upArrow">
            <a:avLst/>
          </a:prstGeom>
          <a:solidFill>
            <a:srgbClr val="FC395B"/>
          </a:solidFill>
          <a:ln>
            <a:solidFill>
              <a:srgbClr val="FC39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CAD6821-82EF-076C-CD08-55AEABA2D2B6}"/>
              </a:ext>
            </a:extLst>
          </p:cNvPr>
          <p:cNvSpPr/>
          <p:nvPr/>
        </p:nvSpPr>
        <p:spPr>
          <a:xfrm rot="5400000">
            <a:off x="11978609" y="4411988"/>
            <a:ext cx="822951" cy="1554463"/>
          </a:xfrm>
          <a:prstGeom prst="upArrow">
            <a:avLst/>
          </a:prstGeom>
          <a:solidFill>
            <a:srgbClr val="FC395B"/>
          </a:solidFill>
          <a:ln>
            <a:solidFill>
              <a:srgbClr val="FC39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99FF10B-3E03-E423-F85E-F6787C9B8AB0}"/>
              </a:ext>
            </a:extLst>
          </p:cNvPr>
          <p:cNvSpPr/>
          <p:nvPr/>
        </p:nvSpPr>
        <p:spPr>
          <a:xfrm rot="10800000">
            <a:off x="8732523" y="7703792"/>
            <a:ext cx="822951" cy="1554463"/>
          </a:xfrm>
          <a:prstGeom prst="upArrow">
            <a:avLst/>
          </a:prstGeom>
          <a:solidFill>
            <a:srgbClr val="FC395B"/>
          </a:solidFill>
          <a:ln>
            <a:solidFill>
              <a:srgbClr val="FC39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BEEAE7F-17D1-8045-5103-7FD26AB9E1C8}"/>
              </a:ext>
            </a:extLst>
          </p:cNvPr>
          <p:cNvSpPr/>
          <p:nvPr/>
        </p:nvSpPr>
        <p:spPr>
          <a:xfrm rot="16200000">
            <a:off x="5486440" y="4366268"/>
            <a:ext cx="822951" cy="1554463"/>
          </a:xfrm>
          <a:prstGeom prst="upArrow">
            <a:avLst/>
          </a:prstGeom>
          <a:solidFill>
            <a:srgbClr val="FC395B"/>
          </a:solidFill>
          <a:ln>
            <a:solidFill>
              <a:srgbClr val="FC39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5898147C-6310-FA7B-192A-C2C1A30FF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3387" y="1120184"/>
            <a:ext cx="2301222" cy="23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9285" y="0"/>
            <a:ext cx="18287999" cy="10287000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34628" y="4068262"/>
            <a:ext cx="74066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PRESENTER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ea typeface="Roboto Medium" panose="02000000000000000000" pitchFamily="2" charset="0"/>
              <a:cs typeface="Arial" panose="020B0604020202020204" pitchFamily="34" charset="0"/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ALEXANDER </a:t>
            </a:r>
            <a:r>
              <a:rPr lang="en-US" sz="3600" dirty="0">
                <a:solidFill>
                  <a:schemeClr val="accent4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CHATZIZACHARIAS</a:t>
            </a:r>
            <a:endParaRPr lang="en-US" sz="3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" name="Picture 2" descr="https://d30y9cdsu7xlg0.cloudfront.net/png/31528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28" y="6152402"/>
            <a:ext cx="1671559" cy="16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9066" y="6159344"/>
            <a:ext cx="1487917" cy="14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https://openclipart.org/image/2400px/svg_to_png/191485/controller-icon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47" y="6240768"/>
            <a:ext cx="1754620" cy="13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Driven (@jdriven_nl) / Twitter">
            <a:extLst>
              <a:ext uri="{FF2B5EF4-FFF2-40B4-BE49-F238E27FC236}">
                <a16:creationId xmlns:a16="http://schemas.microsoft.com/office/drawing/2014/main" id="{45CDC905-49DD-6664-49A5-8214235D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8" y="886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 descr="A person pointing at a white board&#10;&#10;Description automatically generated with low confidence">
            <a:extLst>
              <a:ext uri="{FF2B5EF4-FFF2-40B4-BE49-F238E27FC236}">
                <a16:creationId xmlns:a16="http://schemas.microsoft.com/office/drawing/2014/main" id="{2E66E502-2A3D-7C80-48D0-D0E27A6288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8" r="5296"/>
          <a:stretch/>
        </p:blipFill>
        <p:spPr>
          <a:xfrm>
            <a:off x="10927019" y="3223281"/>
            <a:ext cx="3840480" cy="3840459"/>
          </a:xfrm>
        </p:spPr>
      </p:pic>
    </p:spTree>
    <p:extLst>
      <p:ext uri="{BB962C8B-B14F-4D97-AF65-F5344CB8AC3E}">
        <p14:creationId xmlns:p14="http://schemas.microsoft.com/office/powerpoint/2010/main" val="31742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4000" fill="hold" grpId="0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253BAC-E11C-415E-EE9E-9933BBF38695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118501-9CA4-CADD-4EB1-F69FE0EEFED2}"/>
                </a:ext>
              </a:extLst>
            </p:cNvPr>
            <p:cNvGrpSpPr/>
            <p:nvPr/>
          </p:nvGrpSpPr>
          <p:grpSpPr>
            <a:xfrm>
              <a:off x="5857268" y="3044348"/>
              <a:ext cx="6304219" cy="3288648"/>
              <a:chOff x="5857268" y="3044348"/>
              <a:chExt cx="6304219" cy="328864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255FA8-C9DB-7C35-2AEA-72138A330280}"/>
                  </a:ext>
                </a:extLst>
              </p:cNvPr>
              <p:cNvSpPr/>
              <p:nvPr/>
            </p:nvSpPr>
            <p:spPr>
              <a:xfrm>
                <a:off x="5943635" y="3315509"/>
                <a:ext cx="6217852" cy="3017487"/>
              </a:xfrm>
              <a:prstGeom prst="rect">
                <a:avLst/>
              </a:prstGeom>
              <a:noFill/>
              <a:ln w="57150">
                <a:solidFill>
                  <a:srgbClr val="4AA0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B975E6E-A5F0-7652-F051-5DB31EF672BF}"/>
                  </a:ext>
                </a:extLst>
              </p:cNvPr>
              <p:cNvGrpSpPr/>
              <p:nvPr/>
            </p:nvGrpSpPr>
            <p:grpSpPr>
              <a:xfrm>
                <a:off x="5857268" y="3044348"/>
                <a:ext cx="4159403" cy="1639589"/>
                <a:chOff x="5857268" y="4323705"/>
                <a:chExt cx="4159403" cy="1639589"/>
              </a:xfrm>
            </p:grpSpPr>
            <p:pic>
              <p:nvPicPr>
                <p:cNvPr id="2062" name="Picture 14" descr="Download Spring Framework Logo in SVG Vector or PNG File Format - Logo.wine">
                  <a:extLst>
                    <a:ext uri="{FF2B5EF4-FFF2-40B4-BE49-F238E27FC236}">
                      <a16:creationId xmlns:a16="http://schemas.microsoft.com/office/drawing/2014/main" id="{70C07BE2-8196-B6E7-DD41-50C61FC365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57268" y="4323705"/>
                  <a:ext cx="2459384" cy="16395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1F85D2-7281-6B02-73D4-2FB179292C34}"/>
                    </a:ext>
                  </a:extLst>
                </p:cNvPr>
                <p:cNvSpPr txBox="1"/>
                <p:nvPr/>
              </p:nvSpPr>
              <p:spPr>
                <a:xfrm>
                  <a:off x="7090623" y="4881889"/>
                  <a:ext cx="292604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rgbClr val="4AA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MVC</a:t>
                  </a:r>
                  <a:endParaRPr lang="en-US" sz="20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B6948B-3F2B-2DFA-B166-957425C05733}"/>
                </a:ext>
              </a:extLst>
            </p:cNvPr>
            <p:cNvSpPr txBox="1"/>
            <p:nvPr/>
          </p:nvSpPr>
          <p:spPr>
            <a:xfrm>
              <a:off x="5971587" y="4822607"/>
              <a:ext cx="6161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Langchain4j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618E323-4B3B-D24D-F7BD-A75ABA1EF5C8}"/>
              </a:ext>
            </a:extLst>
          </p:cNvPr>
          <p:cNvSpPr/>
          <p:nvPr/>
        </p:nvSpPr>
        <p:spPr>
          <a:xfrm>
            <a:off x="14036796" y="3158381"/>
            <a:ext cx="3058046" cy="3174615"/>
          </a:xfrm>
          <a:prstGeom prst="rect">
            <a:avLst/>
          </a:prstGeom>
          <a:noFill/>
          <a:ln w="76200">
            <a:solidFill>
              <a:srgbClr val="5BCB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uGet Gallery | OllamaSharp 3.0.7">
            <a:extLst>
              <a:ext uri="{FF2B5EF4-FFF2-40B4-BE49-F238E27FC236}">
                <a16:creationId xmlns:a16="http://schemas.microsoft.com/office/drawing/2014/main" id="{A984320E-8F98-CED8-858A-BEFE37EC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5963" y="3745832"/>
            <a:ext cx="1999712" cy="19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EE8357-C49D-FB3F-B3CA-9F6901C819E9}"/>
              </a:ext>
            </a:extLst>
          </p:cNvPr>
          <p:cNvGrpSpPr/>
          <p:nvPr/>
        </p:nvGrpSpPr>
        <p:grpSpPr>
          <a:xfrm>
            <a:off x="9052561" y="1344674"/>
            <a:ext cx="6513258" cy="1970835"/>
            <a:chOff x="9052561" y="1344674"/>
            <a:chExt cx="6513258" cy="1970835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E52DBE90-E392-ADED-8F09-F37B558D23F3}"/>
                </a:ext>
              </a:extLst>
            </p:cNvPr>
            <p:cNvCxnSpPr>
              <a:cxnSpLocks/>
              <a:stCxn id="4" idx="0"/>
              <a:endCxn id="9" idx="0"/>
            </p:cNvCxnSpPr>
            <p:nvPr/>
          </p:nvCxnSpPr>
          <p:spPr>
            <a:xfrm rot="5400000" flipH="1" flipV="1">
              <a:off x="12230626" y="-19684"/>
              <a:ext cx="157128" cy="6513258"/>
            </a:xfrm>
            <a:prstGeom prst="bentConnector3">
              <a:avLst>
                <a:gd name="adj1" fmla="val 729665"/>
              </a:avLst>
            </a:prstGeom>
            <a:ln w="57150">
              <a:solidFill>
                <a:srgbClr val="5BCBBF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2BAD31-69AC-A77F-DF6A-5FF280B56F10}"/>
                </a:ext>
              </a:extLst>
            </p:cNvPr>
            <p:cNvSpPr txBox="1"/>
            <p:nvPr/>
          </p:nvSpPr>
          <p:spPr>
            <a:xfrm>
              <a:off x="11070083" y="1344674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Llama 3.1 8b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RAG</a:t>
            </a:r>
            <a:endParaRPr lang="en-US" dirty="0">
              <a:solidFill>
                <a:srgbClr val="5BCB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Tijdelijke aanduiding voor afbeelding 4">
            <a:extLst>
              <a:ext uri="{FF2B5EF4-FFF2-40B4-BE49-F238E27FC236}">
                <a16:creationId xmlns:a16="http://schemas.microsoft.com/office/drawing/2014/main" id="{0E77D1C6-0F71-DF9D-1244-3E43C01E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" b="828"/>
          <a:stretch/>
        </p:blipFill>
        <p:spPr>
          <a:xfrm>
            <a:off x="0" y="2537489"/>
            <a:ext cx="1828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c - Free miscellaneous icons">
            <a:extLst>
              <a:ext uri="{FF2B5EF4-FFF2-40B4-BE49-F238E27FC236}">
                <a16:creationId xmlns:a16="http://schemas.microsoft.com/office/drawing/2014/main" id="{8B86FD42-9D16-1917-3E5A-D0105491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04" y="4248301"/>
            <a:ext cx="3169912" cy="31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bbit Icon - Free PNG &amp; SVG 82766 - Noun Project">
            <a:extLst>
              <a:ext uri="{FF2B5EF4-FFF2-40B4-BE49-F238E27FC236}">
                <a16:creationId xmlns:a16="http://schemas.microsoft.com/office/drawing/2014/main" id="{A8F236D3-1792-927E-84DD-E9EC2185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36" y="4229110"/>
            <a:ext cx="2759557" cy="27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0A00CB88-D0C5-36B7-E524-39E2205AE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5512" y="3040403"/>
            <a:ext cx="1554463" cy="1554463"/>
          </a:xfrm>
          <a:prstGeom prst="rect">
            <a:avLst/>
          </a:prstGeom>
        </p:spPr>
      </p:pic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3DC04581-5121-E88A-7719-2764FACDE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06367" y="2217452"/>
            <a:ext cx="1828785" cy="182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2006 L 0.04175 0.04984 L 0.10417 0.02638 L 0.16936 0.05848 L 0.23377 0.01358 L 0.29375 0.05416 L 0.33976 0.01157 L 0.3862 0.05694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8E323-4B3B-D24D-F7BD-A75ABA1EF5C8}"/>
              </a:ext>
            </a:extLst>
          </p:cNvPr>
          <p:cNvSpPr/>
          <p:nvPr/>
        </p:nvSpPr>
        <p:spPr>
          <a:xfrm>
            <a:off x="14036796" y="3158381"/>
            <a:ext cx="3058046" cy="3174615"/>
          </a:xfrm>
          <a:prstGeom prst="rect">
            <a:avLst/>
          </a:prstGeom>
          <a:noFill/>
          <a:ln w="76200">
            <a:solidFill>
              <a:srgbClr val="5BCB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uGet Gallery | OllamaSharp 3.0.7">
            <a:extLst>
              <a:ext uri="{FF2B5EF4-FFF2-40B4-BE49-F238E27FC236}">
                <a16:creationId xmlns:a16="http://schemas.microsoft.com/office/drawing/2014/main" id="{A984320E-8F98-CED8-858A-BEFE37EC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5963" y="3745832"/>
            <a:ext cx="1999712" cy="19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2230626" y="-19684"/>
            <a:ext cx="157128" cy="6513258"/>
          </a:xfrm>
          <a:prstGeom prst="bentConnector3">
            <a:avLst>
              <a:gd name="adj1" fmla="val 729665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11070083" y="1344674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8E323-4B3B-D24D-F7BD-A75ABA1EF5C8}"/>
              </a:ext>
            </a:extLst>
          </p:cNvPr>
          <p:cNvSpPr/>
          <p:nvPr/>
        </p:nvSpPr>
        <p:spPr>
          <a:xfrm>
            <a:off x="13075575" y="1599709"/>
            <a:ext cx="3058046" cy="3174615"/>
          </a:xfrm>
          <a:prstGeom prst="rect">
            <a:avLst/>
          </a:prstGeom>
          <a:noFill/>
          <a:ln w="76200">
            <a:solidFill>
              <a:srgbClr val="5BCB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uGet Gallery | OllamaSharp 3.0.7">
            <a:extLst>
              <a:ext uri="{FF2B5EF4-FFF2-40B4-BE49-F238E27FC236}">
                <a16:creationId xmlns:a16="http://schemas.microsoft.com/office/drawing/2014/main" id="{A984320E-8F98-CED8-858A-BEFE37EC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742" y="2165376"/>
            <a:ext cx="1999712" cy="19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0970679" y="-318409"/>
            <a:ext cx="1715800" cy="5552037"/>
          </a:xfrm>
          <a:prstGeom prst="bentConnector3">
            <a:avLst>
              <a:gd name="adj1" fmla="val 130803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10725819" y="32373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28011-EA89-2FAA-23BA-193E3502FBEF}"/>
              </a:ext>
            </a:extLst>
          </p:cNvPr>
          <p:cNvGrpSpPr/>
          <p:nvPr/>
        </p:nvGrpSpPr>
        <p:grpSpPr>
          <a:xfrm>
            <a:off x="12984438" y="6110724"/>
            <a:ext cx="3110548" cy="3174615"/>
            <a:chOff x="13549617" y="1303062"/>
            <a:chExt cx="4437179" cy="4528570"/>
          </a:xfrm>
        </p:grpSpPr>
        <p:pic>
          <p:nvPicPr>
            <p:cNvPr id="6" name="Picture 2" descr="WordPress Weaviate Search Plugin - WPSOLR">
              <a:extLst>
                <a:ext uri="{FF2B5EF4-FFF2-40B4-BE49-F238E27FC236}">
                  <a16:creationId xmlns:a16="http://schemas.microsoft.com/office/drawing/2014/main" id="{CB65E266-A8B2-DBC0-ADEF-9E123C4F3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621" y="2697238"/>
              <a:ext cx="2560291" cy="255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ocker Logo, symbol, meaning, history, PNG, brand">
              <a:extLst>
                <a:ext uri="{FF2B5EF4-FFF2-40B4-BE49-F238E27FC236}">
                  <a16:creationId xmlns:a16="http://schemas.microsoft.com/office/drawing/2014/main" id="{EDE07C08-E1C6-74E3-9760-55F362EAD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617" y="1534717"/>
              <a:ext cx="1870499" cy="1052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445FE-D7D4-31C9-2C04-3214FCB0DFFC}"/>
                </a:ext>
              </a:extLst>
            </p:cNvPr>
            <p:cNvSpPr/>
            <p:nvPr/>
          </p:nvSpPr>
          <p:spPr>
            <a:xfrm>
              <a:off x="13624511" y="1303062"/>
              <a:ext cx="4362285" cy="4528570"/>
            </a:xfrm>
            <a:prstGeom prst="rect">
              <a:avLst/>
            </a:prstGeom>
            <a:noFill/>
            <a:ln w="76200">
              <a:solidFill>
                <a:srgbClr val="DCC9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2E0B45-3755-D62B-5240-FE17C903FD9A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 rot="16200000" flipH="1">
            <a:off x="10333091" y="5052466"/>
            <a:ext cx="2952343" cy="5513402"/>
          </a:xfrm>
          <a:prstGeom prst="bentConnector3">
            <a:avLst>
              <a:gd name="adj1" fmla="val 119141"/>
            </a:avLst>
          </a:prstGeom>
          <a:ln w="57150">
            <a:solidFill>
              <a:srgbClr val="DCC94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27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RAG</a:t>
            </a:r>
            <a:endParaRPr lang="en-US" dirty="0">
              <a:solidFill>
                <a:srgbClr val="5BCB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Tijdelijke aanduiding voor afbeelding 4">
            <a:extLst>
              <a:ext uri="{FF2B5EF4-FFF2-40B4-BE49-F238E27FC236}">
                <a16:creationId xmlns:a16="http://schemas.microsoft.com/office/drawing/2014/main" id="{0E77D1C6-0F71-DF9D-1244-3E43C01E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9060"/>
          <a:stretch/>
        </p:blipFill>
        <p:spPr>
          <a:xfrm>
            <a:off x="0" y="2537489"/>
            <a:ext cx="1828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Easel with solid fill">
            <a:extLst>
              <a:ext uri="{FF2B5EF4-FFF2-40B4-BE49-F238E27FC236}">
                <a16:creationId xmlns:a16="http://schemas.microsoft.com/office/drawing/2014/main" id="{070C1FE6-87CA-44C4-DBE4-B5404C7D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12196" y="3800259"/>
            <a:ext cx="3169912" cy="3169912"/>
          </a:xfrm>
          <a:prstGeom prst="rect">
            <a:avLst/>
          </a:prstGeom>
        </p:spPr>
      </p:pic>
      <p:pic>
        <p:nvPicPr>
          <p:cNvPr id="1026" name="Picture 2" descr="Orc - Free miscellaneous icons">
            <a:extLst>
              <a:ext uri="{FF2B5EF4-FFF2-40B4-BE49-F238E27FC236}">
                <a16:creationId xmlns:a16="http://schemas.microsoft.com/office/drawing/2014/main" id="{8B86FD42-9D16-1917-3E5A-D0105491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04" y="4229110"/>
            <a:ext cx="3169912" cy="31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bbit Icon - Free PNG &amp; SVG 82766 - Noun Project">
            <a:extLst>
              <a:ext uri="{FF2B5EF4-FFF2-40B4-BE49-F238E27FC236}">
                <a16:creationId xmlns:a16="http://schemas.microsoft.com/office/drawing/2014/main" id="{A8F236D3-1792-927E-84DD-E9EC2185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36" y="4229110"/>
            <a:ext cx="2759557" cy="27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3DC04581-5121-E88A-7719-2764FACDE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06367" y="1394501"/>
            <a:ext cx="1828785" cy="1828785"/>
          </a:xfrm>
          <a:prstGeom prst="rect">
            <a:avLst/>
          </a:prstGeom>
        </p:spPr>
      </p:pic>
      <p:pic>
        <p:nvPicPr>
          <p:cNvPr id="5" name="Graphic 4" descr="Palette with solid fill">
            <a:extLst>
              <a:ext uri="{FF2B5EF4-FFF2-40B4-BE49-F238E27FC236}">
                <a16:creationId xmlns:a16="http://schemas.microsoft.com/office/drawing/2014/main" id="{86A99444-A743-8FAF-8D56-D3FF77B30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04292" y="6423646"/>
            <a:ext cx="1828780" cy="1828780"/>
          </a:xfrm>
          <a:prstGeom prst="rect">
            <a:avLst/>
          </a:prstGeom>
        </p:spPr>
      </p:pic>
      <p:pic>
        <p:nvPicPr>
          <p:cNvPr id="7" name="Graphic 6" descr="Paint brush with solid fill">
            <a:extLst>
              <a:ext uri="{FF2B5EF4-FFF2-40B4-BE49-F238E27FC236}">
                <a16:creationId xmlns:a16="http://schemas.microsoft.com/office/drawing/2014/main" id="{ECA8E999-3827-8C0F-EBF9-0EFB6EBD77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59412" y="3207744"/>
            <a:ext cx="1828785" cy="1828785"/>
          </a:xfrm>
          <a:prstGeom prst="rect">
            <a:avLst/>
          </a:prstGeom>
        </p:spPr>
      </p:pic>
      <p:pic>
        <p:nvPicPr>
          <p:cNvPr id="4" name="Graphic 3" descr="Pen with solid fill">
            <a:extLst>
              <a:ext uri="{FF2B5EF4-FFF2-40B4-BE49-F238E27FC236}">
                <a16:creationId xmlns:a16="http://schemas.microsoft.com/office/drawing/2014/main" id="{3E295B18-B082-9285-A19C-AC4463980D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36458" y="3299182"/>
            <a:ext cx="1645907" cy="1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3 0.02222 L 0.09974 -0.15139 L 0.10338 -0.15556 L 0.17179 -0.31698 L 0.06979 -0.48133 L -0.07422 -0.51389 L -0.15382 -0.33056 L -0.14384 -0.06821 L -0.14505 -0.05324 L -0.13307 0.27669 C -0.1309 0.28287 -0.1316 0.2804 -0.13064 0.28379 L 0.03811 0.32654 L 0.19332 0.14799 L 0.19375 0.13518 L 0.17734 -0.14429 L 0.26371 -0.42871 L 0.43299 -0.48195 L 0.51701 -0.22099 L 0.3342 -0.13997 L 0.26415 0.11882 L 0.39219 0.08256 " pathEditMode="relative" ptsTypes="AAAAAAAAAAAAAAAAAAAAA">
                                      <p:cBhvr>
                                        <p:cTn id="1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8E323-4B3B-D24D-F7BD-A75ABA1EF5C8}"/>
              </a:ext>
            </a:extLst>
          </p:cNvPr>
          <p:cNvSpPr/>
          <p:nvPr/>
        </p:nvSpPr>
        <p:spPr>
          <a:xfrm>
            <a:off x="13075575" y="1599709"/>
            <a:ext cx="3058046" cy="3174615"/>
          </a:xfrm>
          <a:prstGeom prst="rect">
            <a:avLst/>
          </a:prstGeom>
          <a:noFill/>
          <a:ln w="76200">
            <a:solidFill>
              <a:srgbClr val="5BCB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uGet Gallery | OllamaSharp 3.0.7">
            <a:extLst>
              <a:ext uri="{FF2B5EF4-FFF2-40B4-BE49-F238E27FC236}">
                <a16:creationId xmlns:a16="http://schemas.microsoft.com/office/drawing/2014/main" id="{A984320E-8F98-CED8-858A-BEFE37EC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742" y="2165376"/>
            <a:ext cx="1999712" cy="19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0970679" y="-318409"/>
            <a:ext cx="1715800" cy="5552037"/>
          </a:xfrm>
          <a:prstGeom prst="bentConnector3">
            <a:avLst>
              <a:gd name="adj1" fmla="val 130803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10725819" y="32373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28011-EA89-2FAA-23BA-193E3502FBEF}"/>
              </a:ext>
            </a:extLst>
          </p:cNvPr>
          <p:cNvGrpSpPr/>
          <p:nvPr/>
        </p:nvGrpSpPr>
        <p:grpSpPr>
          <a:xfrm>
            <a:off x="12984438" y="6110724"/>
            <a:ext cx="3110548" cy="3174615"/>
            <a:chOff x="13549617" y="1303062"/>
            <a:chExt cx="4437179" cy="4528570"/>
          </a:xfrm>
        </p:grpSpPr>
        <p:pic>
          <p:nvPicPr>
            <p:cNvPr id="6" name="Picture 2" descr="WordPress Weaviate Search Plugin - WPSOLR">
              <a:extLst>
                <a:ext uri="{FF2B5EF4-FFF2-40B4-BE49-F238E27FC236}">
                  <a16:creationId xmlns:a16="http://schemas.microsoft.com/office/drawing/2014/main" id="{CB65E266-A8B2-DBC0-ADEF-9E123C4F3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621" y="2697238"/>
              <a:ext cx="2560291" cy="255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ocker Logo, symbol, meaning, history, PNG, brand">
              <a:extLst>
                <a:ext uri="{FF2B5EF4-FFF2-40B4-BE49-F238E27FC236}">
                  <a16:creationId xmlns:a16="http://schemas.microsoft.com/office/drawing/2014/main" id="{EDE07C08-E1C6-74E3-9760-55F362EAD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617" y="1534717"/>
              <a:ext cx="1870499" cy="1052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445FE-D7D4-31C9-2C04-3214FCB0DFFC}"/>
                </a:ext>
              </a:extLst>
            </p:cNvPr>
            <p:cNvSpPr/>
            <p:nvPr/>
          </p:nvSpPr>
          <p:spPr>
            <a:xfrm>
              <a:off x="13624511" y="1303062"/>
              <a:ext cx="4362285" cy="4528570"/>
            </a:xfrm>
            <a:prstGeom prst="rect">
              <a:avLst/>
            </a:prstGeom>
            <a:noFill/>
            <a:ln w="76200">
              <a:solidFill>
                <a:srgbClr val="DCC9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2E0B45-3755-D62B-5240-FE17C903FD9A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 rot="16200000" flipH="1">
            <a:off x="10333091" y="5052466"/>
            <a:ext cx="2952343" cy="5513402"/>
          </a:xfrm>
          <a:prstGeom prst="bentConnector3">
            <a:avLst>
              <a:gd name="adj1" fmla="val 119141"/>
            </a:avLst>
          </a:prstGeom>
          <a:ln w="57150">
            <a:solidFill>
              <a:srgbClr val="DCC94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5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8E323-4B3B-D24D-F7BD-A75ABA1EF5C8}"/>
              </a:ext>
            </a:extLst>
          </p:cNvPr>
          <p:cNvSpPr/>
          <p:nvPr/>
        </p:nvSpPr>
        <p:spPr>
          <a:xfrm>
            <a:off x="13075575" y="1599709"/>
            <a:ext cx="3058046" cy="3174615"/>
          </a:xfrm>
          <a:prstGeom prst="rect">
            <a:avLst/>
          </a:prstGeom>
          <a:noFill/>
          <a:ln w="76200">
            <a:solidFill>
              <a:srgbClr val="5BCB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uGet Gallery | OllamaSharp 3.0.7">
            <a:extLst>
              <a:ext uri="{FF2B5EF4-FFF2-40B4-BE49-F238E27FC236}">
                <a16:creationId xmlns:a16="http://schemas.microsoft.com/office/drawing/2014/main" id="{A984320E-8F98-CED8-858A-BEFE37EC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742" y="2165376"/>
            <a:ext cx="1999712" cy="19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0970679" y="-318409"/>
            <a:ext cx="1715800" cy="5552037"/>
          </a:xfrm>
          <a:prstGeom prst="bentConnector3">
            <a:avLst>
              <a:gd name="adj1" fmla="val 130803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8778244" y="276578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28011-EA89-2FAA-23BA-193E3502FBEF}"/>
              </a:ext>
            </a:extLst>
          </p:cNvPr>
          <p:cNvGrpSpPr/>
          <p:nvPr/>
        </p:nvGrpSpPr>
        <p:grpSpPr>
          <a:xfrm>
            <a:off x="12984438" y="6110724"/>
            <a:ext cx="3110548" cy="3174615"/>
            <a:chOff x="13549617" y="1303062"/>
            <a:chExt cx="4437179" cy="4528570"/>
          </a:xfrm>
        </p:grpSpPr>
        <p:pic>
          <p:nvPicPr>
            <p:cNvPr id="6" name="Picture 2" descr="WordPress Weaviate Search Plugin - WPSOLR">
              <a:extLst>
                <a:ext uri="{FF2B5EF4-FFF2-40B4-BE49-F238E27FC236}">
                  <a16:creationId xmlns:a16="http://schemas.microsoft.com/office/drawing/2014/main" id="{CB65E266-A8B2-DBC0-ADEF-9E123C4F3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621" y="2697238"/>
              <a:ext cx="2560291" cy="255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ocker Logo, symbol, meaning, history, PNG, brand">
              <a:extLst>
                <a:ext uri="{FF2B5EF4-FFF2-40B4-BE49-F238E27FC236}">
                  <a16:creationId xmlns:a16="http://schemas.microsoft.com/office/drawing/2014/main" id="{EDE07C08-E1C6-74E3-9760-55F362EAD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617" y="1534717"/>
              <a:ext cx="1870499" cy="1052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445FE-D7D4-31C9-2C04-3214FCB0DFFC}"/>
                </a:ext>
              </a:extLst>
            </p:cNvPr>
            <p:cNvSpPr/>
            <p:nvPr/>
          </p:nvSpPr>
          <p:spPr>
            <a:xfrm>
              <a:off x="13624511" y="1303062"/>
              <a:ext cx="4362285" cy="4528570"/>
            </a:xfrm>
            <a:prstGeom prst="rect">
              <a:avLst/>
            </a:prstGeom>
            <a:noFill/>
            <a:ln w="76200">
              <a:solidFill>
                <a:srgbClr val="DCC9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2E0B45-3755-D62B-5240-FE17C903FD9A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 rot="16200000" flipH="1">
            <a:off x="10333091" y="5052466"/>
            <a:ext cx="2952343" cy="5513402"/>
          </a:xfrm>
          <a:prstGeom prst="bentConnector3">
            <a:avLst>
              <a:gd name="adj1" fmla="val 119141"/>
            </a:avLst>
          </a:prstGeom>
          <a:ln w="57150">
            <a:solidFill>
              <a:srgbClr val="DCC94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B449A3-4FA3-D02A-28D0-0BDCD67A995C}"/>
              </a:ext>
            </a:extLst>
          </p:cNvPr>
          <p:cNvSpPr txBox="1"/>
          <p:nvPr/>
        </p:nvSpPr>
        <p:spPr>
          <a:xfrm>
            <a:off x="9505864" y="902204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en-US" dirty="0">
              <a:solidFill>
                <a:srgbClr val="DCC9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913B3-403E-4B11-8AEE-C841FC413F50}"/>
              </a:ext>
            </a:extLst>
          </p:cNvPr>
          <p:cNvSpPr txBox="1"/>
          <p:nvPr/>
        </p:nvSpPr>
        <p:spPr>
          <a:xfrm>
            <a:off x="11018500" y="276577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3600" dirty="0" err="1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Llava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0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RAG</a:t>
            </a:r>
            <a:endParaRPr lang="en-US" dirty="0">
              <a:solidFill>
                <a:srgbClr val="5BCB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Tijdelijke aanduiding voor afbeelding 4">
            <a:extLst>
              <a:ext uri="{FF2B5EF4-FFF2-40B4-BE49-F238E27FC236}">
                <a16:creationId xmlns:a16="http://schemas.microsoft.com/office/drawing/2014/main" id="{0E77D1C6-0F71-DF9D-1244-3E43C01E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" b="1125"/>
          <a:stretch/>
        </p:blipFill>
        <p:spPr>
          <a:xfrm>
            <a:off x="0" y="2537489"/>
            <a:ext cx="1828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68BB4-5305-27AD-BABA-B4995FFC5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09" y="1117049"/>
            <a:ext cx="16822981" cy="8052900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F2885BDB-F827-01F7-47EB-B64695CA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221" y="2400330"/>
            <a:ext cx="1554463" cy="15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c - Free miscellaneous icons">
            <a:extLst>
              <a:ext uri="{FF2B5EF4-FFF2-40B4-BE49-F238E27FC236}">
                <a16:creationId xmlns:a16="http://schemas.microsoft.com/office/drawing/2014/main" id="{8B86FD42-9D16-1917-3E5A-D0105491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04" y="4229110"/>
            <a:ext cx="3169912" cy="316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bbit Icon - Free PNG &amp; SVG 82766 - Noun Project">
            <a:extLst>
              <a:ext uri="{FF2B5EF4-FFF2-40B4-BE49-F238E27FC236}">
                <a16:creationId xmlns:a16="http://schemas.microsoft.com/office/drawing/2014/main" id="{A8F236D3-1792-927E-84DD-E9EC2185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36" y="4229110"/>
            <a:ext cx="2759557" cy="27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3DC04581-5121-E88A-7719-2764FACDE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06367" y="1394501"/>
            <a:ext cx="1828785" cy="1828785"/>
          </a:xfrm>
          <a:prstGeom prst="rect">
            <a:avLst/>
          </a:prstGeom>
        </p:spPr>
      </p:pic>
      <p:pic>
        <p:nvPicPr>
          <p:cNvPr id="4" name="Graphic 3" descr="Electric guitar with solid fill">
            <a:extLst>
              <a:ext uri="{FF2B5EF4-FFF2-40B4-BE49-F238E27FC236}">
                <a16:creationId xmlns:a16="http://schemas.microsoft.com/office/drawing/2014/main" id="{DBDD1D7D-96EC-439C-4F7C-4084A7129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74252">
            <a:off x="12217620" y="4833880"/>
            <a:ext cx="4998692" cy="4998692"/>
          </a:xfrm>
          <a:prstGeom prst="rect">
            <a:avLst/>
          </a:prstGeom>
        </p:spPr>
      </p:pic>
      <p:pic>
        <p:nvPicPr>
          <p:cNvPr id="7" name="Graphic 6" descr="Paint brush with solid fill">
            <a:extLst>
              <a:ext uri="{FF2B5EF4-FFF2-40B4-BE49-F238E27FC236}">
                <a16:creationId xmlns:a16="http://schemas.microsoft.com/office/drawing/2014/main" id="{ECA8E999-3827-8C0F-EBF9-0EFB6EBD7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8384" y="2649994"/>
            <a:ext cx="1828785" cy="1828785"/>
          </a:xfrm>
          <a:prstGeom prst="rect">
            <a:avLst/>
          </a:prstGeom>
        </p:spPr>
      </p:pic>
      <p:pic>
        <p:nvPicPr>
          <p:cNvPr id="8" name="Graphic 7" descr="Pen with solid fill">
            <a:extLst>
              <a:ext uri="{FF2B5EF4-FFF2-40B4-BE49-F238E27FC236}">
                <a16:creationId xmlns:a16="http://schemas.microsoft.com/office/drawing/2014/main" id="{21C4C567-5685-5738-631C-450647890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64215" y="2877688"/>
            <a:ext cx="1645907" cy="16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1512 L 0.03255 0.0983 L 0.07335 0.03071 L 0.10451 0.12392 L 0.09132 0.24336 L 0.0645 0.31589 L 0.1329 0.36142 L 0.28055 0.41265 L 0.29288 0.40756 L 0.2901 0.39691 L 0.18976 0.18209 L 0.14175 -0.06605 L 0.20816 -0.0767 L 0.23368 0.08117 C 0.23307 0.08765 0.23255 0.09398 0.23168 0.10046 C 0.2316 0.10138 0.23029 0.1037 0.23134 0.10185 L 0.26128 -0.05602 L 0.27648 0.15015 C 0.28012 0.17901 0.27769 0.18364 0.28212 0.16651 L 0.31172 -0.09723 L 0.31293 -0.08164 L 0.3401 0.17145 C 0.34279 0.21111 0.34097 0.21867 0.3441 0.1949 L 0.37335 -0.09229 L 0.37213 -0.09661 L 0.38333 0.20138 L 0.38455 0.23549 L 0.42891 0.01867 L 0.43134 -0.04615 L 0.43576 0.10818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ADA8D8-8CE3-A340-2D26-2680D40F0BF8}"/>
              </a:ext>
            </a:extLst>
          </p:cNvPr>
          <p:cNvGrpSpPr/>
          <p:nvPr/>
        </p:nvGrpSpPr>
        <p:grpSpPr>
          <a:xfrm>
            <a:off x="13075575" y="1599709"/>
            <a:ext cx="3058046" cy="3174615"/>
            <a:chOff x="13075575" y="1599709"/>
            <a:chExt cx="3058046" cy="31746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18E323-4B3B-D24D-F7BD-A75ABA1EF5C8}"/>
                </a:ext>
              </a:extLst>
            </p:cNvPr>
            <p:cNvSpPr/>
            <p:nvPr/>
          </p:nvSpPr>
          <p:spPr>
            <a:xfrm>
              <a:off x="13075575" y="1599709"/>
              <a:ext cx="3058046" cy="3174615"/>
            </a:xfrm>
            <a:prstGeom prst="rect">
              <a:avLst/>
            </a:prstGeom>
            <a:noFill/>
            <a:ln w="76200">
              <a:solidFill>
                <a:srgbClr val="5BCB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NuGet Gallery | OllamaSharp 3.0.7">
              <a:extLst>
                <a:ext uri="{FF2B5EF4-FFF2-40B4-BE49-F238E27FC236}">
                  <a16:creationId xmlns:a16="http://schemas.microsoft.com/office/drawing/2014/main" id="{A984320E-8F98-CED8-858A-BEFE37ECD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742" y="2165376"/>
              <a:ext cx="1999712" cy="19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0970679" y="-318409"/>
            <a:ext cx="1715800" cy="5552037"/>
          </a:xfrm>
          <a:prstGeom prst="bentConnector3">
            <a:avLst>
              <a:gd name="adj1" fmla="val 130803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10725819" y="32373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28011-EA89-2FAA-23BA-193E3502FBEF}"/>
              </a:ext>
            </a:extLst>
          </p:cNvPr>
          <p:cNvGrpSpPr/>
          <p:nvPr/>
        </p:nvGrpSpPr>
        <p:grpSpPr>
          <a:xfrm>
            <a:off x="12984438" y="6110724"/>
            <a:ext cx="3110548" cy="3174615"/>
            <a:chOff x="13549617" y="1303062"/>
            <a:chExt cx="4437179" cy="4528570"/>
          </a:xfrm>
        </p:grpSpPr>
        <p:pic>
          <p:nvPicPr>
            <p:cNvPr id="6" name="Picture 2" descr="WordPress Weaviate Search Plugin - WPSOLR">
              <a:extLst>
                <a:ext uri="{FF2B5EF4-FFF2-40B4-BE49-F238E27FC236}">
                  <a16:creationId xmlns:a16="http://schemas.microsoft.com/office/drawing/2014/main" id="{CB65E266-A8B2-DBC0-ADEF-9E123C4F3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621" y="2697238"/>
              <a:ext cx="2560291" cy="255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ocker Logo, symbol, meaning, history, PNG, brand">
              <a:extLst>
                <a:ext uri="{FF2B5EF4-FFF2-40B4-BE49-F238E27FC236}">
                  <a16:creationId xmlns:a16="http://schemas.microsoft.com/office/drawing/2014/main" id="{EDE07C08-E1C6-74E3-9760-55F362EAD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617" y="1534717"/>
              <a:ext cx="1870499" cy="1052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445FE-D7D4-31C9-2C04-3214FCB0DFFC}"/>
                </a:ext>
              </a:extLst>
            </p:cNvPr>
            <p:cNvSpPr/>
            <p:nvPr/>
          </p:nvSpPr>
          <p:spPr>
            <a:xfrm>
              <a:off x="13624511" y="1303062"/>
              <a:ext cx="4362285" cy="4528570"/>
            </a:xfrm>
            <a:prstGeom prst="rect">
              <a:avLst/>
            </a:prstGeom>
            <a:noFill/>
            <a:ln w="76200">
              <a:solidFill>
                <a:srgbClr val="DCC9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2E0B45-3755-D62B-5240-FE17C903FD9A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 rot="16200000" flipH="1">
            <a:off x="10333091" y="5052466"/>
            <a:ext cx="2952343" cy="5513402"/>
          </a:xfrm>
          <a:prstGeom prst="bentConnector3">
            <a:avLst>
              <a:gd name="adj1" fmla="val 119141"/>
            </a:avLst>
          </a:prstGeom>
          <a:ln w="57150">
            <a:solidFill>
              <a:srgbClr val="DCC94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DCAEA7-859E-6DA7-493A-E393AE8EB121}"/>
              </a:ext>
            </a:extLst>
          </p:cNvPr>
          <p:cNvSpPr txBox="1"/>
          <p:nvPr/>
        </p:nvSpPr>
        <p:spPr>
          <a:xfrm>
            <a:off x="9505864" y="902204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en-US" dirty="0">
              <a:solidFill>
                <a:srgbClr val="DCC9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7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2054" name="Picture 6" descr="New Unity logo found in the latest 2021.2 beta : r/Unity3D">
            <a:extLst>
              <a:ext uri="{FF2B5EF4-FFF2-40B4-BE49-F238E27FC236}">
                <a16:creationId xmlns:a16="http://schemas.microsoft.com/office/drawing/2014/main" id="{E36A0EBA-CEB1-58C1-D08F-C1356D7E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00" y="3975915"/>
            <a:ext cx="1696676" cy="1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6118501-9CA4-CADD-4EB1-F69FE0EEFED2}"/>
              </a:ext>
            </a:extLst>
          </p:cNvPr>
          <p:cNvGrpSpPr/>
          <p:nvPr/>
        </p:nvGrpSpPr>
        <p:grpSpPr>
          <a:xfrm>
            <a:off x="5857268" y="3044348"/>
            <a:ext cx="6304219" cy="3288648"/>
            <a:chOff x="5857268" y="3044348"/>
            <a:chExt cx="6304219" cy="3288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55FA8-C9DB-7C35-2AEA-72138A330280}"/>
                </a:ext>
              </a:extLst>
            </p:cNvPr>
            <p:cNvSpPr/>
            <p:nvPr/>
          </p:nvSpPr>
          <p:spPr>
            <a:xfrm>
              <a:off x="5943635" y="3315509"/>
              <a:ext cx="6217852" cy="3017487"/>
            </a:xfrm>
            <a:prstGeom prst="rect">
              <a:avLst/>
            </a:prstGeom>
            <a:noFill/>
            <a:ln w="57150">
              <a:solidFill>
                <a:srgbClr val="4AA0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975E6E-A5F0-7652-F051-5DB31EF672BF}"/>
                </a:ext>
              </a:extLst>
            </p:cNvPr>
            <p:cNvGrpSpPr/>
            <p:nvPr/>
          </p:nvGrpSpPr>
          <p:grpSpPr>
            <a:xfrm>
              <a:off x="5857268" y="3044348"/>
              <a:ext cx="4159403" cy="1639589"/>
              <a:chOff x="5857268" y="4323705"/>
              <a:chExt cx="4159403" cy="1639589"/>
            </a:xfrm>
          </p:grpSpPr>
          <p:pic>
            <p:nvPicPr>
              <p:cNvPr id="2062" name="Picture 14" descr="Download Spring Framework Logo in SVG Vector or PNG File Format - Logo.wine">
                <a:extLst>
                  <a:ext uri="{FF2B5EF4-FFF2-40B4-BE49-F238E27FC236}">
                    <a16:creationId xmlns:a16="http://schemas.microsoft.com/office/drawing/2014/main" id="{70C07BE2-8196-B6E7-DD41-50C61FC36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7268" y="4323705"/>
                <a:ext cx="2459384" cy="1639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F85D2-7281-6B02-73D4-2FB179292C34}"/>
                  </a:ext>
                </a:extLst>
              </p:cNvPr>
              <p:cNvSpPr txBox="1"/>
              <p:nvPr/>
            </p:nvSpPr>
            <p:spPr>
              <a:xfrm>
                <a:off x="7090623" y="4881889"/>
                <a:ext cx="2926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4AA0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MVC</a:t>
                </a:r>
                <a:endParaRPr lang="en-US" sz="2000" dirty="0">
                  <a:solidFill>
                    <a:srgbClr val="4AA0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A61C3-AC7B-F0BB-BD1D-D2BA981165F3}"/>
              </a:ext>
            </a:extLst>
          </p:cNvPr>
          <p:cNvGrpSpPr/>
          <p:nvPr/>
        </p:nvGrpSpPr>
        <p:grpSpPr>
          <a:xfrm>
            <a:off x="2774876" y="4037605"/>
            <a:ext cx="3168759" cy="786648"/>
            <a:chOff x="2774876" y="4037605"/>
            <a:chExt cx="3168759" cy="786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FAEF-3980-DA87-B82F-46C6483879AE}"/>
                </a:ext>
              </a:extLst>
            </p:cNvPr>
            <p:cNvSpPr txBox="1"/>
            <p:nvPr/>
          </p:nvSpPr>
          <p:spPr>
            <a:xfrm>
              <a:off x="2794044" y="4037605"/>
              <a:ext cx="2966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5BCB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CAA0FC-386B-F6DE-3FB7-86D1C5AE6061}"/>
                </a:ext>
              </a:extLst>
            </p:cNvPr>
            <p:cNvCxnSpPr>
              <a:cxnSpLocks/>
              <a:stCxn id="2054" idx="3"/>
              <a:endCxn id="4" idx="1"/>
            </p:cNvCxnSpPr>
            <p:nvPr/>
          </p:nvCxnSpPr>
          <p:spPr>
            <a:xfrm>
              <a:off x="2774876" y="4824253"/>
              <a:ext cx="3168759" cy="0"/>
            </a:xfrm>
            <a:prstGeom prst="straightConnector1">
              <a:avLst/>
            </a:prstGeom>
            <a:ln w="57150">
              <a:solidFill>
                <a:srgbClr val="4AA06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6948B-3F2B-2DFA-B166-957425C05733}"/>
              </a:ext>
            </a:extLst>
          </p:cNvPr>
          <p:cNvSpPr txBox="1"/>
          <p:nvPr/>
        </p:nvSpPr>
        <p:spPr>
          <a:xfrm>
            <a:off x="5971587" y="4822607"/>
            <a:ext cx="61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Langchain4j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8C24C4-8EE5-BBC1-A87E-6475DA27B273}"/>
              </a:ext>
            </a:extLst>
          </p:cNvPr>
          <p:cNvGrpSpPr/>
          <p:nvPr/>
        </p:nvGrpSpPr>
        <p:grpSpPr>
          <a:xfrm>
            <a:off x="13699433" y="1545188"/>
            <a:ext cx="1920521" cy="1993729"/>
            <a:chOff x="13075575" y="1599709"/>
            <a:chExt cx="3058046" cy="31746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18E323-4B3B-D24D-F7BD-A75ABA1EF5C8}"/>
                </a:ext>
              </a:extLst>
            </p:cNvPr>
            <p:cNvSpPr/>
            <p:nvPr/>
          </p:nvSpPr>
          <p:spPr>
            <a:xfrm>
              <a:off x="13075575" y="1599709"/>
              <a:ext cx="3058046" cy="3174615"/>
            </a:xfrm>
            <a:prstGeom prst="rect">
              <a:avLst/>
            </a:prstGeom>
            <a:noFill/>
            <a:ln w="76200">
              <a:solidFill>
                <a:srgbClr val="5BCB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NuGet Gallery | OllamaSharp 3.0.7">
              <a:extLst>
                <a:ext uri="{FF2B5EF4-FFF2-40B4-BE49-F238E27FC236}">
                  <a16:creationId xmlns:a16="http://schemas.microsoft.com/office/drawing/2014/main" id="{A984320E-8F98-CED8-858A-BEFE37ECD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742" y="2165376"/>
              <a:ext cx="1999712" cy="199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52DBE90-E392-ADED-8F09-F37B558D23F3}"/>
              </a:ext>
            </a:extLst>
          </p:cNvPr>
          <p:cNvCxnSpPr>
            <a:cxnSpLocks/>
            <a:stCxn id="4" idx="0"/>
            <a:endCxn id="9" idx="0"/>
          </p:cNvCxnSpPr>
          <p:nvPr/>
        </p:nvCxnSpPr>
        <p:spPr>
          <a:xfrm rot="5400000" flipH="1" flipV="1">
            <a:off x="10970967" y="-373217"/>
            <a:ext cx="1770321" cy="5607133"/>
          </a:xfrm>
          <a:prstGeom prst="bentConnector3">
            <a:avLst>
              <a:gd name="adj1" fmla="val 129028"/>
            </a:avLst>
          </a:prstGeom>
          <a:ln w="57150">
            <a:solidFill>
              <a:srgbClr val="5BCBBF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22BAD31-69AC-A77F-DF6A-5FF280B56F10}"/>
              </a:ext>
            </a:extLst>
          </p:cNvPr>
          <p:cNvSpPr txBox="1"/>
          <p:nvPr/>
        </p:nvSpPr>
        <p:spPr>
          <a:xfrm>
            <a:off x="10725819" y="32373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3.1 8b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028011-EA89-2FAA-23BA-193E3502FBEF}"/>
              </a:ext>
            </a:extLst>
          </p:cNvPr>
          <p:cNvGrpSpPr/>
          <p:nvPr/>
        </p:nvGrpSpPr>
        <p:grpSpPr>
          <a:xfrm>
            <a:off x="13729046" y="7520914"/>
            <a:ext cx="1830402" cy="1868102"/>
            <a:chOff x="13549617" y="1303062"/>
            <a:chExt cx="4437179" cy="4528570"/>
          </a:xfrm>
        </p:grpSpPr>
        <p:pic>
          <p:nvPicPr>
            <p:cNvPr id="6" name="Picture 2" descr="WordPress Weaviate Search Plugin - WPSOLR">
              <a:extLst>
                <a:ext uri="{FF2B5EF4-FFF2-40B4-BE49-F238E27FC236}">
                  <a16:creationId xmlns:a16="http://schemas.microsoft.com/office/drawing/2014/main" id="{CB65E266-A8B2-DBC0-ADEF-9E123C4F3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0621" y="2697238"/>
              <a:ext cx="2560291" cy="255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ocker Logo, symbol, meaning, history, PNG, brand">
              <a:extLst>
                <a:ext uri="{FF2B5EF4-FFF2-40B4-BE49-F238E27FC236}">
                  <a16:creationId xmlns:a16="http://schemas.microsoft.com/office/drawing/2014/main" id="{EDE07C08-E1C6-74E3-9760-55F362EAD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9617" y="1534717"/>
              <a:ext cx="1870499" cy="1052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445FE-D7D4-31C9-2C04-3214FCB0DFFC}"/>
                </a:ext>
              </a:extLst>
            </p:cNvPr>
            <p:cNvSpPr/>
            <p:nvPr/>
          </p:nvSpPr>
          <p:spPr>
            <a:xfrm>
              <a:off x="13624511" y="1303062"/>
              <a:ext cx="4362285" cy="4528570"/>
            </a:xfrm>
            <a:prstGeom prst="rect">
              <a:avLst/>
            </a:prstGeom>
            <a:noFill/>
            <a:ln w="76200">
              <a:solidFill>
                <a:srgbClr val="DCC9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2E0B45-3755-D62B-5240-FE17C903FD9A}"/>
              </a:ext>
            </a:extLst>
          </p:cNvPr>
          <p:cNvCxnSpPr>
            <a:cxnSpLocks/>
            <a:stCxn id="4" idx="2"/>
            <a:endCxn id="8" idx="2"/>
          </p:cNvCxnSpPr>
          <p:nvPr/>
        </p:nvCxnSpPr>
        <p:spPr>
          <a:xfrm rot="16200000" flipH="1">
            <a:off x="10328118" y="5057439"/>
            <a:ext cx="3056020" cy="5607134"/>
          </a:xfrm>
          <a:prstGeom prst="bentConnector3">
            <a:avLst>
              <a:gd name="adj1" fmla="val 118012"/>
            </a:avLst>
          </a:prstGeom>
          <a:ln w="57150">
            <a:solidFill>
              <a:srgbClr val="DCC94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02F239-7C3F-BD8E-28E4-B0D3D3279247}"/>
              </a:ext>
            </a:extLst>
          </p:cNvPr>
          <p:cNvCxnSpPr>
            <a:cxnSpLocks/>
          </p:cNvCxnSpPr>
          <p:nvPr/>
        </p:nvCxnSpPr>
        <p:spPr>
          <a:xfrm>
            <a:off x="12247854" y="5241272"/>
            <a:ext cx="2962654" cy="0"/>
          </a:xfrm>
          <a:prstGeom prst="straightConnector1">
            <a:avLst/>
          </a:prstGeom>
          <a:ln w="57150">
            <a:solidFill>
              <a:srgbClr val="FC395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AC63D5-A9F0-7A21-D5A9-C92200E0A26B}"/>
              </a:ext>
            </a:extLst>
          </p:cNvPr>
          <p:cNvGrpSpPr/>
          <p:nvPr/>
        </p:nvGrpSpPr>
        <p:grpSpPr>
          <a:xfrm>
            <a:off x="15352114" y="4276247"/>
            <a:ext cx="1920521" cy="1993729"/>
            <a:chOff x="14327365" y="4242761"/>
            <a:chExt cx="1920521" cy="199372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8AFE19-1045-543A-7E78-45DEF73282C2}"/>
                </a:ext>
              </a:extLst>
            </p:cNvPr>
            <p:cNvSpPr/>
            <p:nvPr/>
          </p:nvSpPr>
          <p:spPr>
            <a:xfrm>
              <a:off x="14327365" y="4242761"/>
              <a:ext cx="1920521" cy="1993729"/>
            </a:xfrm>
            <a:prstGeom prst="rect">
              <a:avLst/>
            </a:prstGeom>
            <a:noFill/>
            <a:ln w="76200">
              <a:solidFill>
                <a:srgbClr val="FC39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6" descr="Python Logo PNG Transparent &amp; SVG Vector - Freebie Supply">
              <a:extLst>
                <a:ext uri="{FF2B5EF4-FFF2-40B4-BE49-F238E27FC236}">
                  <a16:creationId xmlns:a16="http://schemas.microsoft.com/office/drawing/2014/main" id="{75495F66-4940-8512-E693-352575659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6590" y="4683936"/>
              <a:ext cx="1162069" cy="115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1DA55A0-5001-322B-582A-F4F1B10D6716}"/>
              </a:ext>
            </a:extLst>
          </p:cNvPr>
          <p:cNvSpPr txBox="1"/>
          <p:nvPr/>
        </p:nvSpPr>
        <p:spPr>
          <a:xfrm>
            <a:off x="12284378" y="4549414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CLAP</a:t>
            </a:r>
            <a:endParaRPr lang="en-US" dirty="0">
              <a:solidFill>
                <a:srgbClr val="FC39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025748-0BCA-A50D-1B6A-2F23CA70C0EF}"/>
              </a:ext>
            </a:extLst>
          </p:cNvPr>
          <p:cNvSpPr txBox="1"/>
          <p:nvPr/>
        </p:nvSpPr>
        <p:spPr>
          <a:xfrm>
            <a:off x="9505864" y="9022049"/>
            <a:ext cx="29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endParaRPr lang="en-US" dirty="0">
              <a:solidFill>
                <a:srgbClr val="DCC9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0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" y="1"/>
            <a:ext cx="18287999" cy="10287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17520" tIns="274320" rIns="3017520" bIns="274320" rtlCol="0" anchor="ctr" anchorCtr="0"/>
          <a:lstStyle/>
          <a:p>
            <a:pPr lvl="3" algn="ctr">
              <a:spcAft>
                <a:spcPts val="600"/>
              </a:spcAft>
            </a:pPr>
            <a:r>
              <a:rPr lang="en-US" sz="6600" spc="450" dirty="0">
                <a:solidFill>
                  <a:srgbClr val="EE495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		THANKS </a:t>
            </a:r>
            <a:r>
              <a:rPr lang="en-US" sz="6600" spc="45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FOR</a:t>
            </a:r>
            <a:r>
              <a:rPr lang="en-US" sz="6600" spc="450" dirty="0">
                <a:solidFill>
                  <a:srgbClr val="EE495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		</a:t>
            </a:r>
            <a:r>
              <a:rPr lang="en-US" sz="6600" spc="45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WATCHING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60393" y="7465253"/>
            <a:ext cx="3832883" cy="2816144"/>
            <a:chOff x="4854885" y="4975453"/>
            <a:chExt cx="2555255" cy="187742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4854885" y="4975453"/>
              <a:ext cx="2413069" cy="1746371"/>
            </a:xfrm>
            <a:custGeom>
              <a:avLst/>
              <a:gdLst>
                <a:gd name="connsiteX0" fmla="*/ 1690673 w 2413069"/>
                <a:gd name="connsiteY0" fmla="*/ 0 h 1746371"/>
                <a:gd name="connsiteX1" fmla="*/ 1771608 w 2413069"/>
                <a:gd name="connsiteY1" fmla="*/ 246056 h 1746371"/>
                <a:gd name="connsiteX2" fmla="*/ 2053726 w 2413069"/>
                <a:gd name="connsiteY2" fmla="*/ 607778 h 1746371"/>
                <a:gd name="connsiteX3" fmla="*/ 2252595 w 2413069"/>
                <a:gd name="connsiteY3" fmla="*/ 1022077 h 1746371"/>
                <a:gd name="connsiteX4" fmla="*/ 2412154 w 2413069"/>
                <a:gd name="connsiteY4" fmla="*/ 1430066 h 1746371"/>
                <a:gd name="connsiteX5" fmla="*/ 2253174 w 2413069"/>
                <a:gd name="connsiteY5" fmla="*/ 1599361 h 1746371"/>
                <a:gd name="connsiteX6" fmla="*/ 2214889 w 2413069"/>
                <a:gd name="connsiteY6" fmla="*/ 1614107 h 1746371"/>
                <a:gd name="connsiteX7" fmla="*/ 2198933 w 2413069"/>
                <a:gd name="connsiteY7" fmla="*/ 1630337 h 1746371"/>
                <a:gd name="connsiteX8" fmla="*/ 2057007 w 2413069"/>
                <a:gd name="connsiteY8" fmla="*/ 1733631 h 1746371"/>
                <a:gd name="connsiteX9" fmla="*/ 1721553 w 2413069"/>
                <a:gd name="connsiteY9" fmla="*/ 1685258 h 1746371"/>
                <a:gd name="connsiteX10" fmla="*/ 1168632 w 2413069"/>
                <a:gd name="connsiteY10" fmla="*/ 1445495 h 1746371"/>
                <a:gd name="connsiteX11" fmla="*/ 754520 w 2413069"/>
                <a:gd name="connsiteY11" fmla="*/ 1559067 h 1746371"/>
                <a:gd name="connsiteX12" fmla="*/ 504665 w 2413069"/>
                <a:gd name="connsiteY12" fmla="*/ 1481249 h 1746371"/>
                <a:gd name="connsiteX13" fmla="*/ 368170 w 2413069"/>
                <a:gd name="connsiteY13" fmla="*/ 1312994 h 1746371"/>
                <a:gd name="connsiteX14" fmla="*/ 497725 w 2413069"/>
                <a:gd name="connsiteY14" fmla="*/ 1308788 h 1746371"/>
                <a:gd name="connsiteX15" fmla="*/ 606458 w 2413069"/>
                <a:gd name="connsiteY15" fmla="*/ 1365574 h 1746371"/>
                <a:gd name="connsiteX16" fmla="*/ 747580 w 2413069"/>
                <a:gd name="connsiteY16" fmla="*/ 1371884 h 1746371"/>
                <a:gd name="connsiteX17" fmla="*/ 917200 w 2413069"/>
                <a:gd name="connsiteY17" fmla="*/ 1289218 h 1746371"/>
                <a:gd name="connsiteX18" fmla="*/ 921881 w 2413069"/>
                <a:gd name="connsiteY18" fmla="*/ 1286937 h 1746371"/>
                <a:gd name="connsiteX19" fmla="*/ 896308 w 2413069"/>
                <a:gd name="connsiteY19" fmla="*/ 1282855 h 1746371"/>
                <a:gd name="connsiteX20" fmla="*/ 397454 w 2413069"/>
                <a:gd name="connsiteY20" fmla="*/ 1203214 h 1746371"/>
                <a:gd name="connsiteX21" fmla="*/ 150200 w 2413069"/>
                <a:gd name="connsiteY21" fmla="*/ 978389 h 1746371"/>
                <a:gd name="connsiteX22" fmla="*/ 0 w 2413069"/>
                <a:gd name="connsiteY22" fmla="*/ 734653 h 1746371"/>
                <a:gd name="connsiteX23" fmla="*/ 74089 w 2413069"/>
                <a:gd name="connsiteY23" fmla="*/ 699196 h 1746371"/>
                <a:gd name="connsiteX24" fmla="*/ 134025 w 2413069"/>
                <a:gd name="connsiteY24" fmla="*/ 713642 h 1746371"/>
                <a:gd name="connsiteX25" fmla="*/ 325819 w 2413069"/>
                <a:gd name="connsiteY25" fmla="*/ 892241 h 1746371"/>
                <a:gd name="connsiteX26" fmla="*/ 487574 w 2413069"/>
                <a:gd name="connsiteY26" fmla="*/ 976813 h 1746371"/>
                <a:gd name="connsiteX27" fmla="*/ 497427 w 2413069"/>
                <a:gd name="connsiteY27" fmla="*/ 981965 h 1746371"/>
                <a:gd name="connsiteX28" fmla="*/ 497397 w 2413069"/>
                <a:gd name="connsiteY28" fmla="*/ 981937 h 1746371"/>
                <a:gd name="connsiteX29" fmla="*/ 511118 w 2413069"/>
                <a:gd name="connsiteY29" fmla="*/ 988144 h 1746371"/>
                <a:gd name="connsiteX30" fmla="*/ 760889 w 2413069"/>
                <a:gd name="connsiteY30" fmla="*/ 994438 h 1746371"/>
                <a:gd name="connsiteX31" fmla="*/ 756206 w 2413069"/>
                <a:gd name="connsiteY31" fmla="*/ 992087 h 1746371"/>
                <a:gd name="connsiteX32" fmla="*/ 340281 w 2413069"/>
                <a:gd name="connsiteY32" fmla="*/ 783252 h 1746371"/>
                <a:gd name="connsiteX33" fmla="*/ 159873 w 2413069"/>
                <a:gd name="connsiteY33" fmla="*/ 351990 h 1746371"/>
                <a:gd name="connsiteX34" fmla="*/ 148934 w 2413069"/>
                <a:gd name="connsiteY34" fmla="*/ 325839 h 1746371"/>
                <a:gd name="connsiteX35" fmla="*/ 141417 w 2413069"/>
                <a:gd name="connsiteY35" fmla="*/ 307984 h 1746371"/>
                <a:gd name="connsiteX36" fmla="*/ 141469 w 2413069"/>
                <a:gd name="connsiteY36" fmla="*/ 307995 h 1746371"/>
                <a:gd name="connsiteX37" fmla="*/ 137322 w 2413069"/>
                <a:gd name="connsiteY37" fmla="*/ 298082 h 1746371"/>
                <a:gd name="connsiteX38" fmla="*/ 134101 w 2413069"/>
                <a:gd name="connsiteY38" fmla="*/ 290381 h 1746371"/>
                <a:gd name="connsiteX39" fmla="*/ 182171 w 2413069"/>
                <a:gd name="connsiteY39" fmla="*/ 275637 h 1746371"/>
                <a:gd name="connsiteX40" fmla="*/ 289315 w 2413069"/>
                <a:gd name="connsiteY40" fmla="*/ 298806 h 1746371"/>
                <a:gd name="connsiteX41" fmla="*/ 405146 w 2413069"/>
                <a:gd name="connsiteY41" fmla="*/ 460990 h 1746371"/>
                <a:gd name="connsiteX42" fmla="*/ 502445 w 2413069"/>
                <a:gd name="connsiteY42" fmla="*/ 589474 h 1746371"/>
                <a:gd name="connsiteX43" fmla="*/ 574701 w 2413069"/>
                <a:gd name="connsiteY43" fmla="*/ 624097 h 1746371"/>
                <a:gd name="connsiteX44" fmla="*/ 572981 w 2413069"/>
                <a:gd name="connsiteY44" fmla="*/ 622854 h 1746371"/>
                <a:gd name="connsiteX45" fmla="*/ 871407 w 2413069"/>
                <a:gd name="connsiteY45" fmla="*/ 765236 h 1746371"/>
                <a:gd name="connsiteX46" fmla="*/ 862024 w 2413069"/>
                <a:gd name="connsiteY46" fmla="*/ 746290 h 1746371"/>
                <a:gd name="connsiteX47" fmla="*/ 677825 w 2413069"/>
                <a:gd name="connsiteY47" fmla="*/ 374341 h 1746371"/>
                <a:gd name="connsiteX48" fmla="*/ 791134 w 2413069"/>
                <a:gd name="connsiteY48" fmla="*/ 111461 h 1746371"/>
                <a:gd name="connsiteX49" fmla="*/ 916006 w 2413069"/>
                <a:gd name="connsiteY49" fmla="*/ 10515 h 1746371"/>
                <a:gd name="connsiteX50" fmla="*/ 959943 w 2413069"/>
                <a:gd name="connsiteY50" fmla="*/ 79916 h 1746371"/>
                <a:gd name="connsiteX51" fmla="*/ 927569 w 2413069"/>
                <a:gd name="connsiteY51" fmla="*/ 216613 h 1746371"/>
                <a:gd name="connsiteX52" fmla="*/ 916006 w 2413069"/>
                <a:gd name="connsiteY52" fmla="*/ 319662 h 1746371"/>
                <a:gd name="connsiteX53" fmla="*/ 1080189 w 2413069"/>
                <a:gd name="connsiteY53" fmla="*/ 561511 h 1746371"/>
                <a:gd name="connsiteX54" fmla="*/ 1408556 w 2413069"/>
                <a:gd name="connsiteY54" fmla="*/ 677179 h 1746371"/>
                <a:gd name="connsiteX55" fmla="*/ 1616675 w 2413069"/>
                <a:gd name="connsiteY55" fmla="*/ 567821 h 1746371"/>
                <a:gd name="connsiteX56" fmla="*/ 1614363 w 2413069"/>
                <a:gd name="connsiteY56" fmla="*/ 475287 h 1746371"/>
                <a:gd name="connsiteX57" fmla="*/ 1581988 w 2413069"/>
                <a:gd name="connsiteY57" fmla="*/ 109358 h 1746371"/>
                <a:gd name="connsiteX58" fmla="*/ 1690673 w 2413069"/>
                <a:gd name="connsiteY58" fmla="*/ 0 h 17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13069" h="1746371">
                  <a:moveTo>
                    <a:pt x="1690673" y="0"/>
                  </a:moveTo>
                  <a:cubicBezTo>
                    <a:pt x="1690673" y="0"/>
                    <a:pt x="1690673" y="0"/>
                    <a:pt x="1771608" y="246056"/>
                  </a:cubicBezTo>
                  <a:cubicBezTo>
                    <a:pt x="1771608" y="246056"/>
                    <a:pt x="1771608" y="246056"/>
                    <a:pt x="2053726" y="607778"/>
                  </a:cubicBezTo>
                  <a:cubicBezTo>
                    <a:pt x="2053726" y="607778"/>
                    <a:pt x="2227159" y="980016"/>
                    <a:pt x="2252595" y="1022077"/>
                  </a:cubicBezTo>
                  <a:cubicBezTo>
                    <a:pt x="2278032" y="1064138"/>
                    <a:pt x="2426028" y="1329120"/>
                    <a:pt x="2412154" y="1430066"/>
                  </a:cubicBezTo>
                  <a:cubicBezTo>
                    <a:pt x="2400592" y="1514188"/>
                    <a:pt x="2325437" y="1567290"/>
                    <a:pt x="2253174" y="1599361"/>
                  </a:cubicBezTo>
                  <a:lnTo>
                    <a:pt x="2214889" y="1614107"/>
                  </a:lnTo>
                  <a:lnTo>
                    <a:pt x="2198933" y="1630337"/>
                  </a:lnTo>
                  <a:cubicBezTo>
                    <a:pt x="2149184" y="1678521"/>
                    <a:pt x="2096914" y="1721012"/>
                    <a:pt x="2057007" y="1733631"/>
                  </a:cubicBezTo>
                  <a:cubicBezTo>
                    <a:pt x="1920512" y="1779901"/>
                    <a:pt x="1721553" y="1685258"/>
                    <a:pt x="1721553" y="1685258"/>
                  </a:cubicBezTo>
                  <a:cubicBezTo>
                    <a:pt x="1168632" y="1445495"/>
                    <a:pt x="1168632" y="1445495"/>
                    <a:pt x="1168632" y="1445495"/>
                  </a:cubicBezTo>
                  <a:cubicBezTo>
                    <a:pt x="754520" y="1559067"/>
                    <a:pt x="754520" y="1559067"/>
                    <a:pt x="754520" y="1559067"/>
                  </a:cubicBezTo>
                  <a:cubicBezTo>
                    <a:pt x="504665" y="1481249"/>
                    <a:pt x="504665" y="1481249"/>
                    <a:pt x="504665" y="1481249"/>
                  </a:cubicBezTo>
                  <a:cubicBezTo>
                    <a:pt x="368170" y="1312994"/>
                    <a:pt x="368170" y="1312994"/>
                    <a:pt x="368170" y="1312994"/>
                  </a:cubicBezTo>
                  <a:cubicBezTo>
                    <a:pt x="368170" y="1312994"/>
                    <a:pt x="416753" y="1270931"/>
                    <a:pt x="497725" y="1308788"/>
                  </a:cubicBezTo>
                  <a:cubicBezTo>
                    <a:pt x="578696" y="1348748"/>
                    <a:pt x="606458" y="1365574"/>
                    <a:pt x="606458" y="1365574"/>
                  </a:cubicBezTo>
                  <a:cubicBezTo>
                    <a:pt x="747580" y="1371884"/>
                    <a:pt x="747580" y="1371884"/>
                    <a:pt x="747580" y="1371884"/>
                  </a:cubicBezTo>
                  <a:cubicBezTo>
                    <a:pt x="831733" y="1330871"/>
                    <a:pt x="884328" y="1305239"/>
                    <a:pt x="917200" y="1289218"/>
                  </a:cubicBezTo>
                  <a:lnTo>
                    <a:pt x="921881" y="1286937"/>
                  </a:lnTo>
                  <a:lnTo>
                    <a:pt x="896308" y="1282855"/>
                  </a:lnTo>
                  <a:cubicBezTo>
                    <a:pt x="397454" y="1203214"/>
                    <a:pt x="397454" y="1203214"/>
                    <a:pt x="397454" y="1203214"/>
                  </a:cubicBezTo>
                  <a:cubicBezTo>
                    <a:pt x="150200" y="978389"/>
                    <a:pt x="150200" y="978389"/>
                    <a:pt x="150200" y="978389"/>
                  </a:cubicBezTo>
                  <a:cubicBezTo>
                    <a:pt x="0" y="734653"/>
                    <a:pt x="0" y="734653"/>
                    <a:pt x="0" y="734653"/>
                  </a:cubicBezTo>
                  <a:cubicBezTo>
                    <a:pt x="0" y="734653"/>
                    <a:pt x="23396" y="699196"/>
                    <a:pt x="74089" y="699196"/>
                  </a:cubicBezTo>
                  <a:cubicBezTo>
                    <a:pt x="90987" y="699196"/>
                    <a:pt x="110917" y="703136"/>
                    <a:pt x="134025" y="713642"/>
                  </a:cubicBezTo>
                  <a:cubicBezTo>
                    <a:pt x="291158" y="782980"/>
                    <a:pt x="325819" y="892241"/>
                    <a:pt x="325819" y="892241"/>
                  </a:cubicBezTo>
                  <a:cubicBezTo>
                    <a:pt x="418251" y="940568"/>
                    <a:pt x="464466" y="964731"/>
                    <a:pt x="487574" y="976813"/>
                  </a:cubicBezTo>
                  <a:lnTo>
                    <a:pt x="497427" y="981965"/>
                  </a:lnTo>
                  <a:lnTo>
                    <a:pt x="497397" y="981937"/>
                  </a:lnTo>
                  <a:lnTo>
                    <a:pt x="511118" y="988144"/>
                  </a:lnTo>
                  <a:lnTo>
                    <a:pt x="760889" y="994438"/>
                  </a:lnTo>
                  <a:lnTo>
                    <a:pt x="756206" y="992087"/>
                  </a:lnTo>
                  <a:cubicBezTo>
                    <a:pt x="340281" y="783252"/>
                    <a:pt x="340281" y="783252"/>
                    <a:pt x="340281" y="783252"/>
                  </a:cubicBezTo>
                  <a:cubicBezTo>
                    <a:pt x="237191" y="536816"/>
                    <a:pt x="185646" y="413599"/>
                    <a:pt x="159873" y="351990"/>
                  </a:cubicBezTo>
                  <a:lnTo>
                    <a:pt x="148934" y="325839"/>
                  </a:lnTo>
                  <a:lnTo>
                    <a:pt x="141417" y="307984"/>
                  </a:lnTo>
                  <a:lnTo>
                    <a:pt x="141469" y="307995"/>
                  </a:lnTo>
                  <a:lnTo>
                    <a:pt x="137322" y="298082"/>
                  </a:lnTo>
                  <a:cubicBezTo>
                    <a:pt x="134101" y="290381"/>
                    <a:pt x="134101" y="290381"/>
                    <a:pt x="134101" y="290381"/>
                  </a:cubicBezTo>
                  <a:cubicBezTo>
                    <a:pt x="134101" y="290381"/>
                    <a:pt x="153213" y="279849"/>
                    <a:pt x="182171" y="275637"/>
                  </a:cubicBezTo>
                  <a:cubicBezTo>
                    <a:pt x="211129" y="271424"/>
                    <a:pt x="249932" y="273531"/>
                    <a:pt x="289315" y="298806"/>
                  </a:cubicBezTo>
                  <a:cubicBezTo>
                    <a:pt x="377347" y="353570"/>
                    <a:pt x="405146" y="460990"/>
                    <a:pt x="405146" y="460990"/>
                  </a:cubicBezTo>
                  <a:cubicBezTo>
                    <a:pt x="502445" y="589474"/>
                    <a:pt x="502445" y="589474"/>
                    <a:pt x="502445" y="589474"/>
                  </a:cubicBezTo>
                  <a:lnTo>
                    <a:pt x="574701" y="624097"/>
                  </a:lnTo>
                  <a:lnTo>
                    <a:pt x="572981" y="622854"/>
                  </a:lnTo>
                  <a:lnTo>
                    <a:pt x="871407" y="765236"/>
                  </a:lnTo>
                  <a:lnTo>
                    <a:pt x="862024" y="746290"/>
                  </a:lnTo>
                  <a:cubicBezTo>
                    <a:pt x="821720" y="664906"/>
                    <a:pt x="763096" y="546528"/>
                    <a:pt x="677825" y="374341"/>
                  </a:cubicBezTo>
                  <a:cubicBezTo>
                    <a:pt x="677825" y="374341"/>
                    <a:pt x="677825" y="374341"/>
                    <a:pt x="791134" y="111461"/>
                  </a:cubicBezTo>
                  <a:cubicBezTo>
                    <a:pt x="791134" y="111461"/>
                    <a:pt x="791134" y="111461"/>
                    <a:pt x="916006" y="10515"/>
                  </a:cubicBezTo>
                  <a:cubicBezTo>
                    <a:pt x="916006" y="10515"/>
                    <a:pt x="955318" y="14722"/>
                    <a:pt x="959943" y="79916"/>
                  </a:cubicBezTo>
                  <a:cubicBezTo>
                    <a:pt x="964568" y="147213"/>
                    <a:pt x="927569" y="216613"/>
                    <a:pt x="927569" y="216613"/>
                  </a:cubicBezTo>
                  <a:cubicBezTo>
                    <a:pt x="927569" y="216613"/>
                    <a:pt x="927569" y="216613"/>
                    <a:pt x="916006" y="319662"/>
                  </a:cubicBezTo>
                  <a:cubicBezTo>
                    <a:pt x="916006" y="319662"/>
                    <a:pt x="916006" y="319662"/>
                    <a:pt x="1080189" y="561511"/>
                  </a:cubicBezTo>
                  <a:cubicBezTo>
                    <a:pt x="1080189" y="561511"/>
                    <a:pt x="1202749" y="685591"/>
                    <a:pt x="1408556" y="677179"/>
                  </a:cubicBezTo>
                  <a:cubicBezTo>
                    <a:pt x="1558864" y="670869"/>
                    <a:pt x="1593551" y="614087"/>
                    <a:pt x="1616675" y="567821"/>
                  </a:cubicBezTo>
                  <a:cubicBezTo>
                    <a:pt x="1632862" y="534172"/>
                    <a:pt x="1614363" y="475287"/>
                    <a:pt x="1614363" y="475287"/>
                  </a:cubicBezTo>
                  <a:cubicBezTo>
                    <a:pt x="1614363" y="475287"/>
                    <a:pt x="1510303" y="271292"/>
                    <a:pt x="1581988" y="109358"/>
                  </a:cubicBezTo>
                  <a:cubicBezTo>
                    <a:pt x="1605113" y="56782"/>
                    <a:pt x="1690673" y="0"/>
                    <a:pt x="16906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wrap="square">
              <a:noAutofit/>
            </a:bodyPr>
            <a:lstStyle/>
            <a:p>
              <a:endParaRPr lang="zh-CN" altLang="zh-CN" sz="405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sp>
          <p:nvSpPr>
            <p:cNvPr id="6" name="Freeform 55"/>
            <p:cNvSpPr>
              <a:spLocks noChangeArrowheads="1"/>
            </p:cNvSpPr>
            <p:nvPr/>
          </p:nvSpPr>
          <p:spPr bwMode="auto">
            <a:xfrm>
              <a:off x="6415346" y="6278793"/>
              <a:ext cx="994794" cy="574089"/>
            </a:xfrm>
            <a:custGeom>
              <a:avLst/>
              <a:gdLst>
                <a:gd name="T0" fmla="*/ 1016 w 1016"/>
                <a:gd name="T1" fmla="*/ 645 h 645"/>
                <a:gd name="T2" fmla="*/ 879 w 1016"/>
                <a:gd name="T3" fmla="*/ 0 h 645"/>
                <a:gd name="T4" fmla="*/ 59 w 1016"/>
                <a:gd name="T5" fmla="*/ 411 h 645"/>
                <a:gd name="T6" fmla="*/ 0 w 1016"/>
                <a:gd name="T7" fmla="*/ 645 h 645"/>
                <a:gd name="T8" fmla="*/ 1016 w 1016"/>
                <a:gd name="T9" fmla="*/ 645 h 6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6"/>
                <a:gd name="T16" fmla="*/ 0 h 645"/>
                <a:gd name="T17" fmla="*/ 1016 w 1016"/>
                <a:gd name="T18" fmla="*/ 645 h 6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6" h="645">
                  <a:moveTo>
                    <a:pt x="1016" y="645"/>
                  </a:moveTo>
                  <a:lnTo>
                    <a:pt x="879" y="0"/>
                  </a:lnTo>
                  <a:lnTo>
                    <a:pt x="59" y="411"/>
                  </a:lnTo>
                  <a:lnTo>
                    <a:pt x="0" y="645"/>
                  </a:lnTo>
                  <a:lnTo>
                    <a:pt x="1016" y="645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zh-CN" sz="4050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39004" y="2517895"/>
            <a:ext cx="3580860" cy="5413565"/>
            <a:chOff x="4907293" y="1677214"/>
            <a:chExt cx="2387240" cy="3609043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5803022" y="5019978"/>
              <a:ext cx="657277" cy="141404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2027"/>
            </a:p>
          </p:txBody>
        </p:sp>
        <p:sp>
          <p:nvSpPr>
            <p:cNvPr id="9" name="Freeform 8"/>
            <p:cNvSpPr/>
            <p:nvPr/>
          </p:nvSpPr>
          <p:spPr>
            <a:xfrm flipH="1">
              <a:off x="5630746" y="4698454"/>
              <a:ext cx="1001827" cy="292051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4050"/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5908210" y="5190855"/>
              <a:ext cx="446902" cy="95402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4050"/>
            </a:p>
          </p:txBody>
        </p:sp>
        <p:sp>
          <p:nvSpPr>
            <p:cNvPr id="11" name="Freeform 20"/>
            <p:cNvSpPr>
              <a:spLocks noEditPoints="1"/>
            </p:cNvSpPr>
            <p:nvPr/>
          </p:nvSpPr>
          <p:spPr bwMode="auto">
            <a:xfrm>
              <a:off x="4907293" y="2487072"/>
              <a:ext cx="351363" cy="370040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2" name="Freeform 30"/>
            <p:cNvSpPr>
              <a:spLocks noEditPoints="1"/>
            </p:cNvSpPr>
            <p:nvPr/>
          </p:nvSpPr>
          <p:spPr bwMode="auto">
            <a:xfrm>
              <a:off x="6938428" y="1985125"/>
              <a:ext cx="189106" cy="358367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4" name="Freeform 52"/>
            <p:cNvSpPr>
              <a:spLocks/>
            </p:cNvSpPr>
            <p:nvPr/>
          </p:nvSpPr>
          <p:spPr bwMode="auto">
            <a:xfrm>
              <a:off x="5348540" y="1770339"/>
              <a:ext cx="499613" cy="406227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5" name="Freeform 53"/>
            <p:cNvSpPr>
              <a:spLocks/>
            </p:cNvSpPr>
            <p:nvPr/>
          </p:nvSpPr>
          <p:spPr bwMode="auto">
            <a:xfrm>
              <a:off x="5727919" y="1748160"/>
              <a:ext cx="137744" cy="189106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6" name="Freeform 57"/>
            <p:cNvSpPr>
              <a:spLocks noEditPoints="1"/>
            </p:cNvSpPr>
            <p:nvPr/>
          </p:nvSpPr>
          <p:spPr bwMode="auto">
            <a:xfrm>
              <a:off x="6414302" y="1746992"/>
              <a:ext cx="388718" cy="381713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7" name="Freeform 58"/>
            <p:cNvSpPr>
              <a:spLocks noEditPoints="1"/>
            </p:cNvSpPr>
            <p:nvPr/>
          </p:nvSpPr>
          <p:spPr bwMode="auto">
            <a:xfrm>
              <a:off x="5041162" y="3339416"/>
              <a:ext cx="378211" cy="382880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898831" y="2921007"/>
              <a:ext cx="440279" cy="425227"/>
            </a:xfrm>
            <a:custGeom>
              <a:avLst/>
              <a:gdLst>
                <a:gd name="T0" fmla="*/ 560 w 588"/>
                <a:gd name="T1" fmla="*/ 0 h 568"/>
                <a:gd name="T2" fmla="*/ 28 w 588"/>
                <a:gd name="T3" fmla="*/ 0 h 568"/>
                <a:gd name="T4" fmla="*/ 0 w 588"/>
                <a:gd name="T5" fmla="*/ 27 h 568"/>
                <a:gd name="T6" fmla="*/ 0 w 588"/>
                <a:gd name="T7" fmla="*/ 430 h 568"/>
                <a:gd name="T8" fmla="*/ 28 w 588"/>
                <a:gd name="T9" fmla="*/ 457 h 568"/>
                <a:gd name="T10" fmla="*/ 178 w 588"/>
                <a:gd name="T11" fmla="*/ 457 h 568"/>
                <a:gd name="T12" fmla="*/ 148 w 588"/>
                <a:gd name="T13" fmla="*/ 543 h 568"/>
                <a:gd name="T14" fmla="*/ 159 w 588"/>
                <a:gd name="T15" fmla="*/ 567 h 568"/>
                <a:gd name="T16" fmla="*/ 165 w 588"/>
                <a:gd name="T17" fmla="*/ 568 h 568"/>
                <a:gd name="T18" fmla="*/ 183 w 588"/>
                <a:gd name="T19" fmla="*/ 556 h 568"/>
                <a:gd name="T20" fmla="*/ 216 w 588"/>
                <a:gd name="T21" fmla="*/ 457 h 568"/>
                <a:gd name="T22" fmla="*/ 370 w 588"/>
                <a:gd name="T23" fmla="*/ 457 h 568"/>
                <a:gd name="T24" fmla="*/ 404 w 588"/>
                <a:gd name="T25" fmla="*/ 556 h 568"/>
                <a:gd name="T26" fmla="*/ 421 w 588"/>
                <a:gd name="T27" fmla="*/ 568 h 568"/>
                <a:gd name="T28" fmla="*/ 428 w 588"/>
                <a:gd name="T29" fmla="*/ 567 h 568"/>
                <a:gd name="T30" fmla="*/ 439 w 588"/>
                <a:gd name="T31" fmla="*/ 543 h 568"/>
                <a:gd name="T32" fmla="*/ 409 w 588"/>
                <a:gd name="T33" fmla="*/ 457 h 568"/>
                <a:gd name="T34" fmla="*/ 559 w 588"/>
                <a:gd name="T35" fmla="*/ 457 h 568"/>
                <a:gd name="T36" fmla="*/ 586 w 588"/>
                <a:gd name="T37" fmla="*/ 430 h 568"/>
                <a:gd name="T38" fmla="*/ 586 w 588"/>
                <a:gd name="T39" fmla="*/ 27 h 568"/>
                <a:gd name="T40" fmla="*/ 560 w 588"/>
                <a:gd name="T41" fmla="*/ 0 h 568"/>
                <a:gd name="T42" fmla="*/ 539 w 588"/>
                <a:gd name="T43" fmla="*/ 129 h 568"/>
                <a:gd name="T44" fmla="*/ 514 w 588"/>
                <a:gd name="T45" fmla="*/ 161 h 568"/>
                <a:gd name="T46" fmla="*/ 485 w 588"/>
                <a:gd name="T47" fmla="*/ 167 h 568"/>
                <a:gd name="T48" fmla="*/ 478 w 588"/>
                <a:gd name="T49" fmla="*/ 171 h 568"/>
                <a:gd name="T50" fmla="*/ 374 w 588"/>
                <a:gd name="T51" fmla="*/ 320 h 568"/>
                <a:gd name="T52" fmla="*/ 374 w 588"/>
                <a:gd name="T53" fmla="*/ 327 h 568"/>
                <a:gd name="T54" fmla="*/ 379 w 588"/>
                <a:gd name="T55" fmla="*/ 350 h 568"/>
                <a:gd name="T56" fmla="*/ 318 w 588"/>
                <a:gd name="T57" fmla="*/ 399 h 568"/>
                <a:gd name="T58" fmla="*/ 280 w 588"/>
                <a:gd name="T59" fmla="*/ 361 h 568"/>
                <a:gd name="T60" fmla="*/ 288 w 588"/>
                <a:gd name="T61" fmla="*/ 321 h 568"/>
                <a:gd name="T62" fmla="*/ 288 w 588"/>
                <a:gd name="T63" fmla="*/ 314 h 568"/>
                <a:gd name="T64" fmla="*/ 242 w 588"/>
                <a:gd name="T65" fmla="*/ 222 h 568"/>
                <a:gd name="T66" fmla="*/ 234 w 588"/>
                <a:gd name="T67" fmla="*/ 217 h 568"/>
                <a:gd name="T68" fmla="*/ 225 w 588"/>
                <a:gd name="T69" fmla="*/ 216 h 568"/>
                <a:gd name="T70" fmla="*/ 218 w 588"/>
                <a:gd name="T71" fmla="*/ 219 h 568"/>
                <a:gd name="T72" fmla="*/ 146 w 588"/>
                <a:gd name="T73" fmla="*/ 298 h 568"/>
                <a:gd name="T74" fmla="*/ 145 w 588"/>
                <a:gd name="T75" fmla="*/ 306 h 568"/>
                <a:gd name="T76" fmla="*/ 145 w 588"/>
                <a:gd name="T77" fmla="*/ 340 h 568"/>
                <a:gd name="T78" fmla="*/ 108 w 588"/>
                <a:gd name="T79" fmla="*/ 372 h 568"/>
                <a:gd name="T80" fmla="*/ 48 w 588"/>
                <a:gd name="T81" fmla="*/ 322 h 568"/>
                <a:gd name="T82" fmla="*/ 65 w 588"/>
                <a:gd name="T83" fmla="*/ 287 h 568"/>
                <a:gd name="T84" fmla="*/ 110 w 588"/>
                <a:gd name="T85" fmla="*/ 275 h 568"/>
                <a:gd name="T86" fmla="*/ 118 w 588"/>
                <a:gd name="T87" fmla="*/ 272 h 568"/>
                <a:gd name="T88" fmla="*/ 189 w 588"/>
                <a:gd name="T89" fmla="*/ 192 h 568"/>
                <a:gd name="T90" fmla="*/ 190 w 588"/>
                <a:gd name="T91" fmla="*/ 185 h 568"/>
                <a:gd name="T92" fmla="*/ 188 w 588"/>
                <a:gd name="T93" fmla="*/ 169 h 568"/>
                <a:gd name="T94" fmla="*/ 249 w 588"/>
                <a:gd name="T95" fmla="*/ 120 h 568"/>
                <a:gd name="T96" fmla="*/ 286 w 588"/>
                <a:gd name="T97" fmla="*/ 157 h 568"/>
                <a:gd name="T98" fmla="*/ 279 w 588"/>
                <a:gd name="T99" fmla="*/ 197 h 568"/>
                <a:gd name="T100" fmla="*/ 279 w 588"/>
                <a:gd name="T101" fmla="*/ 205 h 568"/>
                <a:gd name="T102" fmla="*/ 326 w 588"/>
                <a:gd name="T103" fmla="*/ 299 h 568"/>
                <a:gd name="T104" fmla="*/ 330 w 588"/>
                <a:gd name="T105" fmla="*/ 301 h 568"/>
                <a:gd name="T106" fmla="*/ 338 w 588"/>
                <a:gd name="T107" fmla="*/ 301 h 568"/>
                <a:gd name="T108" fmla="*/ 341 w 588"/>
                <a:gd name="T109" fmla="*/ 299 h 568"/>
                <a:gd name="T110" fmla="*/ 446 w 588"/>
                <a:gd name="T111" fmla="*/ 149 h 568"/>
                <a:gd name="T112" fmla="*/ 446 w 588"/>
                <a:gd name="T113" fmla="*/ 141 h 568"/>
                <a:gd name="T114" fmla="*/ 443 w 588"/>
                <a:gd name="T115" fmla="*/ 104 h 568"/>
                <a:gd name="T116" fmla="*/ 479 w 588"/>
                <a:gd name="T117" fmla="*/ 69 h 568"/>
                <a:gd name="T118" fmla="*/ 539 w 588"/>
                <a:gd name="T119" fmla="*/ 12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8" h="568">
                  <a:moveTo>
                    <a:pt x="560" y="0"/>
                  </a:moveTo>
                  <a:lnTo>
                    <a:pt x="28" y="0"/>
                  </a:lnTo>
                  <a:cubicBezTo>
                    <a:pt x="13" y="0"/>
                    <a:pt x="0" y="12"/>
                    <a:pt x="0" y="27"/>
                  </a:cubicBezTo>
                  <a:lnTo>
                    <a:pt x="0" y="430"/>
                  </a:lnTo>
                  <a:cubicBezTo>
                    <a:pt x="0" y="445"/>
                    <a:pt x="13" y="457"/>
                    <a:pt x="28" y="457"/>
                  </a:cubicBezTo>
                  <a:lnTo>
                    <a:pt x="178" y="457"/>
                  </a:lnTo>
                  <a:lnTo>
                    <a:pt x="148" y="543"/>
                  </a:lnTo>
                  <a:cubicBezTo>
                    <a:pt x="144" y="553"/>
                    <a:pt x="149" y="563"/>
                    <a:pt x="159" y="567"/>
                  </a:cubicBezTo>
                  <a:cubicBezTo>
                    <a:pt x="161" y="568"/>
                    <a:pt x="163" y="568"/>
                    <a:pt x="165" y="568"/>
                  </a:cubicBezTo>
                  <a:cubicBezTo>
                    <a:pt x="173" y="568"/>
                    <a:pt x="180" y="563"/>
                    <a:pt x="183" y="556"/>
                  </a:cubicBezTo>
                  <a:lnTo>
                    <a:pt x="216" y="457"/>
                  </a:lnTo>
                  <a:lnTo>
                    <a:pt x="370" y="457"/>
                  </a:lnTo>
                  <a:lnTo>
                    <a:pt x="404" y="556"/>
                  </a:lnTo>
                  <a:cubicBezTo>
                    <a:pt x="406" y="563"/>
                    <a:pt x="414" y="568"/>
                    <a:pt x="421" y="568"/>
                  </a:cubicBezTo>
                  <a:cubicBezTo>
                    <a:pt x="424" y="568"/>
                    <a:pt x="425" y="568"/>
                    <a:pt x="428" y="567"/>
                  </a:cubicBezTo>
                  <a:cubicBezTo>
                    <a:pt x="438" y="563"/>
                    <a:pt x="443" y="553"/>
                    <a:pt x="439" y="543"/>
                  </a:cubicBezTo>
                  <a:lnTo>
                    <a:pt x="409" y="457"/>
                  </a:lnTo>
                  <a:lnTo>
                    <a:pt x="559" y="457"/>
                  </a:lnTo>
                  <a:cubicBezTo>
                    <a:pt x="574" y="457"/>
                    <a:pt x="586" y="445"/>
                    <a:pt x="586" y="430"/>
                  </a:cubicBezTo>
                  <a:lnTo>
                    <a:pt x="586" y="27"/>
                  </a:lnTo>
                  <a:cubicBezTo>
                    <a:pt x="588" y="12"/>
                    <a:pt x="575" y="0"/>
                    <a:pt x="560" y="0"/>
                  </a:cubicBezTo>
                  <a:close/>
                  <a:moveTo>
                    <a:pt x="539" y="129"/>
                  </a:moveTo>
                  <a:cubicBezTo>
                    <a:pt x="535" y="142"/>
                    <a:pt x="526" y="155"/>
                    <a:pt x="514" y="161"/>
                  </a:cubicBezTo>
                  <a:cubicBezTo>
                    <a:pt x="504" y="166"/>
                    <a:pt x="494" y="167"/>
                    <a:pt x="485" y="167"/>
                  </a:cubicBezTo>
                  <a:cubicBezTo>
                    <a:pt x="483" y="167"/>
                    <a:pt x="480" y="169"/>
                    <a:pt x="478" y="171"/>
                  </a:cubicBezTo>
                  <a:lnTo>
                    <a:pt x="374" y="320"/>
                  </a:lnTo>
                  <a:cubicBezTo>
                    <a:pt x="373" y="322"/>
                    <a:pt x="373" y="325"/>
                    <a:pt x="374" y="327"/>
                  </a:cubicBezTo>
                  <a:cubicBezTo>
                    <a:pt x="378" y="334"/>
                    <a:pt x="379" y="341"/>
                    <a:pt x="379" y="350"/>
                  </a:cubicBezTo>
                  <a:cubicBezTo>
                    <a:pt x="379" y="381"/>
                    <a:pt x="350" y="406"/>
                    <a:pt x="318" y="399"/>
                  </a:cubicBezTo>
                  <a:cubicBezTo>
                    <a:pt x="299" y="395"/>
                    <a:pt x="285" y="380"/>
                    <a:pt x="280" y="361"/>
                  </a:cubicBezTo>
                  <a:cubicBezTo>
                    <a:pt x="276" y="346"/>
                    <a:pt x="280" y="332"/>
                    <a:pt x="288" y="321"/>
                  </a:cubicBezTo>
                  <a:cubicBezTo>
                    <a:pt x="289" y="319"/>
                    <a:pt x="289" y="316"/>
                    <a:pt x="288" y="314"/>
                  </a:cubicBezTo>
                  <a:lnTo>
                    <a:pt x="242" y="222"/>
                  </a:lnTo>
                  <a:cubicBezTo>
                    <a:pt x="240" y="220"/>
                    <a:pt x="237" y="217"/>
                    <a:pt x="234" y="217"/>
                  </a:cubicBezTo>
                  <a:cubicBezTo>
                    <a:pt x="232" y="217"/>
                    <a:pt x="228" y="217"/>
                    <a:pt x="225" y="216"/>
                  </a:cubicBezTo>
                  <a:cubicBezTo>
                    <a:pt x="223" y="215"/>
                    <a:pt x="219" y="216"/>
                    <a:pt x="218" y="219"/>
                  </a:cubicBezTo>
                  <a:lnTo>
                    <a:pt x="146" y="298"/>
                  </a:lnTo>
                  <a:cubicBezTo>
                    <a:pt x="145" y="301"/>
                    <a:pt x="144" y="303"/>
                    <a:pt x="145" y="306"/>
                  </a:cubicBezTo>
                  <a:cubicBezTo>
                    <a:pt x="149" y="316"/>
                    <a:pt x="149" y="327"/>
                    <a:pt x="145" y="340"/>
                  </a:cubicBezTo>
                  <a:cubicBezTo>
                    <a:pt x="139" y="356"/>
                    <a:pt x="125" y="369"/>
                    <a:pt x="108" y="372"/>
                  </a:cubicBezTo>
                  <a:cubicBezTo>
                    <a:pt x="75" y="379"/>
                    <a:pt x="46" y="354"/>
                    <a:pt x="48" y="322"/>
                  </a:cubicBezTo>
                  <a:cubicBezTo>
                    <a:pt x="48" y="308"/>
                    <a:pt x="54" y="296"/>
                    <a:pt x="65" y="287"/>
                  </a:cubicBezTo>
                  <a:cubicBezTo>
                    <a:pt x="83" y="272"/>
                    <a:pt x="96" y="271"/>
                    <a:pt x="110" y="275"/>
                  </a:cubicBezTo>
                  <a:cubicBezTo>
                    <a:pt x="113" y="276"/>
                    <a:pt x="115" y="275"/>
                    <a:pt x="118" y="272"/>
                  </a:cubicBezTo>
                  <a:lnTo>
                    <a:pt x="189" y="192"/>
                  </a:lnTo>
                  <a:cubicBezTo>
                    <a:pt x="190" y="190"/>
                    <a:pt x="191" y="187"/>
                    <a:pt x="190" y="185"/>
                  </a:cubicBezTo>
                  <a:cubicBezTo>
                    <a:pt x="188" y="180"/>
                    <a:pt x="188" y="174"/>
                    <a:pt x="188" y="169"/>
                  </a:cubicBezTo>
                  <a:cubicBezTo>
                    <a:pt x="188" y="137"/>
                    <a:pt x="217" y="112"/>
                    <a:pt x="249" y="120"/>
                  </a:cubicBezTo>
                  <a:cubicBezTo>
                    <a:pt x="268" y="124"/>
                    <a:pt x="282" y="139"/>
                    <a:pt x="286" y="157"/>
                  </a:cubicBezTo>
                  <a:cubicBezTo>
                    <a:pt x="290" y="172"/>
                    <a:pt x="286" y="186"/>
                    <a:pt x="279" y="197"/>
                  </a:cubicBezTo>
                  <a:cubicBezTo>
                    <a:pt x="278" y="200"/>
                    <a:pt x="278" y="202"/>
                    <a:pt x="279" y="205"/>
                  </a:cubicBezTo>
                  <a:lnTo>
                    <a:pt x="326" y="299"/>
                  </a:lnTo>
                  <a:cubicBezTo>
                    <a:pt x="328" y="300"/>
                    <a:pt x="329" y="301"/>
                    <a:pt x="330" y="301"/>
                  </a:cubicBezTo>
                  <a:lnTo>
                    <a:pt x="338" y="301"/>
                  </a:lnTo>
                  <a:cubicBezTo>
                    <a:pt x="339" y="301"/>
                    <a:pt x="341" y="301"/>
                    <a:pt x="341" y="299"/>
                  </a:cubicBezTo>
                  <a:lnTo>
                    <a:pt x="446" y="149"/>
                  </a:lnTo>
                  <a:cubicBezTo>
                    <a:pt x="448" y="146"/>
                    <a:pt x="448" y="144"/>
                    <a:pt x="446" y="141"/>
                  </a:cubicBezTo>
                  <a:cubicBezTo>
                    <a:pt x="441" y="130"/>
                    <a:pt x="439" y="117"/>
                    <a:pt x="443" y="104"/>
                  </a:cubicBezTo>
                  <a:cubicBezTo>
                    <a:pt x="448" y="85"/>
                    <a:pt x="461" y="72"/>
                    <a:pt x="479" y="69"/>
                  </a:cubicBezTo>
                  <a:cubicBezTo>
                    <a:pt x="515" y="60"/>
                    <a:pt x="548" y="92"/>
                    <a:pt x="539" y="12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026610" y="1677214"/>
              <a:ext cx="298922" cy="296238"/>
              <a:chOff x="1698941" y="1734182"/>
              <a:chExt cx="570252" cy="473116"/>
            </a:xfrm>
            <a:solidFill>
              <a:schemeClr val="accent4"/>
            </a:solidFill>
          </p:grpSpPr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1972068" y="1935314"/>
                <a:ext cx="23999" cy="22856"/>
              </a:xfrm>
              <a:custGeom>
                <a:avLst/>
                <a:gdLst>
                  <a:gd name="T0" fmla="*/ 48 w 48"/>
                  <a:gd name="T1" fmla="*/ 24 h 48"/>
                  <a:gd name="T2" fmla="*/ 24 w 48"/>
                  <a:gd name="T3" fmla="*/ 48 h 48"/>
                  <a:gd name="T4" fmla="*/ 0 w 48"/>
                  <a:gd name="T5" fmla="*/ 24 h 48"/>
                  <a:gd name="T6" fmla="*/ 24 w 48"/>
                  <a:gd name="T7" fmla="*/ 0 h 48"/>
                  <a:gd name="T8" fmla="*/ 48 w 48"/>
                  <a:gd name="T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48" y="24"/>
                    </a:moveTo>
                    <a:cubicBezTo>
                      <a:pt x="48" y="38"/>
                      <a:pt x="36" y="48"/>
                      <a:pt x="24" y="48"/>
                    </a:cubicBezTo>
                    <a:cubicBezTo>
                      <a:pt x="11" y="48"/>
                      <a:pt x="0" y="37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8" y="12"/>
                      <a:pt x="48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6" name="Freeform 215"/>
              <p:cNvSpPr>
                <a:spLocks noEditPoints="1"/>
              </p:cNvSpPr>
              <p:nvPr/>
            </p:nvSpPr>
            <p:spPr bwMode="auto">
              <a:xfrm>
                <a:off x="1698941" y="1734182"/>
                <a:ext cx="567966" cy="260557"/>
              </a:xfrm>
              <a:custGeom>
                <a:avLst/>
                <a:gdLst>
                  <a:gd name="T0" fmla="*/ 141 w 1147"/>
                  <a:gd name="T1" fmla="*/ 527 h 527"/>
                  <a:gd name="T2" fmla="*/ 1007 w 1147"/>
                  <a:gd name="T3" fmla="*/ 527 h 527"/>
                  <a:gd name="T4" fmla="*/ 1147 w 1147"/>
                  <a:gd name="T5" fmla="*/ 387 h 527"/>
                  <a:gd name="T6" fmla="*/ 1147 w 1147"/>
                  <a:gd name="T7" fmla="*/ 168 h 527"/>
                  <a:gd name="T8" fmla="*/ 1123 w 1147"/>
                  <a:gd name="T9" fmla="*/ 144 h 527"/>
                  <a:gd name="T10" fmla="*/ 814 w 1147"/>
                  <a:gd name="T11" fmla="*/ 144 h 527"/>
                  <a:gd name="T12" fmla="*/ 670 w 1147"/>
                  <a:gd name="T13" fmla="*/ 0 h 527"/>
                  <a:gd name="T14" fmla="*/ 478 w 1147"/>
                  <a:gd name="T15" fmla="*/ 0 h 527"/>
                  <a:gd name="T16" fmla="*/ 335 w 1147"/>
                  <a:gd name="T17" fmla="*/ 144 h 527"/>
                  <a:gd name="T18" fmla="*/ 23 w 1147"/>
                  <a:gd name="T19" fmla="*/ 144 h 527"/>
                  <a:gd name="T20" fmla="*/ 0 w 1147"/>
                  <a:gd name="T21" fmla="*/ 168 h 527"/>
                  <a:gd name="T22" fmla="*/ 0 w 1147"/>
                  <a:gd name="T23" fmla="*/ 383 h 527"/>
                  <a:gd name="T24" fmla="*/ 141 w 1147"/>
                  <a:gd name="T25" fmla="*/ 527 h 527"/>
                  <a:gd name="T26" fmla="*/ 575 w 1147"/>
                  <a:gd name="T27" fmla="*/ 503 h 527"/>
                  <a:gd name="T28" fmla="*/ 504 w 1147"/>
                  <a:gd name="T29" fmla="*/ 431 h 527"/>
                  <a:gd name="T30" fmla="*/ 575 w 1147"/>
                  <a:gd name="T31" fmla="*/ 360 h 527"/>
                  <a:gd name="T32" fmla="*/ 646 w 1147"/>
                  <a:gd name="T33" fmla="*/ 431 h 527"/>
                  <a:gd name="T34" fmla="*/ 575 w 1147"/>
                  <a:gd name="T35" fmla="*/ 503 h 527"/>
                  <a:gd name="T36" fmla="*/ 478 w 1147"/>
                  <a:gd name="T37" fmla="*/ 48 h 527"/>
                  <a:gd name="T38" fmla="*/ 670 w 1147"/>
                  <a:gd name="T39" fmla="*/ 48 h 527"/>
                  <a:gd name="T40" fmla="*/ 765 w 1147"/>
                  <a:gd name="T41" fmla="*/ 143 h 527"/>
                  <a:gd name="T42" fmla="*/ 382 w 1147"/>
                  <a:gd name="T43" fmla="*/ 143 h 527"/>
                  <a:gd name="T44" fmla="*/ 478 w 1147"/>
                  <a:gd name="T45" fmla="*/ 48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47" h="527">
                    <a:moveTo>
                      <a:pt x="141" y="527"/>
                    </a:moveTo>
                    <a:lnTo>
                      <a:pt x="1007" y="527"/>
                    </a:lnTo>
                    <a:cubicBezTo>
                      <a:pt x="1085" y="527"/>
                      <a:pt x="1147" y="464"/>
                      <a:pt x="1147" y="387"/>
                    </a:cubicBezTo>
                    <a:lnTo>
                      <a:pt x="1147" y="168"/>
                    </a:lnTo>
                    <a:cubicBezTo>
                      <a:pt x="1147" y="154"/>
                      <a:pt x="1136" y="144"/>
                      <a:pt x="1123" y="144"/>
                    </a:cubicBezTo>
                    <a:lnTo>
                      <a:pt x="814" y="144"/>
                    </a:lnTo>
                    <a:cubicBezTo>
                      <a:pt x="814" y="65"/>
                      <a:pt x="750" y="0"/>
                      <a:pt x="670" y="0"/>
                    </a:cubicBezTo>
                    <a:lnTo>
                      <a:pt x="478" y="0"/>
                    </a:lnTo>
                    <a:cubicBezTo>
                      <a:pt x="400" y="0"/>
                      <a:pt x="335" y="64"/>
                      <a:pt x="335" y="144"/>
                    </a:cubicBezTo>
                    <a:lnTo>
                      <a:pt x="23" y="144"/>
                    </a:lnTo>
                    <a:cubicBezTo>
                      <a:pt x="10" y="144"/>
                      <a:pt x="0" y="155"/>
                      <a:pt x="0" y="168"/>
                    </a:cubicBezTo>
                    <a:lnTo>
                      <a:pt x="0" y="383"/>
                    </a:lnTo>
                    <a:cubicBezTo>
                      <a:pt x="1" y="463"/>
                      <a:pt x="64" y="527"/>
                      <a:pt x="141" y="527"/>
                    </a:cubicBezTo>
                    <a:close/>
                    <a:moveTo>
                      <a:pt x="575" y="503"/>
                    </a:moveTo>
                    <a:cubicBezTo>
                      <a:pt x="535" y="503"/>
                      <a:pt x="504" y="470"/>
                      <a:pt x="504" y="431"/>
                    </a:cubicBezTo>
                    <a:cubicBezTo>
                      <a:pt x="504" y="392"/>
                      <a:pt x="536" y="360"/>
                      <a:pt x="575" y="360"/>
                    </a:cubicBezTo>
                    <a:cubicBezTo>
                      <a:pt x="615" y="360"/>
                      <a:pt x="646" y="393"/>
                      <a:pt x="646" y="431"/>
                    </a:cubicBezTo>
                    <a:cubicBezTo>
                      <a:pt x="646" y="470"/>
                      <a:pt x="615" y="503"/>
                      <a:pt x="575" y="503"/>
                    </a:cubicBezTo>
                    <a:close/>
                    <a:moveTo>
                      <a:pt x="478" y="48"/>
                    </a:moveTo>
                    <a:lnTo>
                      <a:pt x="670" y="48"/>
                    </a:lnTo>
                    <a:cubicBezTo>
                      <a:pt x="722" y="48"/>
                      <a:pt x="765" y="90"/>
                      <a:pt x="765" y="143"/>
                    </a:cubicBezTo>
                    <a:lnTo>
                      <a:pt x="382" y="143"/>
                    </a:lnTo>
                    <a:cubicBezTo>
                      <a:pt x="383" y="92"/>
                      <a:pt x="426" y="48"/>
                      <a:pt x="478" y="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1700084" y="1986739"/>
                <a:ext cx="569109" cy="220559"/>
              </a:xfrm>
              <a:custGeom>
                <a:avLst/>
                <a:gdLst>
                  <a:gd name="T0" fmla="*/ 1007 w 1148"/>
                  <a:gd name="T1" fmla="*/ 64 h 446"/>
                  <a:gd name="T2" fmla="*/ 140 w 1148"/>
                  <a:gd name="T3" fmla="*/ 64 h 446"/>
                  <a:gd name="T4" fmla="*/ 0 w 1148"/>
                  <a:gd name="T5" fmla="*/ 0 h 446"/>
                  <a:gd name="T6" fmla="*/ 0 w 1148"/>
                  <a:gd name="T7" fmla="*/ 423 h 446"/>
                  <a:gd name="T8" fmla="*/ 24 w 1148"/>
                  <a:gd name="T9" fmla="*/ 446 h 446"/>
                  <a:gd name="T10" fmla="*/ 1124 w 1148"/>
                  <a:gd name="T11" fmla="*/ 446 h 446"/>
                  <a:gd name="T12" fmla="*/ 1148 w 1148"/>
                  <a:gd name="T13" fmla="*/ 423 h 446"/>
                  <a:gd name="T14" fmla="*/ 1148 w 1148"/>
                  <a:gd name="T15" fmla="*/ 0 h 446"/>
                  <a:gd name="T16" fmla="*/ 1007 w 1148"/>
                  <a:gd name="T17" fmla="*/ 64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446">
                    <a:moveTo>
                      <a:pt x="1007" y="64"/>
                    </a:moveTo>
                    <a:lnTo>
                      <a:pt x="140" y="64"/>
                    </a:lnTo>
                    <a:cubicBezTo>
                      <a:pt x="84" y="64"/>
                      <a:pt x="34" y="39"/>
                      <a:pt x="0" y="0"/>
                    </a:cubicBezTo>
                    <a:lnTo>
                      <a:pt x="0" y="423"/>
                    </a:lnTo>
                    <a:cubicBezTo>
                      <a:pt x="0" y="436"/>
                      <a:pt x="12" y="446"/>
                      <a:pt x="24" y="446"/>
                    </a:cubicBezTo>
                    <a:lnTo>
                      <a:pt x="1124" y="446"/>
                    </a:lnTo>
                    <a:cubicBezTo>
                      <a:pt x="1138" y="446"/>
                      <a:pt x="1148" y="435"/>
                      <a:pt x="1148" y="423"/>
                    </a:cubicBezTo>
                    <a:lnTo>
                      <a:pt x="1148" y="0"/>
                    </a:lnTo>
                    <a:cubicBezTo>
                      <a:pt x="1112" y="39"/>
                      <a:pt x="1062" y="64"/>
                      <a:pt x="1007" y="6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240750" y="4162732"/>
              <a:ext cx="405470" cy="413938"/>
              <a:chOff x="1025331" y="2921212"/>
              <a:chExt cx="492542" cy="502829"/>
            </a:xfrm>
            <a:solidFill>
              <a:schemeClr val="accent3"/>
            </a:solidFill>
          </p:grpSpPr>
          <p:sp>
            <p:nvSpPr>
              <p:cNvPr id="213" name="Freeform 19"/>
              <p:cNvSpPr>
                <a:spLocks/>
              </p:cNvSpPr>
              <p:nvPr/>
            </p:nvSpPr>
            <p:spPr bwMode="auto">
              <a:xfrm>
                <a:off x="1025331" y="2958924"/>
                <a:ext cx="492542" cy="465117"/>
              </a:xfrm>
              <a:custGeom>
                <a:avLst/>
                <a:gdLst>
                  <a:gd name="T0" fmla="*/ 1090 w 1102"/>
                  <a:gd name="T1" fmla="*/ 844 h 1037"/>
                  <a:gd name="T2" fmla="*/ 865 w 1102"/>
                  <a:gd name="T3" fmla="*/ 706 h 1037"/>
                  <a:gd name="T4" fmla="*/ 780 w 1102"/>
                  <a:gd name="T5" fmla="*/ 670 h 1037"/>
                  <a:gd name="T6" fmla="*/ 733 w 1102"/>
                  <a:gd name="T7" fmla="*/ 602 h 1037"/>
                  <a:gd name="T8" fmla="*/ 694 w 1102"/>
                  <a:gd name="T9" fmla="*/ 587 h 1037"/>
                  <a:gd name="T10" fmla="*/ 727 w 1102"/>
                  <a:gd name="T11" fmla="*/ 520 h 1037"/>
                  <a:gd name="T12" fmla="*/ 737 w 1102"/>
                  <a:gd name="T13" fmla="*/ 467 h 1037"/>
                  <a:gd name="T14" fmla="*/ 779 w 1102"/>
                  <a:gd name="T15" fmla="*/ 327 h 1037"/>
                  <a:gd name="T16" fmla="*/ 777 w 1102"/>
                  <a:gd name="T17" fmla="*/ 100 h 1037"/>
                  <a:gd name="T18" fmla="*/ 752 w 1102"/>
                  <a:gd name="T19" fmla="*/ 70 h 1037"/>
                  <a:gd name="T20" fmla="*/ 749 w 1102"/>
                  <a:gd name="T21" fmla="*/ 67 h 1037"/>
                  <a:gd name="T22" fmla="*/ 709 w 1102"/>
                  <a:gd name="T23" fmla="*/ 59 h 1037"/>
                  <a:gd name="T24" fmla="*/ 690 w 1102"/>
                  <a:gd name="T25" fmla="*/ 37 h 1037"/>
                  <a:gd name="T26" fmla="*/ 535 w 1102"/>
                  <a:gd name="T27" fmla="*/ 0 h 1037"/>
                  <a:gd name="T28" fmla="*/ 410 w 1102"/>
                  <a:gd name="T29" fmla="*/ 37 h 1037"/>
                  <a:gd name="T30" fmla="*/ 352 w 1102"/>
                  <a:gd name="T31" fmla="*/ 67 h 1037"/>
                  <a:gd name="T32" fmla="*/ 349 w 1102"/>
                  <a:gd name="T33" fmla="*/ 70 h 1037"/>
                  <a:gd name="T34" fmla="*/ 324 w 1102"/>
                  <a:gd name="T35" fmla="*/ 100 h 1037"/>
                  <a:gd name="T36" fmla="*/ 322 w 1102"/>
                  <a:gd name="T37" fmla="*/ 327 h 1037"/>
                  <a:gd name="T38" fmla="*/ 365 w 1102"/>
                  <a:gd name="T39" fmla="*/ 467 h 1037"/>
                  <a:gd name="T40" fmla="*/ 374 w 1102"/>
                  <a:gd name="T41" fmla="*/ 519 h 1037"/>
                  <a:gd name="T42" fmla="*/ 376 w 1102"/>
                  <a:gd name="T43" fmla="*/ 525 h 1037"/>
                  <a:gd name="T44" fmla="*/ 396 w 1102"/>
                  <a:gd name="T45" fmla="*/ 526 h 1037"/>
                  <a:gd name="T46" fmla="*/ 439 w 1102"/>
                  <a:gd name="T47" fmla="*/ 520 h 1037"/>
                  <a:gd name="T48" fmla="*/ 497 w 1102"/>
                  <a:gd name="T49" fmla="*/ 475 h 1037"/>
                  <a:gd name="T50" fmla="*/ 558 w 1102"/>
                  <a:gd name="T51" fmla="*/ 536 h 1037"/>
                  <a:gd name="T52" fmla="*/ 497 w 1102"/>
                  <a:gd name="T53" fmla="*/ 597 h 1037"/>
                  <a:gd name="T54" fmla="*/ 465 w 1102"/>
                  <a:gd name="T55" fmla="*/ 587 h 1037"/>
                  <a:gd name="T56" fmla="*/ 397 w 1102"/>
                  <a:gd name="T57" fmla="*/ 597 h 1037"/>
                  <a:gd name="T58" fmla="*/ 380 w 1102"/>
                  <a:gd name="T59" fmla="*/ 596 h 1037"/>
                  <a:gd name="T60" fmla="*/ 368 w 1102"/>
                  <a:gd name="T61" fmla="*/ 600 h 1037"/>
                  <a:gd name="T62" fmla="*/ 322 w 1102"/>
                  <a:gd name="T63" fmla="*/ 667 h 1037"/>
                  <a:gd name="T64" fmla="*/ 237 w 1102"/>
                  <a:gd name="T65" fmla="*/ 704 h 1037"/>
                  <a:gd name="T66" fmla="*/ 12 w 1102"/>
                  <a:gd name="T67" fmla="*/ 841 h 1037"/>
                  <a:gd name="T68" fmla="*/ 6 w 1102"/>
                  <a:gd name="T69" fmla="*/ 945 h 1037"/>
                  <a:gd name="T70" fmla="*/ 6 w 1102"/>
                  <a:gd name="T71" fmla="*/ 945 h 1037"/>
                  <a:gd name="T72" fmla="*/ 6 w 1102"/>
                  <a:gd name="T73" fmla="*/ 945 h 1037"/>
                  <a:gd name="T74" fmla="*/ 537 w 1102"/>
                  <a:gd name="T75" fmla="*/ 1037 h 1037"/>
                  <a:gd name="T76" fmla="*/ 1098 w 1102"/>
                  <a:gd name="T77" fmla="*/ 945 h 1037"/>
                  <a:gd name="T78" fmla="*/ 1098 w 1102"/>
                  <a:gd name="T79" fmla="*/ 945 h 1037"/>
                  <a:gd name="T80" fmla="*/ 1098 w 1102"/>
                  <a:gd name="T81" fmla="*/ 945 h 1037"/>
                  <a:gd name="T82" fmla="*/ 1090 w 1102"/>
                  <a:gd name="T83" fmla="*/ 844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02" h="1037">
                    <a:moveTo>
                      <a:pt x="1090" y="844"/>
                    </a:moveTo>
                    <a:cubicBezTo>
                      <a:pt x="1069" y="781"/>
                      <a:pt x="928" y="735"/>
                      <a:pt x="865" y="706"/>
                    </a:cubicBezTo>
                    <a:cubicBezTo>
                      <a:pt x="833" y="692"/>
                      <a:pt x="798" y="683"/>
                      <a:pt x="780" y="670"/>
                    </a:cubicBezTo>
                    <a:cubicBezTo>
                      <a:pt x="761" y="656"/>
                      <a:pt x="758" y="625"/>
                      <a:pt x="733" y="602"/>
                    </a:cubicBezTo>
                    <a:cubicBezTo>
                      <a:pt x="723" y="594"/>
                      <a:pt x="696" y="605"/>
                      <a:pt x="694" y="587"/>
                    </a:cubicBezTo>
                    <a:cubicBezTo>
                      <a:pt x="690" y="561"/>
                      <a:pt x="719" y="545"/>
                      <a:pt x="727" y="520"/>
                    </a:cubicBezTo>
                    <a:cubicBezTo>
                      <a:pt x="736" y="495"/>
                      <a:pt x="731" y="499"/>
                      <a:pt x="737" y="467"/>
                    </a:cubicBezTo>
                    <a:cubicBezTo>
                      <a:pt x="790" y="452"/>
                      <a:pt x="812" y="331"/>
                      <a:pt x="779" y="327"/>
                    </a:cubicBezTo>
                    <a:cubicBezTo>
                      <a:pt x="791" y="256"/>
                      <a:pt x="804" y="156"/>
                      <a:pt x="777" y="100"/>
                    </a:cubicBezTo>
                    <a:cubicBezTo>
                      <a:pt x="770" y="90"/>
                      <a:pt x="761" y="80"/>
                      <a:pt x="752" y="70"/>
                    </a:cubicBezTo>
                    <a:cubicBezTo>
                      <a:pt x="751" y="69"/>
                      <a:pt x="750" y="69"/>
                      <a:pt x="749" y="67"/>
                    </a:cubicBezTo>
                    <a:cubicBezTo>
                      <a:pt x="736" y="60"/>
                      <a:pt x="720" y="64"/>
                      <a:pt x="709" y="59"/>
                    </a:cubicBezTo>
                    <a:cubicBezTo>
                      <a:pt x="702" y="55"/>
                      <a:pt x="696" y="42"/>
                      <a:pt x="690" y="37"/>
                    </a:cubicBezTo>
                    <a:cubicBezTo>
                      <a:pt x="660" y="14"/>
                      <a:pt x="581" y="0"/>
                      <a:pt x="535" y="0"/>
                    </a:cubicBezTo>
                    <a:cubicBezTo>
                      <a:pt x="489" y="0"/>
                      <a:pt x="440" y="14"/>
                      <a:pt x="410" y="37"/>
                    </a:cubicBezTo>
                    <a:lnTo>
                      <a:pt x="352" y="67"/>
                    </a:lnTo>
                    <a:cubicBezTo>
                      <a:pt x="351" y="69"/>
                      <a:pt x="350" y="69"/>
                      <a:pt x="349" y="70"/>
                    </a:cubicBezTo>
                    <a:cubicBezTo>
                      <a:pt x="340" y="79"/>
                      <a:pt x="331" y="89"/>
                      <a:pt x="324" y="100"/>
                    </a:cubicBezTo>
                    <a:cubicBezTo>
                      <a:pt x="296" y="155"/>
                      <a:pt x="309" y="256"/>
                      <a:pt x="322" y="327"/>
                    </a:cubicBezTo>
                    <a:cubicBezTo>
                      <a:pt x="289" y="330"/>
                      <a:pt x="312" y="452"/>
                      <a:pt x="365" y="467"/>
                    </a:cubicBezTo>
                    <a:cubicBezTo>
                      <a:pt x="371" y="497"/>
                      <a:pt x="365" y="494"/>
                      <a:pt x="374" y="519"/>
                    </a:cubicBezTo>
                    <a:cubicBezTo>
                      <a:pt x="375" y="521"/>
                      <a:pt x="375" y="522"/>
                      <a:pt x="376" y="525"/>
                    </a:cubicBezTo>
                    <a:cubicBezTo>
                      <a:pt x="382" y="526"/>
                      <a:pt x="390" y="526"/>
                      <a:pt x="396" y="526"/>
                    </a:cubicBezTo>
                    <a:cubicBezTo>
                      <a:pt x="410" y="526"/>
                      <a:pt x="425" y="524"/>
                      <a:pt x="439" y="520"/>
                    </a:cubicBezTo>
                    <a:cubicBezTo>
                      <a:pt x="446" y="494"/>
                      <a:pt x="470" y="475"/>
                      <a:pt x="497" y="475"/>
                    </a:cubicBezTo>
                    <a:cubicBezTo>
                      <a:pt x="531" y="475"/>
                      <a:pt x="558" y="502"/>
                      <a:pt x="558" y="536"/>
                    </a:cubicBezTo>
                    <a:cubicBezTo>
                      <a:pt x="558" y="570"/>
                      <a:pt x="531" y="597"/>
                      <a:pt x="497" y="597"/>
                    </a:cubicBezTo>
                    <a:cubicBezTo>
                      <a:pt x="486" y="597"/>
                      <a:pt x="475" y="594"/>
                      <a:pt x="465" y="587"/>
                    </a:cubicBezTo>
                    <a:cubicBezTo>
                      <a:pt x="442" y="594"/>
                      <a:pt x="420" y="597"/>
                      <a:pt x="397" y="597"/>
                    </a:cubicBezTo>
                    <a:cubicBezTo>
                      <a:pt x="391" y="597"/>
                      <a:pt x="386" y="597"/>
                      <a:pt x="380" y="596"/>
                    </a:cubicBezTo>
                    <a:cubicBezTo>
                      <a:pt x="375" y="596"/>
                      <a:pt x="371" y="597"/>
                      <a:pt x="368" y="600"/>
                    </a:cubicBezTo>
                    <a:cubicBezTo>
                      <a:pt x="345" y="621"/>
                      <a:pt x="342" y="652"/>
                      <a:pt x="322" y="667"/>
                    </a:cubicBezTo>
                    <a:cubicBezTo>
                      <a:pt x="303" y="681"/>
                      <a:pt x="268" y="690"/>
                      <a:pt x="237" y="704"/>
                    </a:cubicBezTo>
                    <a:cubicBezTo>
                      <a:pt x="173" y="732"/>
                      <a:pt x="33" y="777"/>
                      <a:pt x="12" y="841"/>
                    </a:cubicBezTo>
                    <a:cubicBezTo>
                      <a:pt x="0" y="876"/>
                      <a:pt x="7" y="905"/>
                      <a:pt x="6" y="945"/>
                    </a:cubicBezTo>
                    <a:lnTo>
                      <a:pt x="6" y="945"/>
                    </a:lnTo>
                    <a:lnTo>
                      <a:pt x="6" y="945"/>
                    </a:lnTo>
                    <a:cubicBezTo>
                      <a:pt x="6" y="996"/>
                      <a:pt x="243" y="1037"/>
                      <a:pt x="537" y="1037"/>
                    </a:cubicBezTo>
                    <a:cubicBezTo>
                      <a:pt x="830" y="1037"/>
                      <a:pt x="1098" y="996"/>
                      <a:pt x="1098" y="945"/>
                    </a:cubicBezTo>
                    <a:lnTo>
                      <a:pt x="1098" y="945"/>
                    </a:lnTo>
                    <a:lnTo>
                      <a:pt x="1098" y="945"/>
                    </a:lnTo>
                    <a:cubicBezTo>
                      <a:pt x="1095" y="907"/>
                      <a:pt x="1102" y="880"/>
                      <a:pt x="1090" y="84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4" name="Freeform 20"/>
              <p:cNvSpPr>
                <a:spLocks/>
              </p:cNvSpPr>
              <p:nvPr/>
            </p:nvSpPr>
            <p:spPr bwMode="auto">
              <a:xfrm>
                <a:off x="1099612" y="2921212"/>
                <a:ext cx="345122" cy="298269"/>
              </a:xfrm>
              <a:custGeom>
                <a:avLst/>
                <a:gdLst>
                  <a:gd name="T0" fmla="*/ 46 w 771"/>
                  <a:gd name="T1" fmla="*/ 561 h 666"/>
                  <a:gd name="T2" fmla="*/ 231 w 771"/>
                  <a:gd name="T3" fmla="*/ 666 h 666"/>
                  <a:gd name="T4" fmla="*/ 303 w 771"/>
                  <a:gd name="T5" fmla="*/ 654 h 666"/>
                  <a:gd name="T6" fmla="*/ 331 w 771"/>
                  <a:gd name="T7" fmla="*/ 665 h 666"/>
                  <a:gd name="T8" fmla="*/ 374 w 771"/>
                  <a:gd name="T9" fmla="*/ 622 h 666"/>
                  <a:gd name="T10" fmla="*/ 331 w 771"/>
                  <a:gd name="T11" fmla="*/ 580 h 666"/>
                  <a:gd name="T12" fmla="*/ 289 w 771"/>
                  <a:gd name="T13" fmla="*/ 621 h 666"/>
                  <a:gd name="T14" fmla="*/ 230 w 771"/>
                  <a:gd name="T15" fmla="*/ 631 h 666"/>
                  <a:gd name="T16" fmla="*/ 85 w 771"/>
                  <a:gd name="T17" fmla="*/ 558 h 666"/>
                  <a:gd name="T18" fmla="*/ 119 w 771"/>
                  <a:gd name="T19" fmla="*/ 505 h 666"/>
                  <a:gd name="T20" fmla="*/ 119 w 771"/>
                  <a:gd name="T21" fmla="*/ 389 h 666"/>
                  <a:gd name="T22" fmla="*/ 86 w 771"/>
                  <a:gd name="T23" fmla="*/ 336 h 666"/>
                  <a:gd name="T24" fmla="*/ 385 w 771"/>
                  <a:gd name="T25" fmla="*/ 54 h 666"/>
                  <a:gd name="T26" fmla="*/ 684 w 771"/>
                  <a:gd name="T27" fmla="*/ 336 h 666"/>
                  <a:gd name="T28" fmla="*/ 651 w 771"/>
                  <a:gd name="T29" fmla="*/ 389 h 666"/>
                  <a:gd name="T30" fmla="*/ 651 w 771"/>
                  <a:gd name="T31" fmla="*/ 505 h 666"/>
                  <a:gd name="T32" fmla="*/ 710 w 771"/>
                  <a:gd name="T33" fmla="*/ 564 h 666"/>
                  <a:gd name="T34" fmla="*/ 713 w 771"/>
                  <a:gd name="T35" fmla="*/ 564 h 666"/>
                  <a:gd name="T36" fmla="*/ 771 w 771"/>
                  <a:gd name="T37" fmla="*/ 505 h 666"/>
                  <a:gd name="T38" fmla="*/ 771 w 771"/>
                  <a:gd name="T39" fmla="*/ 389 h 666"/>
                  <a:gd name="T40" fmla="*/ 738 w 771"/>
                  <a:gd name="T41" fmla="*/ 336 h 666"/>
                  <a:gd name="T42" fmla="*/ 386 w 771"/>
                  <a:gd name="T43" fmla="*/ 0 h 666"/>
                  <a:gd name="T44" fmla="*/ 34 w 771"/>
                  <a:gd name="T45" fmla="*/ 336 h 666"/>
                  <a:gd name="T46" fmla="*/ 0 w 771"/>
                  <a:gd name="T47" fmla="*/ 389 h 666"/>
                  <a:gd name="T48" fmla="*/ 0 w 771"/>
                  <a:gd name="T49" fmla="*/ 505 h 666"/>
                  <a:gd name="T50" fmla="*/ 46 w 771"/>
                  <a:gd name="T51" fmla="*/ 561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71" h="666">
                    <a:moveTo>
                      <a:pt x="46" y="561"/>
                    </a:moveTo>
                    <a:cubicBezTo>
                      <a:pt x="86" y="629"/>
                      <a:pt x="158" y="666"/>
                      <a:pt x="231" y="666"/>
                    </a:cubicBezTo>
                    <a:cubicBezTo>
                      <a:pt x="255" y="666"/>
                      <a:pt x="280" y="662"/>
                      <a:pt x="303" y="654"/>
                    </a:cubicBezTo>
                    <a:cubicBezTo>
                      <a:pt x="310" y="661"/>
                      <a:pt x="320" y="665"/>
                      <a:pt x="331" y="665"/>
                    </a:cubicBezTo>
                    <a:cubicBezTo>
                      <a:pt x="355" y="665"/>
                      <a:pt x="374" y="646"/>
                      <a:pt x="374" y="622"/>
                    </a:cubicBezTo>
                    <a:cubicBezTo>
                      <a:pt x="374" y="599"/>
                      <a:pt x="355" y="580"/>
                      <a:pt x="331" y="580"/>
                    </a:cubicBezTo>
                    <a:cubicBezTo>
                      <a:pt x="309" y="580"/>
                      <a:pt x="290" y="599"/>
                      <a:pt x="289" y="621"/>
                    </a:cubicBezTo>
                    <a:cubicBezTo>
                      <a:pt x="270" y="628"/>
                      <a:pt x="250" y="631"/>
                      <a:pt x="230" y="631"/>
                    </a:cubicBezTo>
                    <a:cubicBezTo>
                      <a:pt x="174" y="631"/>
                      <a:pt x="119" y="605"/>
                      <a:pt x="85" y="558"/>
                    </a:cubicBezTo>
                    <a:cubicBezTo>
                      <a:pt x="105" y="549"/>
                      <a:pt x="119" y="529"/>
                      <a:pt x="119" y="505"/>
                    </a:cubicBezTo>
                    <a:lnTo>
                      <a:pt x="119" y="389"/>
                    </a:lnTo>
                    <a:cubicBezTo>
                      <a:pt x="119" y="366"/>
                      <a:pt x="105" y="346"/>
                      <a:pt x="86" y="336"/>
                    </a:cubicBezTo>
                    <a:cubicBezTo>
                      <a:pt x="95" y="179"/>
                      <a:pt x="225" y="54"/>
                      <a:pt x="385" y="54"/>
                    </a:cubicBezTo>
                    <a:cubicBezTo>
                      <a:pt x="545" y="54"/>
                      <a:pt x="675" y="179"/>
                      <a:pt x="684" y="336"/>
                    </a:cubicBezTo>
                    <a:cubicBezTo>
                      <a:pt x="665" y="346"/>
                      <a:pt x="651" y="365"/>
                      <a:pt x="651" y="389"/>
                    </a:cubicBezTo>
                    <a:lnTo>
                      <a:pt x="651" y="505"/>
                    </a:lnTo>
                    <a:cubicBezTo>
                      <a:pt x="651" y="538"/>
                      <a:pt x="678" y="564"/>
                      <a:pt x="710" y="564"/>
                    </a:cubicBezTo>
                    <a:lnTo>
                      <a:pt x="713" y="564"/>
                    </a:lnTo>
                    <a:cubicBezTo>
                      <a:pt x="745" y="564"/>
                      <a:pt x="771" y="538"/>
                      <a:pt x="771" y="505"/>
                    </a:cubicBezTo>
                    <a:lnTo>
                      <a:pt x="771" y="389"/>
                    </a:lnTo>
                    <a:cubicBezTo>
                      <a:pt x="771" y="365"/>
                      <a:pt x="758" y="346"/>
                      <a:pt x="738" y="336"/>
                    </a:cubicBezTo>
                    <a:cubicBezTo>
                      <a:pt x="729" y="150"/>
                      <a:pt x="575" y="0"/>
                      <a:pt x="386" y="0"/>
                    </a:cubicBezTo>
                    <a:cubicBezTo>
                      <a:pt x="198" y="0"/>
                      <a:pt x="43" y="149"/>
                      <a:pt x="34" y="336"/>
                    </a:cubicBezTo>
                    <a:cubicBezTo>
                      <a:pt x="14" y="345"/>
                      <a:pt x="0" y="365"/>
                      <a:pt x="0" y="389"/>
                    </a:cubicBezTo>
                    <a:lnTo>
                      <a:pt x="0" y="505"/>
                    </a:lnTo>
                    <a:cubicBezTo>
                      <a:pt x="0" y="532"/>
                      <a:pt x="20" y="555"/>
                      <a:pt x="46" y="56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6196674" y="2265787"/>
              <a:ext cx="519303" cy="426168"/>
            </a:xfrm>
            <a:custGeom>
              <a:avLst/>
              <a:gdLst>
                <a:gd name="T0" fmla="*/ 617 w 1206"/>
                <a:gd name="T1" fmla="*/ 292 h 990"/>
                <a:gd name="T2" fmla="*/ 624 w 1206"/>
                <a:gd name="T3" fmla="*/ 292 h 990"/>
                <a:gd name="T4" fmla="*/ 670 w 1206"/>
                <a:gd name="T5" fmla="*/ 38 h 990"/>
                <a:gd name="T6" fmla="*/ 768 w 1206"/>
                <a:gd name="T7" fmla="*/ 45 h 990"/>
                <a:gd name="T8" fmla="*/ 845 w 1206"/>
                <a:gd name="T9" fmla="*/ 40 h 990"/>
                <a:gd name="T10" fmla="*/ 941 w 1206"/>
                <a:gd name="T11" fmla="*/ 110 h 990"/>
                <a:gd name="T12" fmla="*/ 1001 w 1206"/>
                <a:gd name="T13" fmla="*/ 296 h 990"/>
                <a:gd name="T14" fmla="*/ 1021 w 1206"/>
                <a:gd name="T15" fmla="*/ 372 h 990"/>
                <a:gd name="T16" fmla="*/ 979 w 1206"/>
                <a:gd name="T17" fmla="*/ 433 h 990"/>
                <a:gd name="T18" fmla="*/ 711 w 1206"/>
                <a:gd name="T19" fmla="*/ 560 h 990"/>
                <a:gd name="T20" fmla="*/ 636 w 1206"/>
                <a:gd name="T21" fmla="*/ 437 h 990"/>
                <a:gd name="T22" fmla="*/ 190 w 1206"/>
                <a:gd name="T23" fmla="*/ 311 h 990"/>
                <a:gd name="T24" fmla="*/ 248 w 1206"/>
                <a:gd name="T25" fmla="*/ 406 h 990"/>
                <a:gd name="T26" fmla="*/ 458 w 1206"/>
                <a:gd name="T27" fmla="*/ 307 h 990"/>
                <a:gd name="T28" fmla="*/ 491 w 1206"/>
                <a:gd name="T29" fmla="*/ 260 h 990"/>
                <a:gd name="T30" fmla="*/ 475 w 1206"/>
                <a:gd name="T31" fmla="*/ 200 h 990"/>
                <a:gd name="T32" fmla="*/ 428 w 1206"/>
                <a:gd name="T33" fmla="*/ 55 h 990"/>
                <a:gd name="T34" fmla="*/ 353 w 1206"/>
                <a:gd name="T35" fmla="*/ 0 h 990"/>
                <a:gd name="T36" fmla="*/ 291 w 1206"/>
                <a:gd name="T37" fmla="*/ 5 h 990"/>
                <a:gd name="T38" fmla="*/ 215 w 1206"/>
                <a:gd name="T39" fmla="*/ 0 h 990"/>
                <a:gd name="T40" fmla="*/ 179 w 1206"/>
                <a:gd name="T41" fmla="*/ 198 h 990"/>
                <a:gd name="T42" fmla="*/ 174 w 1206"/>
                <a:gd name="T43" fmla="*/ 198 h 990"/>
                <a:gd name="T44" fmla="*/ 190 w 1206"/>
                <a:gd name="T45" fmla="*/ 311 h 990"/>
                <a:gd name="T46" fmla="*/ 1130 w 1206"/>
                <a:gd name="T47" fmla="*/ 672 h 990"/>
                <a:gd name="T48" fmla="*/ 879 w 1206"/>
                <a:gd name="T49" fmla="*/ 825 h 990"/>
                <a:gd name="T50" fmla="*/ 836 w 1206"/>
                <a:gd name="T51" fmla="*/ 762 h 990"/>
                <a:gd name="T52" fmla="*/ 791 w 1206"/>
                <a:gd name="T53" fmla="*/ 762 h 990"/>
                <a:gd name="T54" fmla="*/ 749 w 1206"/>
                <a:gd name="T55" fmla="*/ 823 h 990"/>
                <a:gd name="T56" fmla="*/ 738 w 1206"/>
                <a:gd name="T57" fmla="*/ 786 h 990"/>
                <a:gd name="T58" fmla="*/ 738 w 1206"/>
                <a:gd name="T59" fmla="*/ 786 h 990"/>
                <a:gd name="T60" fmla="*/ 498 w 1206"/>
                <a:gd name="T61" fmla="*/ 671 h 990"/>
                <a:gd name="T62" fmla="*/ 433 w 1206"/>
                <a:gd name="T63" fmla="*/ 897 h 990"/>
                <a:gd name="T64" fmla="*/ 814 w 1206"/>
                <a:gd name="T65" fmla="*/ 985 h 990"/>
                <a:gd name="T66" fmla="*/ 1195 w 1206"/>
                <a:gd name="T67" fmla="*/ 897 h 990"/>
                <a:gd name="T68" fmla="*/ 377 w 1206"/>
                <a:gd name="T69" fmla="*/ 769 h 990"/>
                <a:gd name="T70" fmla="*/ 490 w 1206"/>
                <a:gd name="T71" fmla="*/ 624 h 990"/>
                <a:gd name="T72" fmla="*/ 592 w 1206"/>
                <a:gd name="T73" fmla="*/ 505 h 990"/>
                <a:gd name="T74" fmla="*/ 383 w 1206"/>
                <a:gd name="T75" fmla="*/ 631 h 990"/>
                <a:gd name="T76" fmla="*/ 347 w 1206"/>
                <a:gd name="T77" fmla="*/ 580 h 990"/>
                <a:gd name="T78" fmla="*/ 309 w 1206"/>
                <a:gd name="T79" fmla="*/ 580 h 990"/>
                <a:gd name="T80" fmla="*/ 273 w 1206"/>
                <a:gd name="T81" fmla="*/ 631 h 990"/>
                <a:gd name="T82" fmla="*/ 263 w 1206"/>
                <a:gd name="T83" fmla="*/ 600 h 990"/>
                <a:gd name="T84" fmla="*/ 263 w 1206"/>
                <a:gd name="T85" fmla="*/ 600 h 990"/>
                <a:gd name="T86" fmla="*/ 64 w 1206"/>
                <a:gd name="T87" fmla="*/ 505 h 990"/>
                <a:gd name="T88" fmla="*/ 10 w 1206"/>
                <a:gd name="T89" fmla="*/ 692 h 990"/>
                <a:gd name="T90" fmla="*/ 328 w 1206"/>
                <a:gd name="T91" fmla="*/ 765 h 990"/>
                <a:gd name="T92" fmla="*/ 377 w 1206"/>
                <a:gd name="T93" fmla="*/ 76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6" h="990">
                  <a:moveTo>
                    <a:pt x="603" y="370"/>
                  </a:moveTo>
                  <a:cubicBezTo>
                    <a:pt x="586" y="306"/>
                    <a:pt x="602" y="292"/>
                    <a:pt x="617" y="292"/>
                  </a:cubicBezTo>
                  <a:cubicBezTo>
                    <a:pt x="620" y="292"/>
                    <a:pt x="620" y="292"/>
                    <a:pt x="624" y="294"/>
                  </a:cubicBezTo>
                  <a:lnTo>
                    <a:pt x="624" y="292"/>
                  </a:lnTo>
                  <a:cubicBezTo>
                    <a:pt x="624" y="292"/>
                    <a:pt x="579" y="142"/>
                    <a:pt x="688" y="76"/>
                  </a:cubicBezTo>
                  <a:cubicBezTo>
                    <a:pt x="688" y="76"/>
                    <a:pt x="669" y="61"/>
                    <a:pt x="670" y="38"/>
                  </a:cubicBezTo>
                  <a:lnTo>
                    <a:pt x="670" y="38"/>
                  </a:lnTo>
                  <a:cubicBezTo>
                    <a:pt x="670" y="38"/>
                    <a:pt x="720" y="45"/>
                    <a:pt x="768" y="45"/>
                  </a:cubicBezTo>
                  <a:cubicBezTo>
                    <a:pt x="789" y="45"/>
                    <a:pt x="810" y="43"/>
                    <a:pt x="826" y="41"/>
                  </a:cubicBezTo>
                  <a:cubicBezTo>
                    <a:pt x="833" y="40"/>
                    <a:pt x="839" y="40"/>
                    <a:pt x="845" y="40"/>
                  </a:cubicBezTo>
                  <a:cubicBezTo>
                    <a:pt x="890" y="41"/>
                    <a:pt x="933" y="76"/>
                    <a:pt x="940" y="110"/>
                  </a:cubicBezTo>
                  <a:lnTo>
                    <a:pt x="941" y="110"/>
                  </a:lnTo>
                  <a:cubicBezTo>
                    <a:pt x="955" y="110"/>
                    <a:pt x="1044" y="116"/>
                    <a:pt x="1001" y="295"/>
                  </a:cubicBezTo>
                  <a:lnTo>
                    <a:pt x="1001" y="296"/>
                  </a:lnTo>
                  <a:cubicBezTo>
                    <a:pt x="1004" y="296"/>
                    <a:pt x="1005" y="295"/>
                    <a:pt x="1008" y="295"/>
                  </a:cubicBezTo>
                  <a:cubicBezTo>
                    <a:pt x="1023" y="295"/>
                    <a:pt x="1039" y="307"/>
                    <a:pt x="1021" y="372"/>
                  </a:cubicBezTo>
                  <a:cubicBezTo>
                    <a:pt x="1008" y="423"/>
                    <a:pt x="995" y="437"/>
                    <a:pt x="986" y="437"/>
                  </a:cubicBezTo>
                  <a:cubicBezTo>
                    <a:pt x="984" y="437"/>
                    <a:pt x="980" y="436"/>
                    <a:pt x="979" y="433"/>
                  </a:cubicBezTo>
                  <a:cubicBezTo>
                    <a:pt x="973" y="473"/>
                    <a:pt x="955" y="523"/>
                    <a:pt x="914" y="558"/>
                  </a:cubicBezTo>
                  <a:cubicBezTo>
                    <a:pt x="810" y="638"/>
                    <a:pt x="711" y="560"/>
                    <a:pt x="711" y="560"/>
                  </a:cubicBezTo>
                  <a:cubicBezTo>
                    <a:pt x="669" y="525"/>
                    <a:pt x="651" y="475"/>
                    <a:pt x="644" y="435"/>
                  </a:cubicBezTo>
                  <a:cubicBezTo>
                    <a:pt x="642" y="436"/>
                    <a:pt x="639" y="437"/>
                    <a:pt x="636" y="437"/>
                  </a:cubicBezTo>
                  <a:cubicBezTo>
                    <a:pt x="629" y="434"/>
                    <a:pt x="617" y="421"/>
                    <a:pt x="603" y="370"/>
                  </a:cubicBezTo>
                  <a:close/>
                  <a:moveTo>
                    <a:pt x="190" y="311"/>
                  </a:moveTo>
                  <a:cubicBezTo>
                    <a:pt x="193" y="311"/>
                    <a:pt x="194" y="310"/>
                    <a:pt x="195" y="309"/>
                  </a:cubicBezTo>
                  <a:cubicBezTo>
                    <a:pt x="200" y="341"/>
                    <a:pt x="214" y="380"/>
                    <a:pt x="248" y="406"/>
                  </a:cubicBezTo>
                  <a:cubicBezTo>
                    <a:pt x="248" y="406"/>
                    <a:pt x="325" y="467"/>
                    <a:pt x="406" y="405"/>
                  </a:cubicBezTo>
                  <a:cubicBezTo>
                    <a:pt x="439" y="377"/>
                    <a:pt x="453" y="338"/>
                    <a:pt x="458" y="307"/>
                  </a:cubicBezTo>
                  <a:cubicBezTo>
                    <a:pt x="459" y="309"/>
                    <a:pt x="461" y="310"/>
                    <a:pt x="464" y="310"/>
                  </a:cubicBezTo>
                  <a:cubicBezTo>
                    <a:pt x="471" y="310"/>
                    <a:pt x="481" y="300"/>
                    <a:pt x="491" y="260"/>
                  </a:cubicBezTo>
                  <a:cubicBezTo>
                    <a:pt x="505" y="210"/>
                    <a:pt x="493" y="200"/>
                    <a:pt x="480" y="200"/>
                  </a:cubicBezTo>
                  <a:lnTo>
                    <a:pt x="475" y="200"/>
                  </a:lnTo>
                  <a:lnTo>
                    <a:pt x="475" y="200"/>
                  </a:lnTo>
                  <a:cubicBezTo>
                    <a:pt x="509" y="60"/>
                    <a:pt x="439" y="55"/>
                    <a:pt x="428" y="55"/>
                  </a:cubicBezTo>
                  <a:lnTo>
                    <a:pt x="426" y="55"/>
                  </a:lnTo>
                  <a:cubicBezTo>
                    <a:pt x="420" y="28"/>
                    <a:pt x="388" y="1"/>
                    <a:pt x="353" y="0"/>
                  </a:cubicBezTo>
                  <a:cubicBezTo>
                    <a:pt x="348" y="0"/>
                    <a:pt x="343" y="0"/>
                    <a:pt x="338" y="1"/>
                  </a:cubicBezTo>
                  <a:cubicBezTo>
                    <a:pt x="325" y="3"/>
                    <a:pt x="309" y="5"/>
                    <a:pt x="291" y="5"/>
                  </a:cubicBezTo>
                  <a:cubicBezTo>
                    <a:pt x="254" y="5"/>
                    <a:pt x="215" y="0"/>
                    <a:pt x="215" y="0"/>
                  </a:cubicBezTo>
                  <a:lnTo>
                    <a:pt x="215" y="0"/>
                  </a:lnTo>
                  <a:cubicBezTo>
                    <a:pt x="214" y="17"/>
                    <a:pt x="229" y="30"/>
                    <a:pt x="229" y="30"/>
                  </a:cubicBezTo>
                  <a:cubicBezTo>
                    <a:pt x="144" y="81"/>
                    <a:pt x="179" y="198"/>
                    <a:pt x="179" y="198"/>
                  </a:cubicBezTo>
                  <a:lnTo>
                    <a:pt x="179" y="200"/>
                  </a:lnTo>
                  <a:cubicBezTo>
                    <a:pt x="176" y="198"/>
                    <a:pt x="176" y="198"/>
                    <a:pt x="174" y="198"/>
                  </a:cubicBezTo>
                  <a:cubicBezTo>
                    <a:pt x="163" y="198"/>
                    <a:pt x="150" y="209"/>
                    <a:pt x="163" y="259"/>
                  </a:cubicBezTo>
                  <a:cubicBezTo>
                    <a:pt x="174" y="300"/>
                    <a:pt x="183" y="311"/>
                    <a:pt x="190" y="311"/>
                  </a:cubicBezTo>
                  <a:close/>
                  <a:moveTo>
                    <a:pt x="1204" y="817"/>
                  </a:moveTo>
                  <a:cubicBezTo>
                    <a:pt x="1206" y="776"/>
                    <a:pt x="1204" y="691"/>
                    <a:pt x="1130" y="672"/>
                  </a:cubicBezTo>
                  <a:cubicBezTo>
                    <a:pt x="1033" y="647"/>
                    <a:pt x="953" y="591"/>
                    <a:pt x="953" y="591"/>
                  </a:cubicBezTo>
                  <a:lnTo>
                    <a:pt x="879" y="825"/>
                  </a:lnTo>
                  <a:lnTo>
                    <a:pt x="869" y="856"/>
                  </a:lnTo>
                  <a:lnTo>
                    <a:pt x="836" y="762"/>
                  </a:lnTo>
                  <a:cubicBezTo>
                    <a:pt x="919" y="647"/>
                    <a:pt x="814" y="651"/>
                    <a:pt x="814" y="651"/>
                  </a:cubicBezTo>
                  <a:cubicBezTo>
                    <a:pt x="814" y="651"/>
                    <a:pt x="709" y="646"/>
                    <a:pt x="791" y="762"/>
                  </a:cubicBezTo>
                  <a:lnTo>
                    <a:pt x="759" y="855"/>
                  </a:lnTo>
                  <a:lnTo>
                    <a:pt x="749" y="823"/>
                  </a:lnTo>
                  <a:lnTo>
                    <a:pt x="749" y="823"/>
                  </a:lnTo>
                  <a:lnTo>
                    <a:pt x="738" y="786"/>
                  </a:lnTo>
                  <a:lnTo>
                    <a:pt x="738" y="786"/>
                  </a:lnTo>
                  <a:lnTo>
                    <a:pt x="738" y="786"/>
                  </a:lnTo>
                  <a:lnTo>
                    <a:pt x="675" y="590"/>
                  </a:lnTo>
                  <a:cubicBezTo>
                    <a:pt x="675" y="590"/>
                    <a:pt x="595" y="646"/>
                    <a:pt x="498" y="671"/>
                  </a:cubicBezTo>
                  <a:cubicBezTo>
                    <a:pt x="425" y="690"/>
                    <a:pt x="421" y="773"/>
                    <a:pt x="424" y="816"/>
                  </a:cubicBezTo>
                  <a:cubicBezTo>
                    <a:pt x="424" y="816"/>
                    <a:pt x="423" y="873"/>
                    <a:pt x="433" y="897"/>
                  </a:cubicBezTo>
                  <a:cubicBezTo>
                    <a:pt x="433" y="897"/>
                    <a:pt x="575" y="990"/>
                    <a:pt x="814" y="990"/>
                  </a:cubicBezTo>
                  <a:lnTo>
                    <a:pt x="814" y="985"/>
                  </a:lnTo>
                  <a:lnTo>
                    <a:pt x="814" y="990"/>
                  </a:lnTo>
                  <a:cubicBezTo>
                    <a:pt x="1053" y="990"/>
                    <a:pt x="1195" y="897"/>
                    <a:pt x="1195" y="897"/>
                  </a:cubicBezTo>
                  <a:cubicBezTo>
                    <a:pt x="1205" y="875"/>
                    <a:pt x="1204" y="817"/>
                    <a:pt x="1204" y="817"/>
                  </a:cubicBezTo>
                  <a:close/>
                  <a:moveTo>
                    <a:pt x="377" y="769"/>
                  </a:moveTo>
                  <a:cubicBezTo>
                    <a:pt x="378" y="754"/>
                    <a:pt x="382" y="739"/>
                    <a:pt x="387" y="722"/>
                  </a:cubicBezTo>
                  <a:cubicBezTo>
                    <a:pt x="404" y="671"/>
                    <a:pt x="440" y="636"/>
                    <a:pt x="490" y="624"/>
                  </a:cubicBezTo>
                  <a:cubicBezTo>
                    <a:pt x="563" y="605"/>
                    <a:pt x="627" y="566"/>
                    <a:pt x="644" y="555"/>
                  </a:cubicBezTo>
                  <a:cubicBezTo>
                    <a:pt x="635" y="532"/>
                    <a:pt x="620" y="512"/>
                    <a:pt x="592" y="505"/>
                  </a:cubicBezTo>
                  <a:cubicBezTo>
                    <a:pt x="510" y="484"/>
                    <a:pt x="444" y="437"/>
                    <a:pt x="444" y="437"/>
                  </a:cubicBezTo>
                  <a:lnTo>
                    <a:pt x="383" y="631"/>
                  </a:lnTo>
                  <a:lnTo>
                    <a:pt x="374" y="657"/>
                  </a:lnTo>
                  <a:lnTo>
                    <a:pt x="347" y="580"/>
                  </a:lnTo>
                  <a:cubicBezTo>
                    <a:pt x="415" y="484"/>
                    <a:pt x="328" y="487"/>
                    <a:pt x="328" y="487"/>
                  </a:cubicBezTo>
                  <a:cubicBezTo>
                    <a:pt x="328" y="487"/>
                    <a:pt x="240" y="484"/>
                    <a:pt x="309" y="580"/>
                  </a:cubicBezTo>
                  <a:lnTo>
                    <a:pt x="282" y="657"/>
                  </a:lnTo>
                  <a:lnTo>
                    <a:pt x="273" y="631"/>
                  </a:lnTo>
                  <a:lnTo>
                    <a:pt x="273" y="631"/>
                  </a:lnTo>
                  <a:lnTo>
                    <a:pt x="263" y="600"/>
                  </a:lnTo>
                  <a:lnTo>
                    <a:pt x="263" y="600"/>
                  </a:lnTo>
                  <a:lnTo>
                    <a:pt x="263" y="600"/>
                  </a:lnTo>
                  <a:lnTo>
                    <a:pt x="212" y="437"/>
                  </a:lnTo>
                  <a:cubicBezTo>
                    <a:pt x="212" y="437"/>
                    <a:pt x="145" y="484"/>
                    <a:pt x="64" y="505"/>
                  </a:cubicBezTo>
                  <a:cubicBezTo>
                    <a:pt x="3" y="520"/>
                    <a:pt x="0" y="590"/>
                    <a:pt x="3" y="625"/>
                  </a:cubicBezTo>
                  <a:cubicBezTo>
                    <a:pt x="3" y="625"/>
                    <a:pt x="2" y="674"/>
                    <a:pt x="10" y="692"/>
                  </a:cubicBezTo>
                  <a:cubicBezTo>
                    <a:pt x="10" y="692"/>
                    <a:pt x="129" y="770"/>
                    <a:pt x="328" y="770"/>
                  </a:cubicBezTo>
                  <a:lnTo>
                    <a:pt x="328" y="765"/>
                  </a:lnTo>
                  <a:lnTo>
                    <a:pt x="328" y="770"/>
                  </a:lnTo>
                  <a:cubicBezTo>
                    <a:pt x="345" y="770"/>
                    <a:pt x="361" y="770"/>
                    <a:pt x="377" y="76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616154" y="3807434"/>
              <a:ext cx="406400" cy="349250"/>
              <a:chOff x="4627563" y="793750"/>
              <a:chExt cx="406400" cy="349250"/>
            </a:xfrm>
            <a:solidFill>
              <a:schemeClr val="accent4"/>
            </a:solidFill>
          </p:grpSpPr>
          <p:sp>
            <p:nvSpPr>
              <p:cNvPr id="211" name="Freeform 94"/>
              <p:cNvSpPr>
                <a:spLocks/>
              </p:cNvSpPr>
              <p:nvPr/>
            </p:nvSpPr>
            <p:spPr bwMode="auto">
              <a:xfrm>
                <a:off x="4741863" y="793750"/>
                <a:ext cx="292100" cy="320675"/>
              </a:xfrm>
              <a:custGeom>
                <a:avLst/>
                <a:gdLst>
                  <a:gd name="T0" fmla="*/ 109 w 111"/>
                  <a:gd name="T1" fmla="*/ 42 h 122"/>
                  <a:gd name="T2" fmla="*/ 22 w 111"/>
                  <a:gd name="T3" fmla="*/ 0 h 122"/>
                  <a:gd name="T4" fmla="*/ 19 w 111"/>
                  <a:gd name="T5" fmla="*/ 1 h 122"/>
                  <a:gd name="T6" fmla="*/ 0 w 111"/>
                  <a:gd name="T7" fmla="*/ 41 h 122"/>
                  <a:gd name="T8" fmla="*/ 11 w 111"/>
                  <a:gd name="T9" fmla="*/ 41 h 122"/>
                  <a:gd name="T10" fmla="*/ 25 w 111"/>
                  <a:gd name="T11" fmla="*/ 12 h 122"/>
                  <a:gd name="T12" fmla="*/ 100 w 111"/>
                  <a:gd name="T13" fmla="*/ 48 h 122"/>
                  <a:gd name="T14" fmla="*/ 77 w 111"/>
                  <a:gd name="T15" fmla="*/ 97 h 122"/>
                  <a:gd name="T16" fmla="*/ 63 w 111"/>
                  <a:gd name="T17" fmla="*/ 91 h 122"/>
                  <a:gd name="T18" fmla="*/ 63 w 111"/>
                  <a:gd name="T19" fmla="*/ 117 h 122"/>
                  <a:gd name="T20" fmla="*/ 71 w 111"/>
                  <a:gd name="T21" fmla="*/ 121 h 122"/>
                  <a:gd name="T22" fmla="*/ 74 w 111"/>
                  <a:gd name="T23" fmla="*/ 120 h 122"/>
                  <a:gd name="T24" fmla="*/ 110 w 111"/>
                  <a:gd name="T25" fmla="*/ 45 h 122"/>
                  <a:gd name="T26" fmla="*/ 109 w 111"/>
                  <a:gd name="T27" fmla="*/ 4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22">
                    <a:moveTo>
                      <a:pt x="109" y="4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2" y="122"/>
                      <a:pt x="74" y="121"/>
                      <a:pt x="74" y="120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1" y="44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2" name="Freeform 95"/>
              <p:cNvSpPr>
                <a:spLocks noEditPoints="1"/>
              </p:cNvSpPr>
              <p:nvPr/>
            </p:nvSpPr>
            <p:spPr bwMode="auto">
              <a:xfrm>
                <a:off x="4627563" y="914400"/>
                <a:ext cx="263525" cy="228600"/>
              </a:xfrm>
              <a:custGeom>
                <a:avLst/>
                <a:gdLst>
                  <a:gd name="T0" fmla="*/ 99 w 101"/>
                  <a:gd name="T1" fmla="*/ 0 h 87"/>
                  <a:gd name="T2" fmla="*/ 2 w 101"/>
                  <a:gd name="T3" fmla="*/ 0 h 87"/>
                  <a:gd name="T4" fmla="*/ 0 w 101"/>
                  <a:gd name="T5" fmla="*/ 2 h 87"/>
                  <a:gd name="T6" fmla="*/ 0 w 101"/>
                  <a:gd name="T7" fmla="*/ 85 h 87"/>
                  <a:gd name="T8" fmla="*/ 2 w 101"/>
                  <a:gd name="T9" fmla="*/ 87 h 87"/>
                  <a:gd name="T10" fmla="*/ 99 w 101"/>
                  <a:gd name="T11" fmla="*/ 87 h 87"/>
                  <a:gd name="T12" fmla="*/ 101 w 101"/>
                  <a:gd name="T13" fmla="*/ 85 h 87"/>
                  <a:gd name="T14" fmla="*/ 101 w 101"/>
                  <a:gd name="T15" fmla="*/ 2 h 87"/>
                  <a:gd name="T16" fmla="*/ 99 w 101"/>
                  <a:gd name="T17" fmla="*/ 0 h 87"/>
                  <a:gd name="T18" fmla="*/ 94 w 101"/>
                  <a:gd name="T19" fmla="*/ 64 h 87"/>
                  <a:gd name="T20" fmla="*/ 10 w 101"/>
                  <a:gd name="T21" fmla="*/ 64 h 87"/>
                  <a:gd name="T22" fmla="*/ 10 w 101"/>
                  <a:gd name="T23" fmla="*/ 9 h 87"/>
                  <a:gd name="T24" fmla="*/ 94 w 101"/>
                  <a:gd name="T25" fmla="*/ 9 h 87"/>
                  <a:gd name="T26" fmla="*/ 94 w 101"/>
                  <a:gd name="T27" fmla="*/ 6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7">
                    <a:moveTo>
                      <a:pt x="9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6"/>
                      <a:pt x="1" y="87"/>
                      <a:pt x="2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7"/>
                      <a:pt x="101" y="86"/>
                      <a:pt x="101" y="85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1"/>
                      <a:pt x="100" y="0"/>
                      <a:pt x="99" y="0"/>
                    </a:cubicBezTo>
                    <a:close/>
                    <a:moveTo>
                      <a:pt x="94" y="64"/>
                    </a:move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4" y="9"/>
                      <a:pt x="94" y="9"/>
                      <a:pt x="94" y="9"/>
                    </a:cubicBezTo>
                    <a:lnTo>
                      <a:pt x="9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867806" y="2453222"/>
              <a:ext cx="390525" cy="333376"/>
              <a:chOff x="3440113" y="1050925"/>
              <a:chExt cx="390525" cy="333376"/>
            </a:xfrm>
            <a:solidFill>
              <a:schemeClr val="accent3"/>
            </a:solidFill>
          </p:grpSpPr>
          <p:sp>
            <p:nvSpPr>
              <p:cNvPr id="205" name="Freeform 8"/>
              <p:cNvSpPr>
                <a:spLocks/>
              </p:cNvSpPr>
              <p:nvPr/>
            </p:nvSpPr>
            <p:spPr bwMode="auto">
              <a:xfrm>
                <a:off x="3563938" y="1244600"/>
                <a:ext cx="69850" cy="71438"/>
              </a:xfrm>
              <a:custGeom>
                <a:avLst/>
                <a:gdLst>
                  <a:gd name="T0" fmla="*/ 44 w 44"/>
                  <a:gd name="T1" fmla="*/ 25 h 45"/>
                  <a:gd name="T2" fmla="*/ 19 w 44"/>
                  <a:gd name="T3" fmla="*/ 0 h 45"/>
                  <a:gd name="T4" fmla="*/ 19 w 44"/>
                  <a:gd name="T5" fmla="*/ 0 h 45"/>
                  <a:gd name="T6" fmla="*/ 0 w 44"/>
                  <a:gd name="T7" fmla="*/ 45 h 45"/>
                  <a:gd name="T8" fmla="*/ 44 w 44"/>
                  <a:gd name="T9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44" y="25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0" y="45"/>
                    </a:lnTo>
                    <a:lnTo>
                      <a:pt x="4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6" name="Rectangle 9"/>
              <p:cNvSpPr>
                <a:spLocks noChangeArrowheads="1"/>
              </p:cNvSpPr>
              <p:nvPr/>
            </p:nvSpPr>
            <p:spPr bwMode="auto">
              <a:xfrm>
                <a:off x="3633788" y="12842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7" name="Freeform 10"/>
              <p:cNvSpPr>
                <a:spLocks/>
              </p:cNvSpPr>
              <p:nvPr/>
            </p:nvSpPr>
            <p:spPr bwMode="auto">
              <a:xfrm>
                <a:off x="3605213" y="1074738"/>
                <a:ext cx="176213" cy="176213"/>
              </a:xfrm>
              <a:custGeom>
                <a:avLst/>
                <a:gdLst>
                  <a:gd name="T0" fmla="*/ 101 w 111"/>
                  <a:gd name="T1" fmla="*/ 0 h 111"/>
                  <a:gd name="T2" fmla="*/ 0 w 111"/>
                  <a:gd name="T3" fmla="*/ 101 h 111"/>
                  <a:gd name="T4" fmla="*/ 10 w 111"/>
                  <a:gd name="T5" fmla="*/ 111 h 111"/>
                  <a:gd name="T6" fmla="*/ 111 w 111"/>
                  <a:gd name="T7" fmla="*/ 10 h 111"/>
                  <a:gd name="T8" fmla="*/ 101 w 111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1">
                    <a:moveTo>
                      <a:pt x="101" y="0"/>
                    </a:moveTo>
                    <a:lnTo>
                      <a:pt x="0" y="101"/>
                    </a:lnTo>
                    <a:lnTo>
                      <a:pt x="10" y="111"/>
                    </a:lnTo>
                    <a:lnTo>
                      <a:pt x="111" y="10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8" name="Freeform 11"/>
              <p:cNvSpPr>
                <a:spLocks/>
              </p:cNvSpPr>
              <p:nvPr/>
            </p:nvSpPr>
            <p:spPr bwMode="auto">
              <a:xfrm>
                <a:off x="3629025" y="1098550"/>
                <a:ext cx="177800" cy="177800"/>
              </a:xfrm>
              <a:custGeom>
                <a:avLst/>
                <a:gdLst>
                  <a:gd name="T0" fmla="*/ 0 w 112"/>
                  <a:gd name="T1" fmla="*/ 102 h 112"/>
                  <a:gd name="T2" fmla="*/ 10 w 112"/>
                  <a:gd name="T3" fmla="*/ 112 h 112"/>
                  <a:gd name="T4" fmla="*/ 112 w 112"/>
                  <a:gd name="T5" fmla="*/ 12 h 112"/>
                  <a:gd name="T6" fmla="*/ 102 w 112"/>
                  <a:gd name="T7" fmla="*/ 0 h 112"/>
                  <a:gd name="T8" fmla="*/ 0 w 112"/>
                  <a:gd name="T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0" y="102"/>
                    </a:moveTo>
                    <a:lnTo>
                      <a:pt x="10" y="112"/>
                    </a:lnTo>
                    <a:lnTo>
                      <a:pt x="112" y="12"/>
                    </a:lnTo>
                    <a:lnTo>
                      <a:pt x="10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9" name="Freeform 12"/>
              <p:cNvSpPr>
                <a:spLocks/>
              </p:cNvSpPr>
              <p:nvPr/>
            </p:nvSpPr>
            <p:spPr bwMode="auto">
              <a:xfrm>
                <a:off x="3775075" y="1050925"/>
                <a:ext cx="55563" cy="52388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4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10" name="Freeform 13"/>
              <p:cNvSpPr>
                <a:spLocks/>
              </p:cNvSpPr>
              <p:nvPr/>
            </p:nvSpPr>
            <p:spPr bwMode="auto">
              <a:xfrm>
                <a:off x="3440113" y="1058863"/>
                <a:ext cx="327025" cy="325438"/>
              </a:xfrm>
              <a:custGeom>
                <a:avLst/>
                <a:gdLst>
                  <a:gd name="T0" fmla="*/ 182 w 206"/>
                  <a:gd name="T1" fmla="*/ 180 h 205"/>
                  <a:gd name="T2" fmla="*/ 25 w 206"/>
                  <a:gd name="T3" fmla="*/ 180 h 205"/>
                  <a:gd name="T4" fmla="*/ 25 w 206"/>
                  <a:gd name="T5" fmla="*/ 25 h 205"/>
                  <a:gd name="T6" fmla="*/ 172 w 206"/>
                  <a:gd name="T7" fmla="*/ 25 h 205"/>
                  <a:gd name="T8" fmla="*/ 198 w 206"/>
                  <a:gd name="T9" fmla="*/ 0 h 205"/>
                  <a:gd name="T10" fmla="*/ 0 w 206"/>
                  <a:gd name="T11" fmla="*/ 0 h 205"/>
                  <a:gd name="T12" fmla="*/ 0 w 206"/>
                  <a:gd name="T13" fmla="*/ 205 h 205"/>
                  <a:gd name="T14" fmla="*/ 206 w 206"/>
                  <a:gd name="T15" fmla="*/ 205 h 205"/>
                  <a:gd name="T16" fmla="*/ 206 w 206"/>
                  <a:gd name="T17" fmla="*/ 76 h 205"/>
                  <a:gd name="T18" fmla="*/ 182 w 206"/>
                  <a:gd name="T19" fmla="*/ 101 h 205"/>
                  <a:gd name="T20" fmla="*/ 182 w 206"/>
                  <a:gd name="T21" fmla="*/ 1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205">
                    <a:moveTo>
                      <a:pt x="182" y="180"/>
                    </a:moveTo>
                    <a:lnTo>
                      <a:pt x="25" y="180"/>
                    </a:lnTo>
                    <a:lnTo>
                      <a:pt x="25" y="25"/>
                    </a:lnTo>
                    <a:lnTo>
                      <a:pt x="172" y="25"/>
                    </a:lnTo>
                    <a:lnTo>
                      <a:pt x="198" y="0"/>
                    </a:lnTo>
                    <a:lnTo>
                      <a:pt x="0" y="0"/>
                    </a:lnTo>
                    <a:lnTo>
                      <a:pt x="0" y="205"/>
                    </a:lnTo>
                    <a:lnTo>
                      <a:pt x="206" y="205"/>
                    </a:lnTo>
                    <a:lnTo>
                      <a:pt x="206" y="76"/>
                    </a:lnTo>
                    <a:lnTo>
                      <a:pt x="182" y="101"/>
                    </a:lnTo>
                    <a:lnTo>
                      <a:pt x="182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524394" y="4070594"/>
              <a:ext cx="544382" cy="533978"/>
              <a:chOff x="2905125" y="4002088"/>
              <a:chExt cx="249238" cy="244475"/>
            </a:xfrm>
            <a:solidFill>
              <a:schemeClr val="accent1"/>
            </a:solidFill>
          </p:grpSpPr>
          <p:sp>
            <p:nvSpPr>
              <p:cNvPr id="203" name="Freeform 50"/>
              <p:cNvSpPr>
                <a:spLocks noEditPoints="1"/>
              </p:cNvSpPr>
              <p:nvPr/>
            </p:nvSpPr>
            <p:spPr bwMode="auto">
              <a:xfrm>
                <a:off x="2905125" y="4002088"/>
                <a:ext cx="249238" cy="244475"/>
              </a:xfrm>
              <a:custGeom>
                <a:avLst/>
                <a:gdLst>
                  <a:gd name="T0" fmla="*/ 82 w 95"/>
                  <a:gd name="T1" fmla="*/ 58 h 93"/>
                  <a:gd name="T2" fmla="*/ 95 w 95"/>
                  <a:gd name="T3" fmla="*/ 52 h 93"/>
                  <a:gd name="T4" fmla="*/ 95 w 95"/>
                  <a:gd name="T5" fmla="*/ 42 h 93"/>
                  <a:gd name="T6" fmla="*/ 82 w 95"/>
                  <a:gd name="T7" fmla="*/ 36 h 93"/>
                  <a:gd name="T8" fmla="*/ 79 w 95"/>
                  <a:gd name="T9" fmla="*/ 31 h 93"/>
                  <a:gd name="T10" fmla="*/ 84 w 95"/>
                  <a:gd name="T11" fmla="*/ 18 h 93"/>
                  <a:gd name="T12" fmla="*/ 77 w 95"/>
                  <a:gd name="T13" fmla="*/ 10 h 93"/>
                  <a:gd name="T14" fmla="*/ 64 w 95"/>
                  <a:gd name="T15" fmla="*/ 16 h 93"/>
                  <a:gd name="T16" fmla="*/ 58 w 95"/>
                  <a:gd name="T17" fmla="*/ 13 h 93"/>
                  <a:gd name="T18" fmla="*/ 52 w 95"/>
                  <a:gd name="T19" fmla="*/ 0 h 93"/>
                  <a:gd name="T20" fmla="*/ 42 w 95"/>
                  <a:gd name="T21" fmla="*/ 0 h 93"/>
                  <a:gd name="T22" fmla="*/ 36 w 95"/>
                  <a:gd name="T23" fmla="*/ 13 h 93"/>
                  <a:gd name="T24" fmla="*/ 31 w 95"/>
                  <a:gd name="T25" fmla="*/ 16 h 93"/>
                  <a:gd name="T26" fmla="*/ 17 w 95"/>
                  <a:gd name="T27" fmla="*/ 11 h 93"/>
                  <a:gd name="T28" fmla="*/ 10 w 95"/>
                  <a:gd name="T29" fmla="*/ 18 h 93"/>
                  <a:gd name="T30" fmla="*/ 15 w 95"/>
                  <a:gd name="T31" fmla="*/ 31 h 93"/>
                  <a:gd name="T32" fmla="*/ 13 w 95"/>
                  <a:gd name="T33" fmla="*/ 36 h 93"/>
                  <a:gd name="T34" fmla="*/ 0 w 95"/>
                  <a:gd name="T35" fmla="*/ 42 h 93"/>
                  <a:gd name="T36" fmla="*/ 0 w 95"/>
                  <a:gd name="T37" fmla="*/ 52 h 93"/>
                  <a:gd name="T38" fmla="*/ 13 w 95"/>
                  <a:gd name="T39" fmla="*/ 58 h 93"/>
                  <a:gd name="T40" fmla="*/ 15 w 95"/>
                  <a:gd name="T41" fmla="*/ 63 h 93"/>
                  <a:gd name="T42" fmla="*/ 10 w 95"/>
                  <a:gd name="T43" fmla="*/ 76 h 93"/>
                  <a:gd name="T44" fmla="*/ 18 w 95"/>
                  <a:gd name="T45" fmla="*/ 84 h 93"/>
                  <a:gd name="T46" fmla="*/ 31 w 95"/>
                  <a:gd name="T47" fmla="*/ 78 h 93"/>
                  <a:gd name="T48" fmla="*/ 37 w 95"/>
                  <a:gd name="T49" fmla="*/ 81 h 93"/>
                  <a:gd name="T50" fmla="*/ 42 w 95"/>
                  <a:gd name="T51" fmla="*/ 93 h 93"/>
                  <a:gd name="T52" fmla="*/ 53 w 95"/>
                  <a:gd name="T53" fmla="*/ 93 h 93"/>
                  <a:gd name="T54" fmla="*/ 58 w 95"/>
                  <a:gd name="T55" fmla="*/ 81 h 93"/>
                  <a:gd name="T56" fmla="*/ 64 w 95"/>
                  <a:gd name="T57" fmla="*/ 78 h 93"/>
                  <a:gd name="T58" fmla="*/ 77 w 95"/>
                  <a:gd name="T59" fmla="*/ 83 h 93"/>
                  <a:gd name="T60" fmla="*/ 85 w 95"/>
                  <a:gd name="T61" fmla="*/ 76 h 93"/>
                  <a:gd name="T62" fmla="*/ 79 w 95"/>
                  <a:gd name="T63" fmla="*/ 63 h 93"/>
                  <a:gd name="T64" fmla="*/ 82 w 95"/>
                  <a:gd name="T65" fmla="*/ 58 h 93"/>
                  <a:gd name="T66" fmla="*/ 47 w 95"/>
                  <a:gd name="T67" fmla="*/ 62 h 93"/>
                  <a:gd name="T68" fmla="*/ 32 w 95"/>
                  <a:gd name="T69" fmla="*/ 47 h 93"/>
                  <a:gd name="T70" fmla="*/ 47 w 95"/>
                  <a:gd name="T71" fmla="*/ 32 h 93"/>
                  <a:gd name="T72" fmla="*/ 63 w 95"/>
                  <a:gd name="T73" fmla="*/ 47 h 93"/>
                  <a:gd name="T74" fmla="*/ 47 w 95"/>
                  <a:gd name="T75" fmla="*/ 6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8"/>
                    </a:moveTo>
                    <a:cubicBezTo>
                      <a:pt x="82" y="58"/>
                      <a:pt x="95" y="53"/>
                      <a:pt x="95" y="52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5" y="41"/>
                      <a:pt x="82" y="36"/>
                      <a:pt x="82" y="36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1"/>
                      <a:pt x="85" y="18"/>
                      <a:pt x="84" y="18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64" y="16"/>
                      <a:pt x="64" y="16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36" y="13"/>
                      <a:pt x="36" y="13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18" y="10"/>
                      <a:pt x="17" y="1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15" y="31"/>
                      <a:pt x="15" y="3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3" y="58"/>
                      <a:pt x="13" y="5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3"/>
                      <a:pt x="10" y="76"/>
                      <a:pt x="10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31" y="78"/>
                      <a:pt x="31" y="78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42" y="93"/>
                      <a:pt x="42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3"/>
                      <a:pt x="58" y="81"/>
                      <a:pt x="58" y="81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4"/>
                      <a:pt x="77" y="83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6"/>
                      <a:pt x="79" y="63"/>
                      <a:pt x="79" y="63"/>
                    </a:cubicBezTo>
                    <a:lnTo>
                      <a:pt x="82" y="58"/>
                    </a:lnTo>
                    <a:close/>
                    <a:moveTo>
                      <a:pt x="47" y="62"/>
                    </a:moveTo>
                    <a:cubicBezTo>
                      <a:pt x="39" y="62"/>
                      <a:pt x="32" y="55"/>
                      <a:pt x="32" y="47"/>
                    </a:cubicBezTo>
                    <a:cubicBezTo>
                      <a:pt x="32" y="39"/>
                      <a:pt x="39" y="32"/>
                      <a:pt x="47" y="32"/>
                    </a:cubicBezTo>
                    <a:cubicBezTo>
                      <a:pt x="56" y="32"/>
                      <a:pt x="63" y="39"/>
                      <a:pt x="63" y="47"/>
                    </a:cubicBezTo>
                    <a:cubicBezTo>
                      <a:pt x="63" y="55"/>
                      <a:pt x="56" y="62"/>
                      <a:pt x="4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4" name="Oval 51"/>
              <p:cNvSpPr>
                <a:spLocks noChangeArrowheads="1"/>
              </p:cNvSpPr>
              <p:nvPr/>
            </p:nvSpPr>
            <p:spPr bwMode="auto">
              <a:xfrm>
                <a:off x="3005138" y="4102100"/>
                <a:ext cx="49213" cy="476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64635" y="2813739"/>
              <a:ext cx="457452" cy="349801"/>
              <a:chOff x="2336800" y="1054100"/>
              <a:chExt cx="401638" cy="325438"/>
            </a:xfrm>
            <a:solidFill>
              <a:schemeClr val="accent3"/>
            </a:solidFill>
          </p:grpSpPr>
          <p:sp>
            <p:nvSpPr>
              <p:cNvPr id="200" name="Freeform 5"/>
              <p:cNvSpPr>
                <a:spLocks noEditPoints="1"/>
              </p:cNvSpPr>
              <p:nvPr/>
            </p:nvSpPr>
            <p:spPr bwMode="auto">
              <a:xfrm>
                <a:off x="2336800" y="1054100"/>
                <a:ext cx="401638" cy="325438"/>
              </a:xfrm>
              <a:custGeom>
                <a:avLst/>
                <a:gdLst>
                  <a:gd name="T0" fmla="*/ 78 w 153"/>
                  <a:gd name="T1" fmla="*/ 0 h 124"/>
                  <a:gd name="T2" fmla="*/ 0 w 153"/>
                  <a:gd name="T3" fmla="*/ 68 h 124"/>
                  <a:gd name="T4" fmla="*/ 15 w 153"/>
                  <a:gd name="T5" fmla="*/ 68 h 124"/>
                  <a:gd name="T6" fmla="*/ 21 w 153"/>
                  <a:gd name="T7" fmla="*/ 63 h 124"/>
                  <a:gd name="T8" fmla="*/ 21 w 153"/>
                  <a:gd name="T9" fmla="*/ 120 h 124"/>
                  <a:gd name="T10" fmla="*/ 24 w 153"/>
                  <a:gd name="T11" fmla="*/ 124 h 124"/>
                  <a:gd name="T12" fmla="*/ 62 w 153"/>
                  <a:gd name="T13" fmla="*/ 124 h 124"/>
                  <a:gd name="T14" fmla="*/ 62 w 153"/>
                  <a:gd name="T15" fmla="*/ 92 h 124"/>
                  <a:gd name="T16" fmla="*/ 67 w 153"/>
                  <a:gd name="T17" fmla="*/ 87 h 124"/>
                  <a:gd name="T18" fmla="*/ 83 w 153"/>
                  <a:gd name="T19" fmla="*/ 87 h 124"/>
                  <a:gd name="T20" fmla="*/ 89 w 153"/>
                  <a:gd name="T21" fmla="*/ 92 h 124"/>
                  <a:gd name="T22" fmla="*/ 88 w 153"/>
                  <a:gd name="T23" fmla="*/ 124 h 124"/>
                  <a:gd name="T24" fmla="*/ 126 w 153"/>
                  <a:gd name="T25" fmla="*/ 124 h 124"/>
                  <a:gd name="T26" fmla="*/ 130 w 153"/>
                  <a:gd name="T27" fmla="*/ 119 h 124"/>
                  <a:gd name="T28" fmla="*/ 130 w 153"/>
                  <a:gd name="T29" fmla="*/ 62 h 124"/>
                  <a:gd name="T30" fmla="*/ 136 w 153"/>
                  <a:gd name="T31" fmla="*/ 68 h 124"/>
                  <a:gd name="T32" fmla="*/ 153 w 153"/>
                  <a:gd name="T33" fmla="*/ 68 h 124"/>
                  <a:gd name="T34" fmla="*/ 78 w 153"/>
                  <a:gd name="T35" fmla="*/ 0 h 124"/>
                  <a:gd name="T36" fmla="*/ 76 w 153"/>
                  <a:gd name="T37" fmla="*/ 75 h 124"/>
                  <a:gd name="T38" fmla="*/ 59 w 153"/>
                  <a:gd name="T39" fmla="*/ 59 h 124"/>
                  <a:gd name="T40" fmla="*/ 76 w 153"/>
                  <a:gd name="T41" fmla="*/ 42 h 124"/>
                  <a:gd name="T42" fmla="*/ 92 w 153"/>
                  <a:gd name="T43" fmla="*/ 59 h 124"/>
                  <a:gd name="T44" fmla="*/ 76 w 153"/>
                  <a:gd name="T45" fmla="*/ 7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4">
                    <a:moveTo>
                      <a:pt x="7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5" y="77"/>
                      <a:pt x="15" y="68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0" y="124"/>
                      <a:pt x="24" y="124"/>
                    </a:cubicBezTo>
                    <a:cubicBezTo>
                      <a:pt x="28" y="124"/>
                      <a:pt x="62" y="124"/>
                      <a:pt x="62" y="124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87"/>
                      <a:pt x="67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9" y="87"/>
                      <a:pt x="89" y="92"/>
                      <a:pt x="89" y="92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121" y="124"/>
                      <a:pt x="126" y="124"/>
                    </a:cubicBezTo>
                    <a:cubicBezTo>
                      <a:pt x="130" y="124"/>
                      <a:pt x="130" y="119"/>
                      <a:pt x="130" y="119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48" y="76"/>
                      <a:pt x="153" y="68"/>
                      <a:pt x="153" y="68"/>
                    </a:cubicBezTo>
                    <a:lnTo>
                      <a:pt x="78" y="0"/>
                    </a:lnTo>
                    <a:close/>
                    <a:moveTo>
                      <a:pt x="76" y="75"/>
                    </a:moveTo>
                    <a:cubicBezTo>
                      <a:pt x="67" y="75"/>
                      <a:pt x="59" y="68"/>
                      <a:pt x="59" y="59"/>
                    </a:cubicBezTo>
                    <a:cubicBezTo>
                      <a:pt x="59" y="50"/>
                      <a:pt x="67" y="42"/>
                      <a:pt x="76" y="42"/>
                    </a:cubicBezTo>
                    <a:cubicBezTo>
                      <a:pt x="85" y="42"/>
                      <a:pt x="92" y="50"/>
                      <a:pt x="92" y="59"/>
                    </a:cubicBezTo>
                    <a:cubicBezTo>
                      <a:pt x="92" y="68"/>
                      <a:pt x="85" y="75"/>
                      <a:pt x="76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1" name="Freeform 6"/>
              <p:cNvSpPr>
                <a:spLocks/>
              </p:cNvSpPr>
              <p:nvPr/>
            </p:nvSpPr>
            <p:spPr bwMode="auto">
              <a:xfrm>
                <a:off x="2651125" y="1093788"/>
                <a:ext cx="39688" cy="80963"/>
              </a:xfrm>
              <a:custGeom>
                <a:avLst/>
                <a:gdLst>
                  <a:gd name="T0" fmla="*/ 25 w 25"/>
                  <a:gd name="T1" fmla="*/ 51 h 51"/>
                  <a:gd name="T2" fmla="*/ 25 w 25"/>
                  <a:gd name="T3" fmla="*/ 0 h 51"/>
                  <a:gd name="T4" fmla="*/ 0 w 25"/>
                  <a:gd name="T5" fmla="*/ 0 h 51"/>
                  <a:gd name="T6" fmla="*/ 0 w 25"/>
                  <a:gd name="T7" fmla="*/ 29 h 51"/>
                  <a:gd name="T8" fmla="*/ 25 w 25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1">
                    <a:moveTo>
                      <a:pt x="25" y="51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202" name="Oval 7"/>
              <p:cNvSpPr>
                <a:spLocks noChangeArrowheads="1"/>
              </p:cNvSpPr>
              <p:nvPr/>
            </p:nvSpPr>
            <p:spPr bwMode="auto">
              <a:xfrm>
                <a:off x="2513013" y="1187450"/>
                <a:ext cx="44450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477563" y="2798157"/>
              <a:ext cx="318765" cy="416166"/>
              <a:chOff x="2887663" y="3362325"/>
              <a:chExt cx="285750" cy="373063"/>
            </a:xfrm>
            <a:solidFill>
              <a:schemeClr val="accent3"/>
            </a:solidFill>
          </p:grpSpPr>
          <p:sp>
            <p:nvSpPr>
              <p:cNvPr id="198" name="Freeform 37"/>
              <p:cNvSpPr>
                <a:spLocks noEditPoints="1"/>
              </p:cNvSpPr>
              <p:nvPr/>
            </p:nvSpPr>
            <p:spPr bwMode="auto">
              <a:xfrm>
                <a:off x="2887663" y="3362325"/>
                <a:ext cx="285750" cy="373063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9" name="Freeform 38"/>
              <p:cNvSpPr>
                <a:spLocks/>
              </p:cNvSpPr>
              <p:nvPr/>
            </p:nvSpPr>
            <p:spPr bwMode="auto">
              <a:xfrm>
                <a:off x="3009900" y="3616325"/>
                <a:ext cx="38100" cy="84138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213135" y="2233118"/>
              <a:ext cx="309422" cy="277673"/>
              <a:chOff x="7540014" y="4306907"/>
              <a:chExt cx="389342" cy="339426"/>
            </a:xfrm>
            <a:solidFill>
              <a:schemeClr val="accent4"/>
            </a:solidFill>
          </p:grpSpPr>
          <p:sp>
            <p:nvSpPr>
              <p:cNvPr id="187" name="Freeform 110"/>
              <p:cNvSpPr>
                <a:spLocks/>
              </p:cNvSpPr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8" name="Freeform 111"/>
              <p:cNvSpPr>
                <a:spLocks/>
              </p:cNvSpPr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9" name="Freeform 112"/>
              <p:cNvSpPr>
                <a:spLocks/>
              </p:cNvSpPr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0" name="Freeform 113"/>
              <p:cNvSpPr>
                <a:spLocks/>
              </p:cNvSpPr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1" name="Freeform 114"/>
              <p:cNvSpPr>
                <a:spLocks/>
              </p:cNvSpPr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2" name="Freeform 115"/>
              <p:cNvSpPr>
                <a:spLocks/>
              </p:cNvSpPr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3" name="Freeform 116"/>
              <p:cNvSpPr>
                <a:spLocks/>
              </p:cNvSpPr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4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5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6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97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076967" y="3889847"/>
              <a:ext cx="379359" cy="386846"/>
              <a:chOff x="7160655" y="2178006"/>
              <a:chExt cx="379359" cy="386846"/>
            </a:xfrm>
            <a:solidFill>
              <a:schemeClr val="bg2"/>
            </a:solidFill>
          </p:grpSpPr>
          <p:sp>
            <p:nvSpPr>
              <p:cNvPr id="184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5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6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258656" y="3681415"/>
              <a:ext cx="424283" cy="449241"/>
              <a:chOff x="3659074" y="3351023"/>
              <a:chExt cx="424283" cy="449241"/>
            </a:xfrm>
            <a:solidFill>
              <a:schemeClr val="bg2"/>
            </a:solidFill>
          </p:grpSpPr>
          <p:sp>
            <p:nvSpPr>
              <p:cNvPr id="179" name="Freeform 47"/>
              <p:cNvSpPr>
                <a:spLocks/>
              </p:cNvSpPr>
              <p:nvPr/>
            </p:nvSpPr>
            <p:spPr bwMode="auto">
              <a:xfrm>
                <a:off x="3659074" y="3518240"/>
                <a:ext cx="199662" cy="282024"/>
              </a:xfrm>
              <a:custGeom>
                <a:avLst/>
                <a:gdLst>
                  <a:gd name="T0" fmla="*/ 43 w 60"/>
                  <a:gd name="T1" fmla="*/ 49 h 85"/>
                  <a:gd name="T2" fmla="*/ 44 w 60"/>
                  <a:gd name="T3" fmla="*/ 40 h 85"/>
                  <a:gd name="T4" fmla="*/ 32 w 60"/>
                  <a:gd name="T5" fmla="*/ 4 h 85"/>
                  <a:gd name="T6" fmla="*/ 26 w 60"/>
                  <a:gd name="T7" fmla="*/ 2 h 85"/>
                  <a:gd name="T8" fmla="*/ 12 w 60"/>
                  <a:gd name="T9" fmla="*/ 7 h 85"/>
                  <a:gd name="T10" fmla="*/ 4 w 60"/>
                  <a:gd name="T11" fmla="*/ 22 h 85"/>
                  <a:gd name="T12" fmla="*/ 9 w 60"/>
                  <a:gd name="T13" fmla="*/ 37 h 85"/>
                  <a:gd name="T14" fmla="*/ 25 w 60"/>
                  <a:gd name="T15" fmla="*/ 46 h 85"/>
                  <a:gd name="T16" fmla="*/ 31 w 60"/>
                  <a:gd name="T17" fmla="*/ 52 h 85"/>
                  <a:gd name="T18" fmla="*/ 41 w 60"/>
                  <a:gd name="T19" fmla="*/ 80 h 85"/>
                  <a:gd name="T20" fmla="*/ 46 w 60"/>
                  <a:gd name="T21" fmla="*/ 83 h 85"/>
                  <a:gd name="T22" fmla="*/ 49 w 60"/>
                  <a:gd name="T23" fmla="*/ 70 h 85"/>
                  <a:gd name="T24" fmla="*/ 43 w 60"/>
                  <a:gd name="T25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5">
                    <a:moveTo>
                      <a:pt x="43" y="49"/>
                    </a:moveTo>
                    <a:cubicBezTo>
                      <a:pt x="43" y="49"/>
                      <a:pt x="45" y="43"/>
                      <a:pt x="44" y="40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0"/>
                      <a:pt x="26" y="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0" y="11"/>
                      <a:pt x="4" y="22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4" y="50"/>
                      <a:pt x="25" y="46"/>
                    </a:cubicBezTo>
                    <a:cubicBezTo>
                      <a:pt x="25" y="46"/>
                      <a:pt x="29" y="45"/>
                      <a:pt x="31" y="52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85"/>
                      <a:pt x="46" y="83"/>
                    </a:cubicBezTo>
                    <a:cubicBezTo>
                      <a:pt x="46" y="83"/>
                      <a:pt x="60" y="81"/>
                      <a:pt x="49" y="70"/>
                    </a:cubicBezTo>
                    <a:cubicBezTo>
                      <a:pt x="52" y="63"/>
                      <a:pt x="43" y="58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0" name="Freeform 48"/>
              <p:cNvSpPr>
                <a:spLocks/>
              </p:cNvSpPr>
              <p:nvPr/>
            </p:nvSpPr>
            <p:spPr bwMode="auto">
              <a:xfrm>
                <a:off x="3768888" y="3351023"/>
                <a:ext cx="272041" cy="316965"/>
              </a:xfrm>
              <a:custGeom>
                <a:avLst/>
                <a:gdLst>
                  <a:gd name="T0" fmla="*/ 70 w 82"/>
                  <a:gd name="T1" fmla="*/ 58 h 95"/>
                  <a:gd name="T2" fmla="*/ 73 w 82"/>
                  <a:gd name="T3" fmla="*/ 45 h 95"/>
                  <a:gd name="T4" fmla="*/ 62 w 82"/>
                  <a:gd name="T5" fmla="*/ 36 h 95"/>
                  <a:gd name="T6" fmla="*/ 52 w 82"/>
                  <a:gd name="T7" fmla="*/ 4 h 95"/>
                  <a:gd name="T8" fmla="*/ 48 w 82"/>
                  <a:gd name="T9" fmla="*/ 6 h 95"/>
                  <a:gd name="T10" fmla="*/ 4 w 82"/>
                  <a:gd name="T11" fmla="*/ 47 h 95"/>
                  <a:gd name="T12" fmla="*/ 2 w 82"/>
                  <a:gd name="T13" fmla="*/ 52 h 95"/>
                  <a:gd name="T14" fmla="*/ 12 w 82"/>
                  <a:gd name="T15" fmla="*/ 83 h 95"/>
                  <a:gd name="T16" fmla="*/ 17 w 82"/>
                  <a:gd name="T17" fmla="*/ 85 h 95"/>
                  <a:gd name="T18" fmla="*/ 78 w 82"/>
                  <a:gd name="T19" fmla="*/ 92 h 95"/>
                  <a:gd name="T20" fmla="*/ 81 w 82"/>
                  <a:gd name="T21" fmla="*/ 91 h 95"/>
                  <a:gd name="T22" fmla="*/ 70 w 82"/>
                  <a:gd name="T23" fmla="*/ 5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95">
                    <a:moveTo>
                      <a:pt x="70" y="58"/>
                    </a:moveTo>
                    <a:cubicBezTo>
                      <a:pt x="73" y="55"/>
                      <a:pt x="75" y="50"/>
                      <a:pt x="73" y="45"/>
                    </a:cubicBezTo>
                    <a:cubicBezTo>
                      <a:pt x="71" y="40"/>
                      <a:pt x="67" y="37"/>
                      <a:pt x="62" y="36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0" y="0"/>
                      <a:pt x="48" y="6"/>
                      <a:pt x="48" y="6"/>
                    </a:cubicBezTo>
                    <a:cubicBezTo>
                      <a:pt x="40" y="38"/>
                      <a:pt x="4" y="47"/>
                      <a:pt x="4" y="47"/>
                    </a:cubicBezTo>
                    <a:cubicBezTo>
                      <a:pt x="0" y="49"/>
                      <a:pt x="2" y="52"/>
                      <a:pt x="2" y="52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4" y="86"/>
                      <a:pt x="17" y="85"/>
                      <a:pt x="17" y="85"/>
                    </a:cubicBezTo>
                    <a:cubicBezTo>
                      <a:pt x="56" y="72"/>
                      <a:pt x="78" y="92"/>
                      <a:pt x="78" y="92"/>
                    </a:cubicBezTo>
                    <a:cubicBezTo>
                      <a:pt x="78" y="92"/>
                      <a:pt x="82" y="95"/>
                      <a:pt x="81" y="91"/>
                    </a:cubicBez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1" name="Freeform 49"/>
              <p:cNvSpPr>
                <a:spLocks/>
              </p:cNvSpPr>
              <p:nvPr/>
            </p:nvSpPr>
            <p:spPr bwMode="auto">
              <a:xfrm>
                <a:off x="4003491" y="3410922"/>
                <a:ext cx="44924" cy="57404"/>
              </a:xfrm>
              <a:custGeom>
                <a:avLst/>
                <a:gdLst>
                  <a:gd name="T0" fmla="*/ 18 w 18"/>
                  <a:gd name="T1" fmla="*/ 3 h 23"/>
                  <a:gd name="T2" fmla="*/ 15 w 18"/>
                  <a:gd name="T3" fmla="*/ 0 h 23"/>
                  <a:gd name="T4" fmla="*/ 0 w 18"/>
                  <a:gd name="T5" fmla="*/ 20 h 23"/>
                  <a:gd name="T6" fmla="*/ 3 w 18"/>
                  <a:gd name="T7" fmla="*/ 23 h 23"/>
                  <a:gd name="T8" fmla="*/ 18 w 1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18" y="3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3" y="23"/>
                    </a:lnTo>
                    <a:lnTo>
                      <a:pt x="1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2" name="Freeform 50"/>
              <p:cNvSpPr>
                <a:spLocks/>
              </p:cNvSpPr>
              <p:nvPr/>
            </p:nvSpPr>
            <p:spPr bwMode="auto">
              <a:xfrm>
                <a:off x="4023458" y="3538206"/>
                <a:ext cx="59899" cy="37438"/>
              </a:xfrm>
              <a:custGeom>
                <a:avLst/>
                <a:gdLst>
                  <a:gd name="T0" fmla="*/ 0 w 24"/>
                  <a:gd name="T1" fmla="*/ 3 h 15"/>
                  <a:gd name="T2" fmla="*/ 23 w 24"/>
                  <a:gd name="T3" fmla="*/ 15 h 15"/>
                  <a:gd name="T4" fmla="*/ 24 w 24"/>
                  <a:gd name="T5" fmla="*/ 12 h 15"/>
                  <a:gd name="T6" fmla="*/ 3 w 24"/>
                  <a:gd name="T7" fmla="*/ 0 h 15"/>
                  <a:gd name="T8" fmla="*/ 0 w 24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0" y="3"/>
                    </a:moveTo>
                    <a:lnTo>
                      <a:pt x="23" y="15"/>
                    </a:lnTo>
                    <a:lnTo>
                      <a:pt x="24" y="12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83" name="Freeform 51"/>
              <p:cNvSpPr>
                <a:spLocks/>
              </p:cNvSpPr>
              <p:nvPr/>
            </p:nvSpPr>
            <p:spPr bwMode="auto">
              <a:xfrm>
                <a:off x="4023458" y="3478307"/>
                <a:ext cx="59899" cy="27454"/>
              </a:xfrm>
              <a:custGeom>
                <a:avLst/>
                <a:gdLst>
                  <a:gd name="T0" fmla="*/ 0 w 24"/>
                  <a:gd name="T1" fmla="*/ 11 h 11"/>
                  <a:gd name="T2" fmla="*/ 24 w 24"/>
                  <a:gd name="T3" fmla="*/ 3 h 11"/>
                  <a:gd name="T4" fmla="*/ 24 w 24"/>
                  <a:gd name="T5" fmla="*/ 0 h 11"/>
                  <a:gd name="T6" fmla="*/ 0 w 24"/>
                  <a:gd name="T7" fmla="*/ 7 h 11"/>
                  <a:gd name="T8" fmla="*/ 0 w 2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0" y="11"/>
                    </a:moveTo>
                    <a:lnTo>
                      <a:pt x="24" y="3"/>
                    </a:lnTo>
                    <a:lnTo>
                      <a:pt x="24" y="0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sp>
          <p:nvSpPr>
            <p:cNvPr id="30" name="Freeform 357"/>
            <p:cNvSpPr>
              <a:spLocks noChangeAspect="1"/>
            </p:cNvSpPr>
            <p:nvPr/>
          </p:nvSpPr>
          <p:spPr bwMode="auto">
            <a:xfrm rot="13549220">
              <a:off x="5010690" y="2909127"/>
              <a:ext cx="363705" cy="371203"/>
            </a:xfrm>
            <a:custGeom>
              <a:avLst/>
              <a:gdLst>
                <a:gd name="T0" fmla="*/ 41 w 41"/>
                <a:gd name="T1" fmla="*/ 16 h 42"/>
                <a:gd name="T2" fmla="*/ 40 w 41"/>
                <a:gd name="T3" fmla="*/ 18 h 42"/>
                <a:gd name="T4" fmla="*/ 28 w 41"/>
                <a:gd name="T5" fmla="*/ 18 h 42"/>
                <a:gd name="T6" fmla="*/ 26 w 41"/>
                <a:gd name="T7" fmla="*/ 17 h 42"/>
                <a:gd name="T8" fmla="*/ 26 w 41"/>
                <a:gd name="T9" fmla="*/ 15 h 42"/>
                <a:gd name="T10" fmla="*/ 30 w 41"/>
                <a:gd name="T11" fmla="*/ 11 h 42"/>
                <a:gd name="T12" fmla="*/ 21 w 41"/>
                <a:gd name="T13" fmla="*/ 7 h 42"/>
                <a:gd name="T14" fmla="*/ 7 w 41"/>
                <a:gd name="T15" fmla="*/ 21 h 42"/>
                <a:gd name="T16" fmla="*/ 21 w 41"/>
                <a:gd name="T17" fmla="*/ 35 h 42"/>
                <a:gd name="T18" fmla="*/ 32 w 41"/>
                <a:gd name="T19" fmla="*/ 29 h 42"/>
                <a:gd name="T20" fmla="*/ 32 w 41"/>
                <a:gd name="T21" fmla="*/ 29 h 42"/>
                <a:gd name="T22" fmla="*/ 33 w 41"/>
                <a:gd name="T23" fmla="*/ 29 h 42"/>
                <a:gd name="T24" fmla="*/ 37 w 41"/>
                <a:gd name="T25" fmla="*/ 33 h 42"/>
                <a:gd name="T26" fmla="*/ 37 w 41"/>
                <a:gd name="T27" fmla="*/ 34 h 42"/>
                <a:gd name="T28" fmla="*/ 21 w 41"/>
                <a:gd name="T29" fmla="*/ 42 h 42"/>
                <a:gd name="T30" fmla="*/ 0 w 41"/>
                <a:gd name="T31" fmla="*/ 21 h 42"/>
                <a:gd name="T32" fmla="*/ 21 w 41"/>
                <a:gd name="T33" fmla="*/ 0 h 42"/>
                <a:gd name="T34" fmla="*/ 35 w 41"/>
                <a:gd name="T35" fmla="*/ 6 h 42"/>
                <a:gd name="T36" fmla="*/ 38 w 41"/>
                <a:gd name="T37" fmla="*/ 3 h 42"/>
                <a:gd name="T38" fmla="*/ 40 w 41"/>
                <a:gd name="T39" fmla="*/ 2 h 42"/>
                <a:gd name="T40" fmla="*/ 41 w 41"/>
                <a:gd name="T41" fmla="*/ 4 h 42"/>
                <a:gd name="T42" fmla="*/ 41 w 41"/>
                <a:gd name="T43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2">
                  <a:moveTo>
                    <a:pt x="41" y="16"/>
                  </a:moveTo>
                  <a:cubicBezTo>
                    <a:pt x="41" y="17"/>
                    <a:pt x="41" y="18"/>
                    <a:pt x="40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8"/>
                    <a:pt x="26" y="17"/>
                    <a:pt x="26" y="17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9"/>
                    <a:pt x="24" y="7"/>
                    <a:pt x="21" y="7"/>
                  </a:cubicBezTo>
                  <a:cubicBezTo>
                    <a:pt x="13" y="7"/>
                    <a:pt x="7" y="13"/>
                    <a:pt x="7" y="21"/>
                  </a:cubicBezTo>
                  <a:cubicBezTo>
                    <a:pt x="7" y="29"/>
                    <a:pt x="13" y="35"/>
                    <a:pt x="21" y="35"/>
                  </a:cubicBezTo>
                  <a:cubicBezTo>
                    <a:pt x="25" y="35"/>
                    <a:pt x="29" y="33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3" y="39"/>
                    <a:pt x="27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26" y="0"/>
                    <a:pt x="31" y="3"/>
                    <a:pt x="35" y="6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3"/>
                    <a:pt x="41" y="3"/>
                    <a:pt x="41" y="4"/>
                  </a:cubicBezTo>
                  <a:lnTo>
                    <a:pt x="41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5603909" y="2201874"/>
              <a:ext cx="502834" cy="503894"/>
              <a:chOff x="7531100" y="3041650"/>
              <a:chExt cx="752476" cy="754063"/>
            </a:xfrm>
            <a:solidFill>
              <a:schemeClr val="accent1"/>
            </a:solidFill>
          </p:grpSpPr>
          <p:sp>
            <p:nvSpPr>
              <p:cNvPr id="169" name="Freeform 5"/>
              <p:cNvSpPr>
                <a:spLocks/>
              </p:cNvSpPr>
              <p:nvPr/>
            </p:nvSpPr>
            <p:spPr bwMode="auto">
              <a:xfrm>
                <a:off x="8029575" y="3275013"/>
                <a:ext cx="79375" cy="76200"/>
              </a:xfrm>
              <a:custGeom>
                <a:avLst/>
                <a:gdLst>
                  <a:gd name="T0" fmla="*/ 40 w 135"/>
                  <a:gd name="T1" fmla="*/ 130 h 130"/>
                  <a:gd name="T2" fmla="*/ 135 w 135"/>
                  <a:gd name="T3" fmla="*/ 78 h 130"/>
                  <a:gd name="T4" fmla="*/ 78 w 135"/>
                  <a:gd name="T5" fmla="*/ 0 h 130"/>
                  <a:gd name="T6" fmla="*/ 0 w 135"/>
                  <a:gd name="T7" fmla="*/ 76 h 130"/>
                  <a:gd name="T8" fmla="*/ 40 w 135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0">
                    <a:moveTo>
                      <a:pt x="40" y="130"/>
                    </a:moveTo>
                    <a:lnTo>
                      <a:pt x="135" y="78"/>
                    </a:lnTo>
                    <a:cubicBezTo>
                      <a:pt x="119" y="50"/>
                      <a:pt x="100" y="24"/>
                      <a:pt x="78" y="0"/>
                    </a:cubicBezTo>
                    <a:lnTo>
                      <a:pt x="0" y="76"/>
                    </a:lnTo>
                    <a:cubicBezTo>
                      <a:pt x="15" y="93"/>
                      <a:pt x="29" y="111"/>
                      <a:pt x="40" y="13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0" name="Freeform 6"/>
              <p:cNvSpPr>
                <a:spLocks/>
              </p:cNvSpPr>
              <p:nvPr/>
            </p:nvSpPr>
            <p:spPr bwMode="auto">
              <a:xfrm>
                <a:off x="7531100" y="3152775"/>
                <a:ext cx="642938" cy="642938"/>
              </a:xfrm>
              <a:custGeom>
                <a:avLst/>
                <a:gdLst>
                  <a:gd name="T0" fmla="*/ 838 w 1103"/>
                  <a:gd name="T1" fmla="*/ 828 h 1102"/>
                  <a:gd name="T2" fmla="*/ 274 w 1103"/>
                  <a:gd name="T3" fmla="*/ 828 h 1102"/>
                  <a:gd name="T4" fmla="*/ 274 w 1103"/>
                  <a:gd name="T5" fmla="*/ 264 h 1102"/>
                  <a:gd name="T6" fmla="*/ 717 w 1103"/>
                  <a:gd name="T7" fmla="*/ 182 h 1102"/>
                  <a:gd name="T8" fmla="*/ 765 w 1103"/>
                  <a:gd name="T9" fmla="*/ 85 h 1102"/>
                  <a:gd name="T10" fmla="*/ 198 w 1103"/>
                  <a:gd name="T11" fmla="*/ 188 h 1102"/>
                  <a:gd name="T12" fmla="*/ 198 w 1103"/>
                  <a:gd name="T13" fmla="*/ 904 h 1102"/>
                  <a:gd name="T14" fmla="*/ 914 w 1103"/>
                  <a:gd name="T15" fmla="*/ 904 h 1102"/>
                  <a:gd name="T16" fmla="*/ 1013 w 1103"/>
                  <a:gd name="T17" fmla="*/ 328 h 1102"/>
                  <a:gd name="T18" fmla="*/ 918 w 1103"/>
                  <a:gd name="T19" fmla="*/ 378 h 1102"/>
                  <a:gd name="T20" fmla="*/ 838 w 1103"/>
                  <a:gd name="T21" fmla="*/ 828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3" h="1102">
                    <a:moveTo>
                      <a:pt x="838" y="828"/>
                    </a:moveTo>
                    <a:cubicBezTo>
                      <a:pt x="683" y="983"/>
                      <a:pt x="430" y="983"/>
                      <a:pt x="274" y="828"/>
                    </a:cubicBezTo>
                    <a:cubicBezTo>
                      <a:pt x="119" y="673"/>
                      <a:pt x="119" y="420"/>
                      <a:pt x="274" y="264"/>
                    </a:cubicBezTo>
                    <a:cubicBezTo>
                      <a:pt x="394" y="144"/>
                      <a:pt x="570" y="117"/>
                      <a:pt x="717" y="182"/>
                    </a:cubicBezTo>
                    <a:lnTo>
                      <a:pt x="765" y="85"/>
                    </a:lnTo>
                    <a:cubicBezTo>
                      <a:pt x="579" y="0"/>
                      <a:pt x="352" y="35"/>
                      <a:pt x="198" y="188"/>
                    </a:cubicBezTo>
                    <a:cubicBezTo>
                      <a:pt x="0" y="385"/>
                      <a:pt x="0" y="707"/>
                      <a:pt x="198" y="904"/>
                    </a:cubicBezTo>
                    <a:cubicBezTo>
                      <a:pt x="395" y="1102"/>
                      <a:pt x="717" y="1102"/>
                      <a:pt x="914" y="904"/>
                    </a:cubicBezTo>
                    <a:cubicBezTo>
                      <a:pt x="1070" y="748"/>
                      <a:pt x="1103" y="517"/>
                      <a:pt x="1013" y="328"/>
                    </a:cubicBezTo>
                    <a:lnTo>
                      <a:pt x="918" y="378"/>
                    </a:lnTo>
                    <a:cubicBezTo>
                      <a:pt x="987" y="527"/>
                      <a:pt x="959" y="707"/>
                      <a:pt x="838" y="8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1" name="Freeform 7"/>
              <p:cNvSpPr>
                <a:spLocks/>
              </p:cNvSpPr>
              <p:nvPr/>
            </p:nvSpPr>
            <p:spPr bwMode="auto">
              <a:xfrm>
                <a:off x="7974013" y="3216275"/>
                <a:ext cx="80963" cy="82550"/>
              </a:xfrm>
              <a:custGeom>
                <a:avLst/>
                <a:gdLst>
                  <a:gd name="T0" fmla="*/ 61 w 138"/>
                  <a:gd name="T1" fmla="*/ 141 h 141"/>
                  <a:gd name="T2" fmla="*/ 138 w 138"/>
                  <a:gd name="T3" fmla="*/ 64 h 141"/>
                  <a:gd name="T4" fmla="*/ 50 w 138"/>
                  <a:gd name="T5" fmla="*/ 0 h 141"/>
                  <a:gd name="T6" fmla="*/ 0 w 138"/>
                  <a:gd name="T7" fmla="*/ 95 h 141"/>
                  <a:gd name="T8" fmla="*/ 61 w 138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1">
                    <a:moveTo>
                      <a:pt x="61" y="141"/>
                    </a:moveTo>
                    <a:lnTo>
                      <a:pt x="138" y="64"/>
                    </a:lnTo>
                    <a:cubicBezTo>
                      <a:pt x="110" y="39"/>
                      <a:pt x="81" y="18"/>
                      <a:pt x="50" y="0"/>
                    </a:cubicBezTo>
                    <a:lnTo>
                      <a:pt x="0" y="95"/>
                    </a:lnTo>
                    <a:cubicBezTo>
                      <a:pt x="22" y="109"/>
                      <a:pt x="43" y="124"/>
                      <a:pt x="61" y="14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2" name="Freeform 8"/>
              <p:cNvSpPr>
                <a:spLocks/>
              </p:cNvSpPr>
              <p:nvPr/>
            </p:nvSpPr>
            <p:spPr bwMode="auto">
              <a:xfrm>
                <a:off x="7664450" y="3286125"/>
                <a:ext cx="377825" cy="376238"/>
              </a:xfrm>
              <a:custGeom>
                <a:avLst/>
                <a:gdLst>
                  <a:gd name="T0" fmla="*/ 460 w 647"/>
                  <a:gd name="T1" fmla="*/ 453 h 646"/>
                  <a:gd name="T2" fmla="*/ 193 w 647"/>
                  <a:gd name="T3" fmla="*/ 453 h 646"/>
                  <a:gd name="T4" fmla="*/ 193 w 647"/>
                  <a:gd name="T5" fmla="*/ 186 h 646"/>
                  <a:gd name="T6" fmla="*/ 394 w 647"/>
                  <a:gd name="T7" fmla="*/ 144 h 646"/>
                  <a:gd name="T8" fmla="*/ 443 w 647"/>
                  <a:gd name="T9" fmla="*/ 46 h 646"/>
                  <a:gd name="T10" fmla="*/ 116 w 647"/>
                  <a:gd name="T11" fmla="*/ 110 h 646"/>
                  <a:gd name="T12" fmla="*/ 116 w 647"/>
                  <a:gd name="T13" fmla="*/ 530 h 646"/>
                  <a:gd name="T14" fmla="*/ 536 w 647"/>
                  <a:gd name="T15" fmla="*/ 530 h 646"/>
                  <a:gd name="T16" fmla="*/ 598 w 647"/>
                  <a:gd name="T17" fmla="*/ 200 h 646"/>
                  <a:gd name="T18" fmla="*/ 502 w 647"/>
                  <a:gd name="T19" fmla="*/ 250 h 646"/>
                  <a:gd name="T20" fmla="*/ 460 w 647"/>
                  <a:gd name="T21" fmla="*/ 453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6">
                    <a:moveTo>
                      <a:pt x="460" y="453"/>
                    </a:moveTo>
                    <a:cubicBezTo>
                      <a:pt x="386" y="527"/>
                      <a:pt x="266" y="527"/>
                      <a:pt x="193" y="453"/>
                    </a:cubicBezTo>
                    <a:cubicBezTo>
                      <a:pt x="119" y="380"/>
                      <a:pt x="119" y="260"/>
                      <a:pt x="193" y="186"/>
                    </a:cubicBezTo>
                    <a:cubicBezTo>
                      <a:pt x="248" y="131"/>
                      <a:pt x="326" y="117"/>
                      <a:pt x="394" y="144"/>
                    </a:cubicBezTo>
                    <a:lnTo>
                      <a:pt x="443" y="46"/>
                    </a:lnTo>
                    <a:cubicBezTo>
                      <a:pt x="335" y="0"/>
                      <a:pt x="205" y="21"/>
                      <a:pt x="116" y="110"/>
                    </a:cubicBezTo>
                    <a:cubicBezTo>
                      <a:pt x="0" y="226"/>
                      <a:pt x="0" y="414"/>
                      <a:pt x="116" y="530"/>
                    </a:cubicBezTo>
                    <a:cubicBezTo>
                      <a:pt x="233" y="646"/>
                      <a:pt x="420" y="646"/>
                      <a:pt x="536" y="530"/>
                    </a:cubicBezTo>
                    <a:cubicBezTo>
                      <a:pt x="625" y="441"/>
                      <a:pt x="647" y="309"/>
                      <a:pt x="598" y="200"/>
                    </a:cubicBezTo>
                    <a:lnTo>
                      <a:pt x="502" y="250"/>
                    </a:lnTo>
                    <a:cubicBezTo>
                      <a:pt x="529" y="318"/>
                      <a:pt x="515" y="399"/>
                      <a:pt x="460" y="4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3" name="Freeform 9"/>
              <p:cNvSpPr>
                <a:spLocks/>
              </p:cNvSpPr>
              <p:nvPr/>
            </p:nvSpPr>
            <p:spPr bwMode="auto">
              <a:xfrm>
                <a:off x="7942263" y="3360738"/>
                <a:ext cx="60325" cy="49213"/>
              </a:xfrm>
              <a:custGeom>
                <a:avLst/>
                <a:gdLst>
                  <a:gd name="T0" fmla="*/ 0 w 103"/>
                  <a:gd name="T1" fmla="*/ 75 h 86"/>
                  <a:gd name="T2" fmla="*/ 8 w 103"/>
                  <a:gd name="T3" fmla="*/ 86 h 86"/>
                  <a:gd name="T4" fmla="*/ 103 w 103"/>
                  <a:gd name="T5" fmla="*/ 33 h 86"/>
                  <a:gd name="T6" fmla="*/ 79 w 103"/>
                  <a:gd name="T7" fmla="*/ 0 h 86"/>
                  <a:gd name="T8" fmla="*/ 0 w 103"/>
                  <a:gd name="T9" fmla="*/ 7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6">
                    <a:moveTo>
                      <a:pt x="0" y="75"/>
                    </a:moveTo>
                    <a:cubicBezTo>
                      <a:pt x="3" y="79"/>
                      <a:pt x="5" y="82"/>
                      <a:pt x="8" y="86"/>
                    </a:cubicBezTo>
                    <a:lnTo>
                      <a:pt x="103" y="33"/>
                    </a:lnTo>
                    <a:cubicBezTo>
                      <a:pt x="95" y="22"/>
                      <a:pt x="88" y="11"/>
                      <a:pt x="79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4" name="Freeform 10"/>
              <p:cNvSpPr>
                <a:spLocks/>
              </p:cNvSpPr>
              <p:nvPr/>
            </p:nvSpPr>
            <p:spPr bwMode="auto">
              <a:xfrm>
                <a:off x="7916863" y="3324225"/>
                <a:ext cx="52388" cy="61913"/>
              </a:xfrm>
              <a:custGeom>
                <a:avLst/>
                <a:gdLst>
                  <a:gd name="T0" fmla="*/ 88 w 88"/>
                  <a:gd name="T1" fmla="*/ 29 h 106"/>
                  <a:gd name="T2" fmla="*/ 50 w 88"/>
                  <a:gd name="T3" fmla="*/ 0 h 106"/>
                  <a:gd name="T4" fmla="*/ 0 w 88"/>
                  <a:gd name="T5" fmla="*/ 96 h 106"/>
                  <a:gd name="T6" fmla="*/ 13 w 88"/>
                  <a:gd name="T7" fmla="*/ 106 h 106"/>
                  <a:gd name="T8" fmla="*/ 88 w 88"/>
                  <a:gd name="T9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06">
                    <a:moveTo>
                      <a:pt x="88" y="29"/>
                    </a:moveTo>
                    <a:cubicBezTo>
                      <a:pt x="76" y="18"/>
                      <a:pt x="63" y="9"/>
                      <a:pt x="50" y="0"/>
                    </a:cubicBezTo>
                    <a:lnTo>
                      <a:pt x="0" y="96"/>
                    </a:lnTo>
                    <a:cubicBezTo>
                      <a:pt x="5" y="99"/>
                      <a:pt x="8" y="102"/>
                      <a:pt x="13" y="106"/>
                    </a:cubicBezTo>
                    <a:lnTo>
                      <a:pt x="8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7807325" y="3422650"/>
                <a:ext cx="100013" cy="100013"/>
              </a:xfrm>
              <a:custGeom>
                <a:avLst/>
                <a:gdLst>
                  <a:gd name="T0" fmla="*/ 68 w 171"/>
                  <a:gd name="T1" fmla="*/ 87 h 171"/>
                  <a:gd name="T2" fmla="*/ 67 w 171"/>
                  <a:gd name="T3" fmla="*/ 83 h 171"/>
                  <a:gd name="T4" fmla="*/ 68 w 171"/>
                  <a:gd name="T5" fmla="*/ 73 h 171"/>
                  <a:gd name="T6" fmla="*/ 102 w 171"/>
                  <a:gd name="T7" fmla="*/ 5 h 171"/>
                  <a:gd name="T8" fmla="*/ 31 w 171"/>
                  <a:gd name="T9" fmla="*/ 27 h 171"/>
                  <a:gd name="T10" fmla="*/ 31 w 171"/>
                  <a:gd name="T11" fmla="*/ 140 h 171"/>
                  <a:gd name="T12" fmla="*/ 143 w 171"/>
                  <a:gd name="T13" fmla="*/ 140 h 171"/>
                  <a:gd name="T14" fmla="*/ 165 w 171"/>
                  <a:gd name="T15" fmla="*/ 67 h 171"/>
                  <a:gd name="T16" fmla="*/ 95 w 171"/>
                  <a:gd name="T17" fmla="*/ 103 h 171"/>
                  <a:gd name="T18" fmla="*/ 88 w 171"/>
                  <a:gd name="T19" fmla="*/ 105 h 171"/>
                  <a:gd name="T20" fmla="*/ 77 w 171"/>
                  <a:gd name="T21" fmla="*/ 100 h 171"/>
                  <a:gd name="T22" fmla="*/ 73 w 171"/>
                  <a:gd name="T23" fmla="*/ 96 h 171"/>
                  <a:gd name="T24" fmla="*/ 68 w 171"/>
                  <a:gd name="T25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171">
                    <a:moveTo>
                      <a:pt x="68" y="87"/>
                    </a:moveTo>
                    <a:cubicBezTo>
                      <a:pt x="67" y="86"/>
                      <a:pt x="67" y="85"/>
                      <a:pt x="67" y="83"/>
                    </a:cubicBezTo>
                    <a:cubicBezTo>
                      <a:pt x="66" y="78"/>
                      <a:pt x="68" y="73"/>
                      <a:pt x="68" y="73"/>
                    </a:cubicBezTo>
                    <a:lnTo>
                      <a:pt x="102" y="5"/>
                    </a:lnTo>
                    <a:cubicBezTo>
                      <a:pt x="77" y="0"/>
                      <a:pt x="51" y="7"/>
                      <a:pt x="31" y="27"/>
                    </a:cubicBezTo>
                    <a:cubicBezTo>
                      <a:pt x="0" y="58"/>
                      <a:pt x="0" y="108"/>
                      <a:pt x="31" y="140"/>
                    </a:cubicBezTo>
                    <a:cubicBezTo>
                      <a:pt x="62" y="171"/>
                      <a:pt x="112" y="171"/>
                      <a:pt x="143" y="140"/>
                    </a:cubicBezTo>
                    <a:cubicBezTo>
                      <a:pt x="163" y="119"/>
                      <a:pt x="171" y="92"/>
                      <a:pt x="165" y="67"/>
                    </a:cubicBezTo>
                    <a:lnTo>
                      <a:pt x="95" y="103"/>
                    </a:lnTo>
                    <a:cubicBezTo>
                      <a:pt x="95" y="103"/>
                      <a:pt x="92" y="105"/>
                      <a:pt x="88" y="105"/>
                    </a:cubicBezTo>
                    <a:cubicBezTo>
                      <a:pt x="86" y="105"/>
                      <a:pt x="81" y="103"/>
                      <a:pt x="77" y="100"/>
                    </a:cubicBezTo>
                    <a:lnTo>
                      <a:pt x="73" y="96"/>
                    </a:lnTo>
                    <a:cubicBezTo>
                      <a:pt x="72" y="93"/>
                      <a:pt x="70" y="90"/>
                      <a:pt x="68" y="8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6" name="Freeform 12"/>
              <p:cNvSpPr>
                <a:spLocks/>
              </p:cNvSpPr>
              <p:nvPr/>
            </p:nvSpPr>
            <p:spPr bwMode="auto">
              <a:xfrm>
                <a:off x="7858125" y="3041650"/>
                <a:ext cx="241300" cy="412750"/>
              </a:xfrm>
              <a:custGeom>
                <a:avLst/>
                <a:gdLst>
                  <a:gd name="T0" fmla="*/ 50 w 413"/>
                  <a:gd name="T1" fmla="*/ 657 h 710"/>
                  <a:gd name="T2" fmla="*/ 322 w 413"/>
                  <a:gd name="T3" fmla="*/ 141 h 710"/>
                  <a:gd name="T4" fmla="*/ 325 w 413"/>
                  <a:gd name="T5" fmla="*/ 141 h 710"/>
                  <a:gd name="T6" fmla="*/ 325 w 413"/>
                  <a:gd name="T7" fmla="*/ 141 h 710"/>
                  <a:gd name="T8" fmla="*/ 413 w 413"/>
                  <a:gd name="T9" fmla="*/ 56 h 710"/>
                  <a:gd name="T10" fmla="*/ 392 w 413"/>
                  <a:gd name="T11" fmla="*/ 51 h 710"/>
                  <a:gd name="T12" fmla="*/ 346 w 413"/>
                  <a:gd name="T13" fmla="*/ 63 h 710"/>
                  <a:gd name="T14" fmla="*/ 340 w 413"/>
                  <a:gd name="T15" fmla="*/ 67 h 710"/>
                  <a:gd name="T16" fmla="*/ 340 w 413"/>
                  <a:gd name="T17" fmla="*/ 60 h 710"/>
                  <a:gd name="T18" fmla="*/ 308 w 413"/>
                  <a:gd name="T19" fmla="*/ 0 h 710"/>
                  <a:gd name="T20" fmla="*/ 290 w 413"/>
                  <a:gd name="T21" fmla="*/ 125 h 710"/>
                  <a:gd name="T22" fmla="*/ 291 w 413"/>
                  <a:gd name="T23" fmla="*/ 127 h 710"/>
                  <a:gd name="T24" fmla="*/ 290 w 413"/>
                  <a:gd name="T25" fmla="*/ 130 h 710"/>
                  <a:gd name="T26" fmla="*/ 0 w 413"/>
                  <a:gd name="T27" fmla="*/ 710 h 710"/>
                  <a:gd name="T28" fmla="*/ 50 w 413"/>
                  <a:gd name="T29" fmla="*/ 657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3" h="710">
                    <a:moveTo>
                      <a:pt x="50" y="657"/>
                    </a:moveTo>
                    <a:lnTo>
                      <a:pt x="322" y="141"/>
                    </a:lnTo>
                    <a:lnTo>
                      <a:pt x="325" y="141"/>
                    </a:lnTo>
                    <a:lnTo>
                      <a:pt x="325" y="141"/>
                    </a:lnTo>
                    <a:cubicBezTo>
                      <a:pt x="331" y="141"/>
                      <a:pt x="380" y="138"/>
                      <a:pt x="413" y="56"/>
                    </a:cubicBezTo>
                    <a:cubicBezTo>
                      <a:pt x="407" y="52"/>
                      <a:pt x="401" y="51"/>
                      <a:pt x="392" y="51"/>
                    </a:cubicBezTo>
                    <a:cubicBezTo>
                      <a:pt x="370" y="51"/>
                      <a:pt x="346" y="63"/>
                      <a:pt x="346" y="63"/>
                    </a:cubicBezTo>
                    <a:lnTo>
                      <a:pt x="340" y="67"/>
                    </a:lnTo>
                    <a:lnTo>
                      <a:pt x="340" y="60"/>
                    </a:lnTo>
                    <a:cubicBezTo>
                      <a:pt x="340" y="60"/>
                      <a:pt x="337" y="15"/>
                      <a:pt x="308" y="0"/>
                    </a:cubicBezTo>
                    <a:cubicBezTo>
                      <a:pt x="257" y="78"/>
                      <a:pt x="288" y="123"/>
                      <a:pt x="290" y="125"/>
                    </a:cubicBezTo>
                    <a:lnTo>
                      <a:pt x="291" y="127"/>
                    </a:lnTo>
                    <a:lnTo>
                      <a:pt x="290" y="130"/>
                    </a:lnTo>
                    <a:lnTo>
                      <a:pt x="0" y="710"/>
                    </a:lnTo>
                    <a:lnTo>
                      <a:pt x="50" y="6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7" name="Freeform 13"/>
              <p:cNvSpPr>
                <a:spLocks/>
              </p:cNvSpPr>
              <p:nvPr/>
            </p:nvSpPr>
            <p:spPr bwMode="auto">
              <a:xfrm>
                <a:off x="7875588" y="3219450"/>
                <a:ext cx="407988" cy="250825"/>
              </a:xfrm>
              <a:custGeom>
                <a:avLst/>
                <a:gdLst>
                  <a:gd name="T0" fmla="*/ 0 w 699"/>
                  <a:gd name="T1" fmla="*/ 430 h 430"/>
                  <a:gd name="T2" fmla="*/ 574 w 699"/>
                  <a:gd name="T3" fmla="*/ 126 h 430"/>
                  <a:gd name="T4" fmla="*/ 577 w 699"/>
                  <a:gd name="T5" fmla="*/ 127 h 430"/>
                  <a:gd name="T6" fmla="*/ 615 w 699"/>
                  <a:gd name="T7" fmla="*/ 137 h 430"/>
                  <a:gd name="T8" fmla="*/ 699 w 699"/>
                  <a:gd name="T9" fmla="*/ 107 h 430"/>
                  <a:gd name="T10" fmla="*/ 639 w 699"/>
                  <a:gd name="T11" fmla="*/ 75 h 430"/>
                  <a:gd name="T12" fmla="*/ 632 w 699"/>
                  <a:gd name="T13" fmla="*/ 74 h 430"/>
                  <a:gd name="T14" fmla="*/ 635 w 699"/>
                  <a:gd name="T15" fmla="*/ 67 h 430"/>
                  <a:gd name="T16" fmla="*/ 643 w 699"/>
                  <a:gd name="T17" fmla="*/ 0 h 430"/>
                  <a:gd name="T18" fmla="*/ 557 w 699"/>
                  <a:gd name="T19" fmla="*/ 92 h 430"/>
                  <a:gd name="T20" fmla="*/ 557 w 699"/>
                  <a:gd name="T21" fmla="*/ 95 h 430"/>
                  <a:gd name="T22" fmla="*/ 57 w 699"/>
                  <a:gd name="T23" fmla="*/ 374 h 430"/>
                  <a:gd name="T24" fmla="*/ 0 w 699"/>
                  <a:gd name="T25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9" h="430">
                    <a:moveTo>
                      <a:pt x="0" y="430"/>
                    </a:moveTo>
                    <a:lnTo>
                      <a:pt x="574" y="126"/>
                    </a:lnTo>
                    <a:lnTo>
                      <a:pt x="577" y="127"/>
                    </a:lnTo>
                    <a:cubicBezTo>
                      <a:pt x="577" y="127"/>
                      <a:pt x="590" y="137"/>
                      <a:pt x="615" y="137"/>
                    </a:cubicBezTo>
                    <a:cubicBezTo>
                      <a:pt x="640" y="137"/>
                      <a:pt x="669" y="127"/>
                      <a:pt x="699" y="107"/>
                    </a:cubicBezTo>
                    <a:cubicBezTo>
                      <a:pt x="687" y="81"/>
                      <a:pt x="639" y="75"/>
                      <a:pt x="639" y="75"/>
                    </a:cubicBezTo>
                    <a:lnTo>
                      <a:pt x="632" y="74"/>
                    </a:lnTo>
                    <a:lnTo>
                      <a:pt x="635" y="67"/>
                    </a:lnTo>
                    <a:cubicBezTo>
                      <a:pt x="635" y="67"/>
                      <a:pt x="659" y="29"/>
                      <a:pt x="643" y="0"/>
                    </a:cubicBezTo>
                    <a:cubicBezTo>
                      <a:pt x="557" y="36"/>
                      <a:pt x="557" y="91"/>
                      <a:pt x="557" y="92"/>
                    </a:cubicBezTo>
                    <a:lnTo>
                      <a:pt x="557" y="95"/>
                    </a:lnTo>
                    <a:lnTo>
                      <a:pt x="57" y="374"/>
                    </a:lnTo>
                    <a:lnTo>
                      <a:pt x="0" y="4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78" name="Freeform 14"/>
              <p:cNvSpPr>
                <a:spLocks/>
              </p:cNvSpPr>
              <p:nvPr/>
            </p:nvSpPr>
            <p:spPr bwMode="auto">
              <a:xfrm>
                <a:off x="7851775" y="3117850"/>
                <a:ext cx="360363" cy="358775"/>
              </a:xfrm>
              <a:custGeom>
                <a:avLst/>
                <a:gdLst>
                  <a:gd name="T0" fmla="*/ 2 w 616"/>
                  <a:gd name="T1" fmla="*/ 601 h 616"/>
                  <a:gd name="T2" fmla="*/ 0 w 616"/>
                  <a:gd name="T3" fmla="*/ 604 h 616"/>
                  <a:gd name="T4" fmla="*/ 5 w 616"/>
                  <a:gd name="T5" fmla="*/ 611 h 616"/>
                  <a:gd name="T6" fmla="*/ 14 w 616"/>
                  <a:gd name="T7" fmla="*/ 616 h 616"/>
                  <a:gd name="T8" fmla="*/ 16 w 616"/>
                  <a:gd name="T9" fmla="*/ 615 h 616"/>
                  <a:gd name="T10" fmla="*/ 503 w 616"/>
                  <a:gd name="T11" fmla="*/ 140 h 616"/>
                  <a:gd name="T12" fmla="*/ 505 w 616"/>
                  <a:gd name="T13" fmla="*/ 141 h 616"/>
                  <a:gd name="T14" fmla="*/ 522 w 616"/>
                  <a:gd name="T15" fmla="*/ 144 h 616"/>
                  <a:gd name="T16" fmla="*/ 616 w 616"/>
                  <a:gd name="T17" fmla="*/ 87 h 616"/>
                  <a:gd name="T18" fmla="*/ 550 w 616"/>
                  <a:gd name="T19" fmla="*/ 74 h 616"/>
                  <a:gd name="T20" fmla="*/ 543 w 616"/>
                  <a:gd name="T21" fmla="*/ 75 h 616"/>
                  <a:gd name="T22" fmla="*/ 545 w 616"/>
                  <a:gd name="T23" fmla="*/ 67 h 616"/>
                  <a:gd name="T24" fmla="*/ 534 w 616"/>
                  <a:gd name="T25" fmla="*/ 0 h 616"/>
                  <a:gd name="T26" fmla="*/ 478 w 616"/>
                  <a:gd name="T27" fmla="*/ 112 h 616"/>
                  <a:gd name="T28" fmla="*/ 479 w 616"/>
                  <a:gd name="T29" fmla="*/ 115 h 616"/>
                  <a:gd name="T30" fmla="*/ 476 w 616"/>
                  <a:gd name="T31" fmla="*/ 117 h 616"/>
                  <a:gd name="T32" fmla="*/ 2 w 616"/>
                  <a:gd name="T33" fmla="*/ 601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6" h="616">
                    <a:moveTo>
                      <a:pt x="2" y="601"/>
                    </a:moveTo>
                    <a:cubicBezTo>
                      <a:pt x="2" y="601"/>
                      <a:pt x="0" y="603"/>
                      <a:pt x="0" y="604"/>
                    </a:cubicBezTo>
                    <a:cubicBezTo>
                      <a:pt x="0" y="606"/>
                      <a:pt x="2" y="609"/>
                      <a:pt x="5" y="611"/>
                    </a:cubicBezTo>
                    <a:cubicBezTo>
                      <a:pt x="8" y="614"/>
                      <a:pt x="12" y="616"/>
                      <a:pt x="14" y="616"/>
                    </a:cubicBezTo>
                    <a:cubicBezTo>
                      <a:pt x="15" y="616"/>
                      <a:pt x="16" y="615"/>
                      <a:pt x="16" y="615"/>
                    </a:cubicBezTo>
                    <a:lnTo>
                      <a:pt x="503" y="140"/>
                    </a:lnTo>
                    <a:lnTo>
                      <a:pt x="505" y="141"/>
                    </a:lnTo>
                    <a:cubicBezTo>
                      <a:pt x="505" y="141"/>
                      <a:pt x="511" y="144"/>
                      <a:pt x="522" y="144"/>
                    </a:cubicBezTo>
                    <a:cubicBezTo>
                      <a:pt x="539" y="144"/>
                      <a:pt x="575" y="136"/>
                      <a:pt x="616" y="87"/>
                    </a:cubicBezTo>
                    <a:cubicBezTo>
                      <a:pt x="597" y="66"/>
                      <a:pt x="550" y="74"/>
                      <a:pt x="550" y="74"/>
                    </a:cubicBezTo>
                    <a:lnTo>
                      <a:pt x="543" y="75"/>
                    </a:lnTo>
                    <a:lnTo>
                      <a:pt x="545" y="67"/>
                    </a:lnTo>
                    <a:cubicBezTo>
                      <a:pt x="545" y="67"/>
                      <a:pt x="556" y="24"/>
                      <a:pt x="534" y="0"/>
                    </a:cubicBezTo>
                    <a:cubicBezTo>
                      <a:pt x="461" y="60"/>
                      <a:pt x="478" y="112"/>
                      <a:pt x="478" y="112"/>
                    </a:cubicBezTo>
                    <a:lnTo>
                      <a:pt x="479" y="115"/>
                    </a:lnTo>
                    <a:lnTo>
                      <a:pt x="476" y="117"/>
                    </a:lnTo>
                    <a:lnTo>
                      <a:pt x="2" y="6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sp>
          <p:nvSpPr>
            <p:cNvPr id="32" name="Freeform 64"/>
            <p:cNvSpPr>
              <a:spLocks noEditPoints="1"/>
            </p:cNvSpPr>
            <p:nvPr/>
          </p:nvSpPr>
          <p:spPr bwMode="auto">
            <a:xfrm>
              <a:off x="5977703" y="3937652"/>
              <a:ext cx="186134" cy="177720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6100110" y="3376011"/>
              <a:ext cx="302640" cy="302956"/>
              <a:chOff x="6723063" y="1804988"/>
              <a:chExt cx="3017837" cy="3021013"/>
            </a:xfrm>
            <a:solidFill>
              <a:schemeClr val="bg2"/>
            </a:solidFill>
          </p:grpSpPr>
          <p:sp>
            <p:nvSpPr>
              <p:cNvPr id="167" name="Freeform 160"/>
              <p:cNvSpPr>
                <a:spLocks noEditPoints="1"/>
              </p:cNvSpPr>
              <p:nvPr/>
            </p:nvSpPr>
            <p:spPr bwMode="auto">
              <a:xfrm>
                <a:off x="7697789" y="2622551"/>
                <a:ext cx="1303336" cy="1038225"/>
              </a:xfrm>
              <a:custGeom>
                <a:avLst/>
                <a:gdLst>
                  <a:gd name="T0" fmla="*/ 186 w 367"/>
                  <a:gd name="T1" fmla="*/ 104 h 292"/>
                  <a:gd name="T2" fmla="*/ 151 w 367"/>
                  <a:gd name="T3" fmla="*/ 98 h 292"/>
                  <a:gd name="T4" fmla="*/ 127 w 367"/>
                  <a:gd name="T5" fmla="*/ 101 h 292"/>
                  <a:gd name="T6" fmla="*/ 0 w 367"/>
                  <a:gd name="T7" fmla="*/ 40 h 292"/>
                  <a:gd name="T8" fmla="*/ 56 w 367"/>
                  <a:gd name="T9" fmla="*/ 174 h 292"/>
                  <a:gd name="T10" fmla="*/ 53 w 367"/>
                  <a:gd name="T11" fmla="*/ 195 h 292"/>
                  <a:gd name="T12" fmla="*/ 151 w 367"/>
                  <a:gd name="T13" fmla="*/ 292 h 292"/>
                  <a:gd name="T14" fmla="*/ 248 w 367"/>
                  <a:gd name="T15" fmla="*/ 195 h 292"/>
                  <a:gd name="T16" fmla="*/ 248 w 367"/>
                  <a:gd name="T17" fmla="*/ 190 h 292"/>
                  <a:gd name="T18" fmla="*/ 367 w 367"/>
                  <a:gd name="T19" fmla="*/ 0 h 292"/>
                  <a:gd name="T20" fmla="*/ 186 w 367"/>
                  <a:gd name="T21" fmla="*/ 104 h 292"/>
                  <a:gd name="T22" fmla="*/ 151 w 367"/>
                  <a:gd name="T23" fmla="*/ 231 h 292"/>
                  <a:gd name="T24" fmla="*/ 115 w 367"/>
                  <a:gd name="T25" fmla="*/ 195 h 292"/>
                  <a:gd name="T26" fmla="*/ 151 w 367"/>
                  <a:gd name="T27" fmla="*/ 159 h 292"/>
                  <a:gd name="T28" fmla="*/ 187 w 367"/>
                  <a:gd name="T29" fmla="*/ 195 h 292"/>
                  <a:gd name="T30" fmla="*/ 151 w 367"/>
                  <a:gd name="T31" fmla="*/ 23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7" h="292">
                    <a:moveTo>
                      <a:pt x="186" y="104"/>
                    </a:moveTo>
                    <a:cubicBezTo>
                      <a:pt x="175" y="100"/>
                      <a:pt x="163" y="98"/>
                      <a:pt x="151" y="98"/>
                    </a:cubicBezTo>
                    <a:cubicBezTo>
                      <a:pt x="143" y="98"/>
                      <a:pt x="135" y="99"/>
                      <a:pt x="127" y="10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4" y="181"/>
                      <a:pt x="53" y="188"/>
                      <a:pt x="53" y="195"/>
                    </a:cubicBezTo>
                    <a:cubicBezTo>
                      <a:pt x="53" y="249"/>
                      <a:pt x="97" y="292"/>
                      <a:pt x="151" y="292"/>
                    </a:cubicBezTo>
                    <a:cubicBezTo>
                      <a:pt x="204" y="292"/>
                      <a:pt x="248" y="249"/>
                      <a:pt x="248" y="195"/>
                    </a:cubicBezTo>
                    <a:cubicBezTo>
                      <a:pt x="248" y="193"/>
                      <a:pt x="248" y="191"/>
                      <a:pt x="248" y="190"/>
                    </a:cubicBezTo>
                    <a:cubicBezTo>
                      <a:pt x="367" y="0"/>
                      <a:pt x="367" y="0"/>
                      <a:pt x="367" y="0"/>
                    </a:cubicBezTo>
                    <a:lnTo>
                      <a:pt x="186" y="104"/>
                    </a:lnTo>
                    <a:close/>
                    <a:moveTo>
                      <a:pt x="151" y="231"/>
                    </a:moveTo>
                    <a:cubicBezTo>
                      <a:pt x="131" y="231"/>
                      <a:pt x="115" y="215"/>
                      <a:pt x="115" y="195"/>
                    </a:cubicBezTo>
                    <a:cubicBezTo>
                      <a:pt x="115" y="175"/>
                      <a:pt x="131" y="159"/>
                      <a:pt x="151" y="159"/>
                    </a:cubicBezTo>
                    <a:cubicBezTo>
                      <a:pt x="171" y="159"/>
                      <a:pt x="187" y="175"/>
                      <a:pt x="187" y="195"/>
                    </a:cubicBezTo>
                    <a:cubicBezTo>
                      <a:pt x="187" y="215"/>
                      <a:pt x="171" y="231"/>
                      <a:pt x="151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8" name="Freeform 161"/>
              <p:cNvSpPr>
                <a:spLocks noEditPoints="1"/>
              </p:cNvSpPr>
              <p:nvPr/>
            </p:nvSpPr>
            <p:spPr bwMode="auto">
              <a:xfrm>
                <a:off x="6723063" y="1804988"/>
                <a:ext cx="3017837" cy="3021013"/>
              </a:xfrm>
              <a:custGeom>
                <a:avLst/>
                <a:gdLst>
                  <a:gd name="T0" fmla="*/ 425 w 849"/>
                  <a:gd name="T1" fmla="*/ 0 h 850"/>
                  <a:gd name="T2" fmla="*/ 0 w 849"/>
                  <a:gd name="T3" fmla="*/ 425 h 850"/>
                  <a:gd name="T4" fmla="*/ 425 w 849"/>
                  <a:gd name="T5" fmla="*/ 850 h 850"/>
                  <a:gd name="T6" fmla="*/ 849 w 849"/>
                  <a:gd name="T7" fmla="*/ 425 h 850"/>
                  <a:gd name="T8" fmla="*/ 425 w 849"/>
                  <a:gd name="T9" fmla="*/ 0 h 850"/>
                  <a:gd name="T10" fmla="*/ 445 w 849"/>
                  <a:gd name="T11" fmla="*/ 742 h 850"/>
                  <a:gd name="T12" fmla="*/ 445 w 849"/>
                  <a:gd name="T13" fmla="*/ 702 h 850"/>
                  <a:gd name="T14" fmla="*/ 422 w 849"/>
                  <a:gd name="T15" fmla="*/ 680 h 850"/>
                  <a:gd name="T16" fmla="*/ 400 w 849"/>
                  <a:gd name="T17" fmla="*/ 702 h 850"/>
                  <a:gd name="T18" fmla="*/ 400 w 849"/>
                  <a:gd name="T19" fmla="*/ 742 h 850"/>
                  <a:gd name="T20" fmla="*/ 107 w 849"/>
                  <a:gd name="T21" fmla="*/ 447 h 850"/>
                  <a:gd name="T22" fmla="*/ 147 w 849"/>
                  <a:gd name="T23" fmla="*/ 447 h 850"/>
                  <a:gd name="T24" fmla="*/ 169 w 849"/>
                  <a:gd name="T25" fmla="*/ 424 h 850"/>
                  <a:gd name="T26" fmla="*/ 147 w 849"/>
                  <a:gd name="T27" fmla="*/ 402 h 850"/>
                  <a:gd name="T28" fmla="*/ 107 w 849"/>
                  <a:gd name="T29" fmla="*/ 402 h 850"/>
                  <a:gd name="T30" fmla="*/ 402 w 849"/>
                  <a:gd name="T31" fmla="*/ 108 h 850"/>
                  <a:gd name="T32" fmla="*/ 402 w 849"/>
                  <a:gd name="T33" fmla="*/ 148 h 850"/>
                  <a:gd name="T34" fmla="*/ 425 w 849"/>
                  <a:gd name="T35" fmla="*/ 171 h 850"/>
                  <a:gd name="T36" fmla="*/ 447 w 849"/>
                  <a:gd name="T37" fmla="*/ 148 h 850"/>
                  <a:gd name="T38" fmla="*/ 447 w 849"/>
                  <a:gd name="T39" fmla="*/ 108 h 850"/>
                  <a:gd name="T40" fmla="*/ 742 w 849"/>
                  <a:gd name="T41" fmla="*/ 404 h 850"/>
                  <a:gd name="T42" fmla="*/ 701 w 849"/>
                  <a:gd name="T43" fmla="*/ 404 h 850"/>
                  <a:gd name="T44" fmla="*/ 678 w 849"/>
                  <a:gd name="T45" fmla="*/ 426 h 850"/>
                  <a:gd name="T46" fmla="*/ 701 w 849"/>
                  <a:gd name="T47" fmla="*/ 449 h 850"/>
                  <a:gd name="T48" fmla="*/ 742 w 849"/>
                  <a:gd name="T49" fmla="*/ 449 h 850"/>
                  <a:gd name="T50" fmla="*/ 445 w 849"/>
                  <a:gd name="T51" fmla="*/ 742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9" h="850">
                    <a:moveTo>
                      <a:pt x="425" y="0"/>
                    </a:moveTo>
                    <a:cubicBezTo>
                      <a:pt x="190" y="0"/>
                      <a:pt x="0" y="191"/>
                      <a:pt x="0" y="425"/>
                    </a:cubicBezTo>
                    <a:cubicBezTo>
                      <a:pt x="0" y="659"/>
                      <a:pt x="190" y="850"/>
                      <a:pt x="425" y="850"/>
                    </a:cubicBezTo>
                    <a:cubicBezTo>
                      <a:pt x="659" y="850"/>
                      <a:pt x="849" y="659"/>
                      <a:pt x="849" y="425"/>
                    </a:cubicBezTo>
                    <a:cubicBezTo>
                      <a:pt x="849" y="191"/>
                      <a:pt x="659" y="0"/>
                      <a:pt x="425" y="0"/>
                    </a:cubicBezTo>
                    <a:close/>
                    <a:moveTo>
                      <a:pt x="445" y="742"/>
                    </a:moveTo>
                    <a:cubicBezTo>
                      <a:pt x="445" y="702"/>
                      <a:pt x="445" y="702"/>
                      <a:pt x="445" y="702"/>
                    </a:cubicBezTo>
                    <a:cubicBezTo>
                      <a:pt x="445" y="690"/>
                      <a:pt x="435" y="680"/>
                      <a:pt x="422" y="680"/>
                    </a:cubicBezTo>
                    <a:cubicBezTo>
                      <a:pt x="410" y="680"/>
                      <a:pt x="400" y="690"/>
                      <a:pt x="400" y="702"/>
                    </a:cubicBezTo>
                    <a:cubicBezTo>
                      <a:pt x="400" y="742"/>
                      <a:pt x="400" y="742"/>
                      <a:pt x="400" y="742"/>
                    </a:cubicBezTo>
                    <a:cubicBezTo>
                      <a:pt x="243" y="730"/>
                      <a:pt x="118" y="604"/>
                      <a:pt x="107" y="447"/>
                    </a:cubicBezTo>
                    <a:cubicBezTo>
                      <a:pt x="147" y="447"/>
                      <a:pt x="147" y="447"/>
                      <a:pt x="147" y="447"/>
                    </a:cubicBezTo>
                    <a:cubicBezTo>
                      <a:pt x="159" y="447"/>
                      <a:pt x="169" y="437"/>
                      <a:pt x="169" y="424"/>
                    </a:cubicBezTo>
                    <a:cubicBezTo>
                      <a:pt x="169" y="412"/>
                      <a:pt x="159" y="402"/>
                      <a:pt x="147" y="402"/>
                    </a:cubicBezTo>
                    <a:cubicBezTo>
                      <a:pt x="107" y="402"/>
                      <a:pt x="107" y="402"/>
                      <a:pt x="107" y="402"/>
                    </a:cubicBezTo>
                    <a:cubicBezTo>
                      <a:pt x="119" y="244"/>
                      <a:pt x="245" y="119"/>
                      <a:pt x="402" y="108"/>
                    </a:cubicBezTo>
                    <a:cubicBezTo>
                      <a:pt x="402" y="148"/>
                      <a:pt x="402" y="148"/>
                      <a:pt x="402" y="148"/>
                    </a:cubicBezTo>
                    <a:cubicBezTo>
                      <a:pt x="402" y="161"/>
                      <a:pt x="412" y="171"/>
                      <a:pt x="425" y="171"/>
                    </a:cubicBezTo>
                    <a:cubicBezTo>
                      <a:pt x="437" y="171"/>
                      <a:pt x="447" y="161"/>
                      <a:pt x="447" y="148"/>
                    </a:cubicBezTo>
                    <a:cubicBezTo>
                      <a:pt x="447" y="108"/>
                      <a:pt x="447" y="108"/>
                      <a:pt x="447" y="108"/>
                    </a:cubicBezTo>
                    <a:cubicBezTo>
                      <a:pt x="605" y="119"/>
                      <a:pt x="732" y="245"/>
                      <a:pt x="742" y="404"/>
                    </a:cubicBezTo>
                    <a:cubicBezTo>
                      <a:pt x="701" y="404"/>
                      <a:pt x="701" y="404"/>
                      <a:pt x="701" y="404"/>
                    </a:cubicBezTo>
                    <a:cubicBezTo>
                      <a:pt x="688" y="404"/>
                      <a:pt x="678" y="414"/>
                      <a:pt x="678" y="426"/>
                    </a:cubicBezTo>
                    <a:cubicBezTo>
                      <a:pt x="678" y="439"/>
                      <a:pt x="688" y="449"/>
                      <a:pt x="701" y="449"/>
                    </a:cubicBezTo>
                    <a:cubicBezTo>
                      <a:pt x="742" y="449"/>
                      <a:pt x="742" y="449"/>
                      <a:pt x="742" y="449"/>
                    </a:cubicBezTo>
                    <a:cubicBezTo>
                      <a:pt x="730" y="607"/>
                      <a:pt x="603" y="732"/>
                      <a:pt x="445" y="7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6400132" y="3360647"/>
              <a:ext cx="421992" cy="403351"/>
              <a:chOff x="5929180" y="4263829"/>
              <a:chExt cx="297994" cy="284831"/>
            </a:xfrm>
            <a:solidFill>
              <a:schemeClr val="accent1"/>
            </a:solidFill>
          </p:grpSpPr>
          <p:sp>
            <p:nvSpPr>
              <p:cNvPr id="162" name="Freeform 155"/>
              <p:cNvSpPr>
                <a:spLocks/>
              </p:cNvSpPr>
              <p:nvPr/>
            </p:nvSpPr>
            <p:spPr bwMode="auto">
              <a:xfrm>
                <a:off x="5930277" y="4263829"/>
                <a:ext cx="296531" cy="145706"/>
              </a:xfrm>
              <a:custGeom>
                <a:avLst/>
                <a:gdLst>
                  <a:gd name="T0" fmla="*/ 16 w 724"/>
                  <a:gd name="T1" fmla="*/ 356 h 356"/>
                  <a:gd name="T2" fmla="*/ 21 w 724"/>
                  <a:gd name="T3" fmla="*/ 355 h 356"/>
                  <a:gd name="T4" fmla="*/ 250 w 724"/>
                  <a:gd name="T5" fmla="*/ 259 h 356"/>
                  <a:gd name="T6" fmla="*/ 492 w 724"/>
                  <a:gd name="T7" fmla="*/ 209 h 356"/>
                  <a:gd name="T8" fmla="*/ 659 w 724"/>
                  <a:gd name="T9" fmla="*/ 71 h 356"/>
                  <a:gd name="T10" fmla="*/ 685 w 724"/>
                  <a:gd name="T11" fmla="*/ 103 h 356"/>
                  <a:gd name="T12" fmla="*/ 724 w 724"/>
                  <a:gd name="T13" fmla="*/ 0 h 356"/>
                  <a:gd name="T14" fmla="*/ 615 w 724"/>
                  <a:gd name="T15" fmla="*/ 17 h 356"/>
                  <a:gd name="T16" fmla="*/ 642 w 724"/>
                  <a:gd name="T17" fmla="*/ 50 h 356"/>
                  <a:gd name="T18" fmla="*/ 479 w 724"/>
                  <a:gd name="T19" fmla="*/ 183 h 356"/>
                  <a:gd name="T20" fmla="*/ 243 w 724"/>
                  <a:gd name="T21" fmla="*/ 232 h 356"/>
                  <a:gd name="T22" fmla="*/ 10 w 724"/>
                  <a:gd name="T23" fmla="*/ 329 h 356"/>
                  <a:gd name="T24" fmla="*/ 3 w 724"/>
                  <a:gd name="T25" fmla="*/ 347 h 356"/>
                  <a:gd name="T26" fmla="*/ 16 w 724"/>
                  <a:gd name="T27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4" h="356">
                    <a:moveTo>
                      <a:pt x="16" y="356"/>
                    </a:moveTo>
                    <a:cubicBezTo>
                      <a:pt x="17" y="356"/>
                      <a:pt x="19" y="356"/>
                      <a:pt x="21" y="355"/>
                    </a:cubicBezTo>
                    <a:cubicBezTo>
                      <a:pt x="250" y="259"/>
                      <a:pt x="250" y="259"/>
                      <a:pt x="250" y="259"/>
                    </a:cubicBezTo>
                    <a:cubicBezTo>
                      <a:pt x="492" y="209"/>
                      <a:pt x="492" y="209"/>
                      <a:pt x="492" y="209"/>
                    </a:cubicBezTo>
                    <a:cubicBezTo>
                      <a:pt x="659" y="71"/>
                      <a:pt x="659" y="71"/>
                      <a:pt x="659" y="71"/>
                    </a:cubicBezTo>
                    <a:cubicBezTo>
                      <a:pt x="685" y="103"/>
                      <a:pt x="685" y="103"/>
                      <a:pt x="685" y="103"/>
                    </a:cubicBezTo>
                    <a:cubicBezTo>
                      <a:pt x="724" y="0"/>
                      <a:pt x="724" y="0"/>
                      <a:pt x="724" y="0"/>
                    </a:cubicBezTo>
                    <a:cubicBezTo>
                      <a:pt x="615" y="17"/>
                      <a:pt x="615" y="17"/>
                      <a:pt x="615" y="17"/>
                    </a:cubicBezTo>
                    <a:cubicBezTo>
                      <a:pt x="642" y="50"/>
                      <a:pt x="642" y="50"/>
                      <a:pt x="642" y="50"/>
                    </a:cubicBezTo>
                    <a:cubicBezTo>
                      <a:pt x="479" y="183"/>
                      <a:pt x="479" y="183"/>
                      <a:pt x="479" y="183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3" y="332"/>
                      <a:pt x="0" y="340"/>
                      <a:pt x="3" y="347"/>
                    </a:cubicBezTo>
                    <a:cubicBezTo>
                      <a:pt x="5" y="353"/>
                      <a:pt x="10" y="356"/>
                      <a:pt x="16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3" name="Rectangle 156"/>
              <p:cNvSpPr>
                <a:spLocks noChangeArrowheads="1"/>
              </p:cNvSpPr>
              <p:nvPr/>
            </p:nvSpPr>
            <p:spPr bwMode="auto">
              <a:xfrm>
                <a:off x="5929180" y="4455057"/>
                <a:ext cx="56856" cy="936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4" name="Rectangle 157"/>
              <p:cNvSpPr>
                <a:spLocks noChangeArrowheads="1"/>
              </p:cNvSpPr>
              <p:nvPr/>
            </p:nvSpPr>
            <p:spPr bwMode="auto">
              <a:xfrm>
                <a:off x="6007244" y="4423064"/>
                <a:ext cx="57039" cy="1255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5" name="Rectangle 158"/>
              <p:cNvSpPr>
                <a:spLocks noChangeArrowheads="1"/>
              </p:cNvSpPr>
              <p:nvPr/>
            </p:nvSpPr>
            <p:spPr bwMode="auto">
              <a:xfrm>
                <a:off x="6088781" y="4406610"/>
                <a:ext cx="56856" cy="142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6" name="Rectangle 159"/>
              <p:cNvSpPr>
                <a:spLocks noChangeArrowheads="1"/>
              </p:cNvSpPr>
              <p:nvPr/>
            </p:nvSpPr>
            <p:spPr bwMode="auto">
              <a:xfrm>
                <a:off x="6169769" y="4341527"/>
                <a:ext cx="57405" cy="2071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 rot="1083354">
              <a:off x="5661610" y="3366555"/>
              <a:ext cx="631656" cy="560504"/>
              <a:chOff x="2360613" y="1804988"/>
              <a:chExt cx="3452812" cy="3063875"/>
            </a:xfrm>
            <a:solidFill>
              <a:schemeClr val="accent4"/>
            </a:solidFill>
          </p:grpSpPr>
          <p:sp>
            <p:nvSpPr>
              <p:cNvPr id="159" name="Freeform 169"/>
              <p:cNvSpPr>
                <a:spLocks/>
              </p:cNvSpPr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0" name="Freeform 170"/>
              <p:cNvSpPr>
                <a:spLocks/>
              </p:cNvSpPr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61" name="Freeform 171"/>
              <p:cNvSpPr>
                <a:spLocks noEditPoints="1"/>
              </p:cNvSpPr>
              <p:nvPr/>
            </p:nvSpPr>
            <p:spPr bwMode="auto">
              <a:xfrm>
                <a:off x="2360613" y="1804988"/>
                <a:ext cx="3452812" cy="3063875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20347878">
              <a:off x="6915174" y="2931374"/>
              <a:ext cx="379359" cy="386846"/>
              <a:chOff x="7160655" y="2178006"/>
              <a:chExt cx="379359" cy="386846"/>
            </a:xfrm>
            <a:solidFill>
              <a:schemeClr val="bg2"/>
            </a:solidFill>
          </p:grpSpPr>
          <p:sp>
            <p:nvSpPr>
              <p:cNvPr id="156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7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8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37" name="Group 36"/>
            <p:cNvGrpSpPr>
              <a:grpSpLocks noChangeAspect="1"/>
            </p:cNvGrpSpPr>
            <p:nvPr/>
          </p:nvGrpSpPr>
          <p:grpSpPr>
            <a:xfrm rot="1083354">
              <a:off x="6888918" y="3490869"/>
              <a:ext cx="273546" cy="242733"/>
              <a:chOff x="2360613" y="1804988"/>
              <a:chExt cx="3452812" cy="3063875"/>
            </a:xfrm>
            <a:solidFill>
              <a:schemeClr val="bg2"/>
            </a:solidFill>
          </p:grpSpPr>
          <p:sp>
            <p:nvSpPr>
              <p:cNvPr id="153" name="Freeform 169"/>
              <p:cNvSpPr>
                <a:spLocks/>
              </p:cNvSpPr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54" name="Freeform 170"/>
              <p:cNvSpPr>
                <a:spLocks/>
              </p:cNvSpPr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55" name="Freeform 171"/>
              <p:cNvSpPr>
                <a:spLocks noEditPoints="1"/>
              </p:cNvSpPr>
              <p:nvPr/>
            </p:nvSpPr>
            <p:spPr bwMode="auto">
              <a:xfrm>
                <a:off x="2360613" y="1804988"/>
                <a:ext cx="3452812" cy="3063875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sp>
          <p:nvSpPr>
            <p:cNvPr id="38" name="Freeform 30"/>
            <p:cNvSpPr>
              <a:spLocks noEditPoints="1"/>
            </p:cNvSpPr>
            <p:nvPr/>
          </p:nvSpPr>
          <p:spPr bwMode="auto">
            <a:xfrm>
              <a:off x="5521182" y="2596089"/>
              <a:ext cx="57948" cy="109814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5360575" y="2523118"/>
              <a:ext cx="119115" cy="116968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40" name="Freeform 58"/>
            <p:cNvSpPr>
              <a:spLocks noEditPoints="1"/>
            </p:cNvSpPr>
            <p:nvPr/>
          </p:nvSpPr>
          <p:spPr bwMode="auto">
            <a:xfrm>
              <a:off x="6075812" y="2181660"/>
              <a:ext cx="115895" cy="117326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6338627" y="2053447"/>
              <a:ext cx="134914" cy="130302"/>
            </a:xfrm>
            <a:custGeom>
              <a:avLst/>
              <a:gdLst>
                <a:gd name="T0" fmla="*/ 560 w 588"/>
                <a:gd name="T1" fmla="*/ 0 h 568"/>
                <a:gd name="T2" fmla="*/ 28 w 588"/>
                <a:gd name="T3" fmla="*/ 0 h 568"/>
                <a:gd name="T4" fmla="*/ 0 w 588"/>
                <a:gd name="T5" fmla="*/ 27 h 568"/>
                <a:gd name="T6" fmla="*/ 0 w 588"/>
                <a:gd name="T7" fmla="*/ 430 h 568"/>
                <a:gd name="T8" fmla="*/ 28 w 588"/>
                <a:gd name="T9" fmla="*/ 457 h 568"/>
                <a:gd name="T10" fmla="*/ 178 w 588"/>
                <a:gd name="T11" fmla="*/ 457 h 568"/>
                <a:gd name="T12" fmla="*/ 148 w 588"/>
                <a:gd name="T13" fmla="*/ 543 h 568"/>
                <a:gd name="T14" fmla="*/ 159 w 588"/>
                <a:gd name="T15" fmla="*/ 567 h 568"/>
                <a:gd name="T16" fmla="*/ 165 w 588"/>
                <a:gd name="T17" fmla="*/ 568 h 568"/>
                <a:gd name="T18" fmla="*/ 183 w 588"/>
                <a:gd name="T19" fmla="*/ 556 h 568"/>
                <a:gd name="T20" fmla="*/ 216 w 588"/>
                <a:gd name="T21" fmla="*/ 457 h 568"/>
                <a:gd name="T22" fmla="*/ 370 w 588"/>
                <a:gd name="T23" fmla="*/ 457 h 568"/>
                <a:gd name="T24" fmla="*/ 404 w 588"/>
                <a:gd name="T25" fmla="*/ 556 h 568"/>
                <a:gd name="T26" fmla="*/ 421 w 588"/>
                <a:gd name="T27" fmla="*/ 568 h 568"/>
                <a:gd name="T28" fmla="*/ 428 w 588"/>
                <a:gd name="T29" fmla="*/ 567 h 568"/>
                <a:gd name="T30" fmla="*/ 439 w 588"/>
                <a:gd name="T31" fmla="*/ 543 h 568"/>
                <a:gd name="T32" fmla="*/ 409 w 588"/>
                <a:gd name="T33" fmla="*/ 457 h 568"/>
                <a:gd name="T34" fmla="*/ 559 w 588"/>
                <a:gd name="T35" fmla="*/ 457 h 568"/>
                <a:gd name="T36" fmla="*/ 586 w 588"/>
                <a:gd name="T37" fmla="*/ 430 h 568"/>
                <a:gd name="T38" fmla="*/ 586 w 588"/>
                <a:gd name="T39" fmla="*/ 27 h 568"/>
                <a:gd name="T40" fmla="*/ 560 w 588"/>
                <a:gd name="T41" fmla="*/ 0 h 568"/>
                <a:gd name="T42" fmla="*/ 539 w 588"/>
                <a:gd name="T43" fmla="*/ 129 h 568"/>
                <a:gd name="T44" fmla="*/ 514 w 588"/>
                <a:gd name="T45" fmla="*/ 161 h 568"/>
                <a:gd name="T46" fmla="*/ 485 w 588"/>
                <a:gd name="T47" fmla="*/ 167 h 568"/>
                <a:gd name="T48" fmla="*/ 478 w 588"/>
                <a:gd name="T49" fmla="*/ 171 h 568"/>
                <a:gd name="T50" fmla="*/ 374 w 588"/>
                <a:gd name="T51" fmla="*/ 320 h 568"/>
                <a:gd name="T52" fmla="*/ 374 w 588"/>
                <a:gd name="T53" fmla="*/ 327 h 568"/>
                <a:gd name="T54" fmla="*/ 379 w 588"/>
                <a:gd name="T55" fmla="*/ 350 h 568"/>
                <a:gd name="T56" fmla="*/ 318 w 588"/>
                <a:gd name="T57" fmla="*/ 399 h 568"/>
                <a:gd name="T58" fmla="*/ 280 w 588"/>
                <a:gd name="T59" fmla="*/ 361 h 568"/>
                <a:gd name="T60" fmla="*/ 288 w 588"/>
                <a:gd name="T61" fmla="*/ 321 h 568"/>
                <a:gd name="T62" fmla="*/ 288 w 588"/>
                <a:gd name="T63" fmla="*/ 314 h 568"/>
                <a:gd name="T64" fmla="*/ 242 w 588"/>
                <a:gd name="T65" fmla="*/ 222 h 568"/>
                <a:gd name="T66" fmla="*/ 234 w 588"/>
                <a:gd name="T67" fmla="*/ 217 h 568"/>
                <a:gd name="T68" fmla="*/ 225 w 588"/>
                <a:gd name="T69" fmla="*/ 216 h 568"/>
                <a:gd name="T70" fmla="*/ 218 w 588"/>
                <a:gd name="T71" fmla="*/ 219 h 568"/>
                <a:gd name="T72" fmla="*/ 146 w 588"/>
                <a:gd name="T73" fmla="*/ 298 h 568"/>
                <a:gd name="T74" fmla="*/ 145 w 588"/>
                <a:gd name="T75" fmla="*/ 306 h 568"/>
                <a:gd name="T76" fmla="*/ 145 w 588"/>
                <a:gd name="T77" fmla="*/ 340 h 568"/>
                <a:gd name="T78" fmla="*/ 108 w 588"/>
                <a:gd name="T79" fmla="*/ 372 h 568"/>
                <a:gd name="T80" fmla="*/ 48 w 588"/>
                <a:gd name="T81" fmla="*/ 322 h 568"/>
                <a:gd name="T82" fmla="*/ 65 w 588"/>
                <a:gd name="T83" fmla="*/ 287 h 568"/>
                <a:gd name="T84" fmla="*/ 110 w 588"/>
                <a:gd name="T85" fmla="*/ 275 h 568"/>
                <a:gd name="T86" fmla="*/ 118 w 588"/>
                <a:gd name="T87" fmla="*/ 272 h 568"/>
                <a:gd name="T88" fmla="*/ 189 w 588"/>
                <a:gd name="T89" fmla="*/ 192 h 568"/>
                <a:gd name="T90" fmla="*/ 190 w 588"/>
                <a:gd name="T91" fmla="*/ 185 h 568"/>
                <a:gd name="T92" fmla="*/ 188 w 588"/>
                <a:gd name="T93" fmla="*/ 169 h 568"/>
                <a:gd name="T94" fmla="*/ 249 w 588"/>
                <a:gd name="T95" fmla="*/ 120 h 568"/>
                <a:gd name="T96" fmla="*/ 286 w 588"/>
                <a:gd name="T97" fmla="*/ 157 h 568"/>
                <a:gd name="T98" fmla="*/ 279 w 588"/>
                <a:gd name="T99" fmla="*/ 197 h 568"/>
                <a:gd name="T100" fmla="*/ 279 w 588"/>
                <a:gd name="T101" fmla="*/ 205 h 568"/>
                <a:gd name="T102" fmla="*/ 326 w 588"/>
                <a:gd name="T103" fmla="*/ 299 h 568"/>
                <a:gd name="T104" fmla="*/ 330 w 588"/>
                <a:gd name="T105" fmla="*/ 301 h 568"/>
                <a:gd name="T106" fmla="*/ 338 w 588"/>
                <a:gd name="T107" fmla="*/ 301 h 568"/>
                <a:gd name="T108" fmla="*/ 341 w 588"/>
                <a:gd name="T109" fmla="*/ 299 h 568"/>
                <a:gd name="T110" fmla="*/ 446 w 588"/>
                <a:gd name="T111" fmla="*/ 149 h 568"/>
                <a:gd name="T112" fmla="*/ 446 w 588"/>
                <a:gd name="T113" fmla="*/ 141 h 568"/>
                <a:gd name="T114" fmla="*/ 443 w 588"/>
                <a:gd name="T115" fmla="*/ 104 h 568"/>
                <a:gd name="T116" fmla="*/ 479 w 588"/>
                <a:gd name="T117" fmla="*/ 69 h 568"/>
                <a:gd name="T118" fmla="*/ 539 w 588"/>
                <a:gd name="T119" fmla="*/ 12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8" h="568">
                  <a:moveTo>
                    <a:pt x="560" y="0"/>
                  </a:moveTo>
                  <a:lnTo>
                    <a:pt x="28" y="0"/>
                  </a:lnTo>
                  <a:cubicBezTo>
                    <a:pt x="13" y="0"/>
                    <a:pt x="0" y="12"/>
                    <a:pt x="0" y="27"/>
                  </a:cubicBezTo>
                  <a:lnTo>
                    <a:pt x="0" y="430"/>
                  </a:lnTo>
                  <a:cubicBezTo>
                    <a:pt x="0" y="445"/>
                    <a:pt x="13" y="457"/>
                    <a:pt x="28" y="457"/>
                  </a:cubicBezTo>
                  <a:lnTo>
                    <a:pt x="178" y="457"/>
                  </a:lnTo>
                  <a:lnTo>
                    <a:pt x="148" y="543"/>
                  </a:lnTo>
                  <a:cubicBezTo>
                    <a:pt x="144" y="553"/>
                    <a:pt x="149" y="563"/>
                    <a:pt x="159" y="567"/>
                  </a:cubicBezTo>
                  <a:cubicBezTo>
                    <a:pt x="161" y="568"/>
                    <a:pt x="163" y="568"/>
                    <a:pt x="165" y="568"/>
                  </a:cubicBezTo>
                  <a:cubicBezTo>
                    <a:pt x="173" y="568"/>
                    <a:pt x="180" y="563"/>
                    <a:pt x="183" y="556"/>
                  </a:cubicBezTo>
                  <a:lnTo>
                    <a:pt x="216" y="457"/>
                  </a:lnTo>
                  <a:lnTo>
                    <a:pt x="370" y="457"/>
                  </a:lnTo>
                  <a:lnTo>
                    <a:pt x="404" y="556"/>
                  </a:lnTo>
                  <a:cubicBezTo>
                    <a:pt x="406" y="563"/>
                    <a:pt x="414" y="568"/>
                    <a:pt x="421" y="568"/>
                  </a:cubicBezTo>
                  <a:cubicBezTo>
                    <a:pt x="424" y="568"/>
                    <a:pt x="425" y="568"/>
                    <a:pt x="428" y="567"/>
                  </a:cubicBezTo>
                  <a:cubicBezTo>
                    <a:pt x="438" y="563"/>
                    <a:pt x="443" y="553"/>
                    <a:pt x="439" y="543"/>
                  </a:cubicBezTo>
                  <a:lnTo>
                    <a:pt x="409" y="457"/>
                  </a:lnTo>
                  <a:lnTo>
                    <a:pt x="559" y="457"/>
                  </a:lnTo>
                  <a:cubicBezTo>
                    <a:pt x="574" y="457"/>
                    <a:pt x="586" y="445"/>
                    <a:pt x="586" y="430"/>
                  </a:cubicBezTo>
                  <a:lnTo>
                    <a:pt x="586" y="27"/>
                  </a:lnTo>
                  <a:cubicBezTo>
                    <a:pt x="588" y="12"/>
                    <a:pt x="575" y="0"/>
                    <a:pt x="560" y="0"/>
                  </a:cubicBezTo>
                  <a:close/>
                  <a:moveTo>
                    <a:pt x="539" y="129"/>
                  </a:moveTo>
                  <a:cubicBezTo>
                    <a:pt x="535" y="142"/>
                    <a:pt x="526" y="155"/>
                    <a:pt x="514" y="161"/>
                  </a:cubicBezTo>
                  <a:cubicBezTo>
                    <a:pt x="504" y="166"/>
                    <a:pt x="494" y="167"/>
                    <a:pt x="485" y="167"/>
                  </a:cubicBezTo>
                  <a:cubicBezTo>
                    <a:pt x="483" y="167"/>
                    <a:pt x="480" y="169"/>
                    <a:pt x="478" y="171"/>
                  </a:cubicBezTo>
                  <a:lnTo>
                    <a:pt x="374" y="320"/>
                  </a:lnTo>
                  <a:cubicBezTo>
                    <a:pt x="373" y="322"/>
                    <a:pt x="373" y="325"/>
                    <a:pt x="374" y="327"/>
                  </a:cubicBezTo>
                  <a:cubicBezTo>
                    <a:pt x="378" y="334"/>
                    <a:pt x="379" y="341"/>
                    <a:pt x="379" y="350"/>
                  </a:cubicBezTo>
                  <a:cubicBezTo>
                    <a:pt x="379" y="381"/>
                    <a:pt x="350" y="406"/>
                    <a:pt x="318" y="399"/>
                  </a:cubicBezTo>
                  <a:cubicBezTo>
                    <a:pt x="299" y="395"/>
                    <a:pt x="285" y="380"/>
                    <a:pt x="280" y="361"/>
                  </a:cubicBezTo>
                  <a:cubicBezTo>
                    <a:pt x="276" y="346"/>
                    <a:pt x="280" y="332"/>
                    <a:pt x="288" y="321"/>
                  </a:cubicBezTo>
                  <a:cubicBezTo>
                    <a:pt x="289" y="319"/>
                    <a:pt x="289" y="316"/>
                    <a:pt x="288" y="314"/>
                  </a:cubicBezTo>
                  <a:lnTo>
                    <a:pt x="242" y="222"/>
                  </a:lnTo>
                  <a:cubicBezTo>
                    <a:pt x="240" y="220"/>
                    <a:pt x="237" y="217"/>
                    <a:pt x="234" y="217"/>
                  </a:cubicBezTo>
                  <a:cubicBezTo>
                    <a:pt x="232" y="217"/>
                    <a:pt x="228" y="217"/>
                    <a:pt x="225" y="216"/>
                  </a:cubicBezTo>
                  <a:cubicBezTo>
                    <a:pt x="223" y="215"/>
                    <a:pt x="219" y="216"/>
                    <a:pt x="218" y="219"/>
                  </a:cubicBezTo>
                  <a:lnTo>
                    <a:pt x="146" y="298"/>
                  </a:lnTo>
                  <a:cubicBezTo>
                    <a:pt x="145" y="301"/>
                    <a:pt x="144" y="303"/>
                    <a:pt x="145" y="306"/>
                  </a:cubicBezTo>
                  <a:cubicBezTo>
                    <a:pt x="149" y="316"/>
                    <a:pt x="149" y="327"/>
                    <a:pt x="145" y="340"/>
                  </a:cubicBezTo>
                  <a:cubicBezTo>
                    <a:pt x="139" y="356"/>
                    <a:pt x="125" y="369"/>
                    <a:pt x="108" y="372"/>
                  </a:cubicBezTo>
                  <a:cubicBezTo>
                    <a:pt x="75" y="379"/>
                    <a:pt x="46" y="354"/>
                    <a:pt x="48" y="322"/>
                  </a:cubicBezTo>
                  <a:cubicBezTo>
                    <a:pt x="48" y="308"/>
                    <a:pt x="54" y="296"/>
                    <a:pt x="65" y="287"/>
                  </a:cubicBezTo>
                  <a:cubicBezTo>
                    <a:pt x="83" y="272"/>
                    <a:pt x="96" y="271"/>
                    <a:pt x="110" y="275"/>
                  </a:cubicBezTo>
                  <a:cubicBezTo>
                    <a:pt x="113" y="276"/>
                    <a:pt x="115" y="275"/>
                    <a:pt x="118" y="272"/>
                  </a:cubicBezTo>
                  <a:lnTo>
                    <a:pt x="189" y="192"/>
                  </a:lnTo>
                  <a:cubicBezTo>
                    <a:pt x="190" y="190"/>
                    <a:pt x="191" y="187"/>
                    <a:pt x="190" y="185"/>
                  </a:cubicBezTo>
                  <a:cubicBezTo>
                    <a:pt x="188" y="180"/>
                    <a:pt x="188" y="174"/>
                    <a:pt x="188" y="169"/>
                  </a:cubicBezTo>
                  <a:cubicBezTo>
                    <a:pt x="188" y="137"/>
                    <a:pt x="217" y="112"/>
                    <a:pt x="249" y="120"/>
                  </a:cubicBezTo>
                  <a:cubicBezTo>
                    <a:pt x="268" y="124"/>
                    <a:pt x="282" y="139"/>
                    <a:pt x="286" y="157"/>
                  </a:cubicBezTo>
                  <a:cubicBezTo>
                    <a:pt x="290" y="172"/>
                    <a:pt x="286" y="186"/>
                    <a:pt x="279" y="197"/>
                  </a:cubicBezTo>
                  <a:cubicBezTo>
                    <a:pt x="278" y="200"/>
                    <a:pt x="278" y="202"/>
                    <a:pt x="279" y="205"/>
                  </a:cubicBezTo>
                  <a:lnTo>
                    <a:pt x="326" y="299"/>
                  </a:lnTo>
                  <a:cubicBezTo>
                    <a:pt x="328" y="300"/>
                    <a:pt x="329" y="301"/>
                    <a:pt x="330" y="301"/>
                  </a:cubicBezTo>
                  <a:lnTo>
                    <a:pt x="338" y="301"/>
                  </a:lnTo>
                  <a:cubicBezTo>
                    <a:pt x="339" y="301"/>
                    <a:pt x="341" y="301"/>
                    <a:pt x="341" y="299"/>
                  </a:cubicBezTo>
                  <a:lnTo>
                    <a:pt x="446" y="149"/>
                  </a:lnTo>
                  <a:cubicBezTo>
                    <a:pt x="448" y="146"/>
                    <a:pt x="448" y="144"/>
                    <a:pt x="446" y="141"/>
                  </a:cubicBezTo>
                  <a:cubicBezTo>
                    <a:pt x="441" y="130"/>
                    <a:pt x="439" y="117"/>
                    <a:pt x="443" y="104"/>
                  </a:cubicBezTo>
                  <a:cubicBezTo>
                    <a:pt x="448" y="85"/>
                    <a:pt x="461" y="72"/>
                    <a:pt x="479" y="69"/>
                  </a:cubicBezTo>
                  <a:cubicBezTo>
                    <a:pt x="515" y="60"/>
                    <a:pt x="548" y="92"/>
                    <a:pt x="539" y="129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614494" y="2181262"/>
              <a:ext cx="91598" cy="90776"/>
              <a:chOff x="1698941" y="1734182"/>
              <a:chExt cx="570252" cy="473116"/>
            </a:xfrm>
            <a:solidFill>
              <a:schemeClr val="bg2"/>
            </a:solidFill>
          </p:grpSpPr>
          <p:sp>
            <p:nvSpPr>
              <p:cNvPr id="150" name="Freeform 149"/>
              <p:cNvSpPr>
                <a:spLocks/>
              </p:cNvSpPr>
              <p:nvPr/>
            </p:nvSpPr>
            <p:spPr bwMode="auto">
              <a:xfrm>
                <a:off x="1972068" y="1935314"/>
                <a:ext cx="23999" cy="22856"/>
              </a:xfrm>
              <a:custGeom>
                <a:avLst/>
                <a:gdLst>
                  <a:gd name="T0" fmla="*/ 48 w 48"/>
                  <a:gd name="T1" fmla="*/ 24 h 48"/>
                  <a:gd name="T2" fmla="*/ 24 w 48"/>
                  <a:gd name="T3" fmla="*/ 48 h 48"/>
                  <a:gd name="T4" fmla="*/ 0 w 48"/>
                  <a:gd name="T5" fmla="*/ 24 h 48"/>
                  <a:gd name="T6" fmla="*/ 24 w 48"/>
                  <a:gd name="T7" fmla="*/ 0 h 48"/>
                  <a:gd name="T8" fmla="*/ 48 w 48"/>
                  <a:gd name="T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48" y="24"/>
                    </a:moveTo>
                    <a:cubicBezTo>
                      <a:pt x="48" y="38"/>
                      <a:pt x="36" y="48"/>
                      <a:pt x="24" y="48"/>
                    </a:cubicBezTo>
                    <a:cubicBezTo>
                      <a:pt x="11" y="48"/>
                      <a:pt x="0" y="37"/>
                      <a:pt x="0" y="24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8" y="12"/>
                      <a:pt x="48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1" name="Freeform 150"/>
              <p:cNvSpPr>
                <a:spLocks noEditPoints="1"/>
              </p:cNvSpPr>
              <p:nvPr/>
            </p:nvSpPr>
            <p:spPr bwMode="auto">
              <a:xfrm>
                <a:off x="1698941" y="1734182"/>
                <a:ext cx="567966" cy="260557"/>
              </a:xfrm>
              <a:custGeom>
                <a:avLst/>
                <a:gdLst>
                  <a:gd name="T0" fmla="*/ 141 w 1147"/>
                  <a:gd name="T1" fmla="*/ 527 h 527"/>
                  <a:gd name="T2" fmla="*/ 1007 w 1147"/>
                  <a:gd name="T3" fmla="*/ 527 h 527"/>
                  <a:gd name="T4" fmla="*/ 1147 w 1147"/>
                  <a:gd name="T5" fmla="*/ 387 h 527"/>
                  <a:gd name="T6" fmla="*/ 1147 w 1147"/>
                  <a:gd name="T7" fmla="*/ 168 h 527"/>
                  <a:gd name="T8" fmla="*/ 1123 w 1147"/>
                  <a:gd name="T9" fmla="*/ 144 h 527"/>
                  <a:gd name="T10" fmla="*/ 814 w 1147"/>
                  <a:gd name="T11" fmla="*/ 144 h 527"/>
                  <a:gd name="T12" fmla="*/ 670 w 1147"/>
                  <a:gd name="T13" fmla="*/ 0 h 527"/>
                  <a:gd name="T14" fmla="*/ 478 w 1147"/>
                  <a:gd name="T15" fmla="*/ 0 h 527"/>
                  <a:gd name="T16" fmla="*/ 335 w 1147"/>
                  <a:gd name="T17" fmla="*/ 144 h 527"/>
                  <a:gd name="T18" fmla="*/ 23 w 1147"/>
                  <a:gd name="T19" fmla="*/ 144 h 527"/>
                  <a:gd name="T20" fmla="*/ 0 w 1147"/>
                  <a:gd name="T21" fmla="*/ 168 h 527"/>
                  <a:gd name="T22" fmla="*/ 0 w 1147"/>
                  <a:gd name="T23" fmla="*/ 383 h 527"/>
                  <a:gd name="T24" fmla="*/ 141 w 1147"/>
                  <a:gd name="T25" fmla="*/ 527 h 527"/>
                  <a:gd name="T26" fmla="*/ 575 w 1147"/>
                  <a:gd name="T27" fmla="*/ 503 h 527"/>
                  <a:gd name="T28" fmla="*/ 504 w 1147"/>
                  <a:gd name="T29" fmla="*/ 431 h 527"/>
                  <a:gd name="T30" fmla="*/ 575 w 1147"/>
                  <a:gd name="T31" fmla="*/ 360 h 527"/>
                  <a:gd name="T32" fmla="*/ 646 w 1147"/>
                  <a:gd name="T33" fmla="*/ 431 h 527"/>
                  <a:gd name="T34" fmla="*/ 575 w 1147"/>
                  <a:gd name="T35" fmla="*/ 503 h 527"/>
                  <a:gd name="T36" fmla="*/ 478 w 1147"/>
                  <a:gd name="T37" fmla="*/ 48 h 527"/>
                  <a:gd name="T38" fmla="*/ 670 w 1147"/>
                  <a:gd name="T39" fmla="*/ 48 h 527"/>
                  <a:gd name="T40" fmla="*/ 765 w 1147"/>
                  <a:gd name="T41" fmla="*/ 143 h 527"/>
                  <a:gd name="T42" fmla="*/ 382 w 1147"/>
                  <a:gd name="T43" fmla="*/ 143 h 527"/>
                  <a:gd name="T44" fmla="*/ 478 w 1147"/>
                  <a:gd name="T45" fmla="*/ 48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47" h="527">
                    <a:moveTo>
                      <a:pt x="141" y="527"/>
                    </a:moveTo>
                    <a:lnTo>
                      <a:pt x="1007" y="527"/>
                    </a:lnTo>
                    <a:cubicBezTo>
                      <a:pt x="1085" y="527"/>
                      <a:pt x="1147" y="464"/>
                      <a:pt x="1147" y="387"/>
                    </a:cubicBezTo>
                    <a:lnTo>
                      <a:pt x="1147" y="168"/>
                    </a:lnTo>
                    <a:cubicBezTo>
                      <a:pt x="1147" y="154"/>
                      <a:pt x="1136" y="144"/>
                      <a:pt x="1123" y="144"/>
                    </a:cubicBezTo>
                    <a:lnTo>
                      <a:pt x="814" y="144"/>
                    </a:lnTo>
                    <a:cubicBezTo>
                      <a:pt x="814" y="65"/>
                      <a:pt x="750" y="0"/>
                      <a:pt x="670" y="0"/>
                    </a:cubicBezTo>
                    <a:lnTo>
                      <a:pt x="478" y="0"/>
                    </a:lnTo>
                    <a:cubicBezTo>
                      <a:pt x="400" y="0"/>
                      <a:pt x="335" y="64"/>
                      <a:pt x="335" y="144"/>
                    </a:cubicBezTo>
                    <a:lnTo>
                      <a:pt x="23" y="144"/>
                    </a:lnTo>
                    <a:cubicBezTo>
                      <a:pt x="10" y="144"/>
                      <a:pt x="0" y="155"/>
                      <a:pt x="0" y="168"/>
                    </a:cubicBezTo>
                    <a:lnTo>
                      <a:pt x="0" y="383"/>
                    </a:lnTo>
                    <a:cubicBezTo>
                      <a:pt x="1" y="463"/>
                      <a:pt x="64" y="527"/>
                      <a:pt x="141" y="527"/>
                    </a:cubicBezTo>
                    <a:close/>
                    <a:moveTo>
                      <a:pt x="575" y="503"/>
                    </a:moveTo>
                    <a:cubicBezTo>
                      <a:pt x="535" y="503"/>
                      <a:pt x="504" y="470"/>
                      <a:pt x="504" y="431"/>
                    </a:cubicBezTo>
                    <a:cubicBezTo>
                      <a:pt x="504" y="392"/>
                      <a:pt x="536" y="360"/>
                      <a:pt x="575" y="360"/>
                    </a:cubicBezTo>
                    <a:cubicBezTo>
                      <a:pt x="615" y="360"/>
                      <a:pt x="646" y="393"/>
                      <a:pt x="646" y="431"/>
                    </a:cubicBezTo>
                    <a:cubicBezTo>
                      <a:pt x="646" y="470"/>
                      <a:pt x="615" y="503"/>
                      <a:pt x="575" y="503"/>
                    </a:cubicBezTo>
                    <a:close/>
                    <a:moveTo>
                      <a:pt x="478" y="48"/>
                    </a:moveTo>
                    <a:lnTo>
                      <a:pt x="670" y="48"/>
                    </a:lnTo>
                    <a:cubicBezTo>
                      <a:pt x="722" y="48"/>
                      <a:pt x="765" y="90"/>
                      <a:pt x="765" y="143"/>
                    </a:cubicBezTo>
                    <a:lnTo>
                      <a:pt x="382" y="143"/>
                    </a:lnTo>
                    <a:cubicBezTo>
                      <a:pt x="383" y="92"/>
                      <a:pt x="426" y="48"/>
                      <a:pt x="478" y="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52" name="Freeform 151"/>
              <p:cNvSpPr>
                <a:spLocks/>
              </p:cNvSpPr>
              <p:nvPr/>
            </p:nvSpPr>
            <p:spPr bwMode="auto">
              <a:xfrm>
                <a:off x="1700084" y="1986739"/>
                <a:ext cx="569109" cy="220559"/>
              </a:xfrm>
              <a:custGeom>
                <a:avLst/>
                <a:gdLst>
                  <a:gd name="T0" fmla="*/ 1007 w 1148"/>
                  <a:gd name="T1" fmla="*/ 64 h 446"/>
                  <a:gd name="T2" fmla="*/ 140 w 1148"/>
                  <a:gd name="T3" fmla="*/ 64 h 446"/>
                  <a:gd name="T4" fmla="*/ 0 w 1148"/>
                  <a:gd name="T5" fmla="*/ 0 h 446"/>
                  <a:gd name="T6" fmla="*/ 0 w 1148"/>
                  <a:gd name="T7" fmla="*/ 423 h 446"/>
                  <a:gd name="T8" fmla="*/ 24 w 1148"/>
                  <a:gd name="T9" fmla="*/ 446 h 446"/>
                  <a:gd name="T10" fmla="*/ 1124 w 1148"/>
                  <a:gd name="T11" fmla="*/ 446 h 446"/>
                  <a:gd name="T12" fmla="*/ 1148 w 1148"/>
                  <a:gd name="T13" fmla="*/ 423 h 446"/>
                  <a:gd name="T14" fmla="*/ 1148 w 1148"/>
                  <a:gd name="T15" fmla="*/ 0 h 446"/>
                  <a:gd name="T16" fmla="*/ 1007 w 1148"/>
                  <a:gd name="T17" fmla="*/ 64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8" h="446">
                    <a:moveTo>
                      <a:pt x="1007" y="64"/>
                    </a:moveTo>
                    <a:lnTo>
                      <a:pt x="140" y="64"/>
                    </a:lnTo>
                    <a:cubicBezTo>
                      <a:pt x="84" y="64"/>
                      <a:pt x="34" y="39"/>
                      <a:pt x="0" y="0"/>
                    </a:cubicBezTo>
                    <a:lnTo>
                      <a:pt x="0" y="423"/>
                    </a:lnTo>
                    <a:cubicBezTo>
                      <a:pt x="0" y="436"/>
                      <a:pt x="12" y="446"/>
                      <a:pt x="24" y="446"/>
                    </a:cubicBezTo>
                    <a:lnTo>
                      <a:pt x="1124" y="446"/>
                    </a:lnTo>
                    <a:cubicBezTo>
                      <a:pt x="1138" y="446"/>
                      <a:pt x="1148" y="435"/>
                      <a:pt x="1148" y="423"/>
                    </a:cubicBezTo>
                    <a:lnTo>
                      <a:pt x="1148" y="0"/>
                    </a:lnTo>
                    <a:cubicBezTo>
                      <a:pt x="1112" y="39"/>
                      <a:pt x="1062" y="64"/>
                      <a:pt x="1007" y="6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574376" y="3287178"/>
              <a:ext cx="124248" cy="126843"/>
              <a:chOff x="1025331" y="2921212"/>
              <a:chExt cx="492542" cy="502829"/>
            </a:xfrm>
            <a:solidFill>
              <a:schemeClr val="bg2"/>
            </a:solidFill>
          </p:grpSpPr>
          <p:sp>
            <p:nvSpPr>
              <p:cNvPr id="148" name="Freeform 19"/>
              <p:cNvSpPr>
                <a:spLocks/>
              </p:cNvSpPr>
              <p:nvPr/>
            </p:nvSpPr>
            <p:spPr bwMode="auto">
              <a:xfrm>
                <a:off x="1025331" y="2958924"/>
                <a:ext cx="492542" cy="465117"/>
              </a:xfrm>
              <a:custGeom>
                <a:avLst/>
                <a:gdLst>
                  <a:gd name="T0" fmla="*/ 1090 w 1102"/>
                  <a:gd name="T1" fmla="*/ 844 h 1037"/>
                  <a:gd name="T2" fmla="*/ 865 w 1102"/>
                  <a:gd name="T3" fmla="*/ 706 h 1037"/>
                  <a:gd name="T4" fmla="*/ 780 w 1102"/>
                  <a:gd name="T5" fmla="*/ 670 h 1037"/>
                  <a:gd name="T6" fmla="*/ 733 w 1102"/>
                  <a:gd name="T7" fmla="*/ 602 h 1037"/>
                  <a:gd name="T8" fmla="*/ 694 w 1102"/>
                  <a:gd name="T9" fmla="*/ 587 h 1037"/>
                  <a:gd name="T10" fmla="*/ 727 w 1102"/>
                  <a:gd name="T11" fmla="*/ 520 h 1037"/>
                  <a:gd name="T12" fmla="*/ 737 w 1102"/>
                  <a:gd name="T13" fmla="*/ 467 h 1037"/>
                  <a:gd name="T14" fmla="*/ 779 w 1102"/>
                  <a:gd name="T15" fmla="*/ 327 h 1037"/>
                  <a:gd name="T16" fmla="*/ 777 w 1102"/>
                  <a:gd name="T17" fmla="*/ 100 h 1037"/>
                  <a:gd name="T18" fmla="*/ 752 w 1102"/>
                  <a:gd name="T19" fmla="*/ 70 h 1037"/>
                  <a:gd name="T20" fmla="*/ 749 w 1102"/>
                  <a:gd name="T21" fmla="*/ 67 h 1037"/>
                  <a:gd name="T22" fmla="*/ 709 w 1102"/>
                  <a:gd name="T23" fmla="*/ 59 h 1037"/>
                  <a:gd name="T24" fmla="*/ 690 w 1102"/>
                  <a:gd name="T25" fmla="*/ 37 h 1037"/>
                  <a:gd name="T26" fmla="*/ 535 w 1102"/>
                  <a:gd name="T27" fmla="*/ 0 h 1037"/>
                  <a:gd name="T28" fmla="*/ 410 w 1102"/>
                  <a:gd name="T29" fmla="*/ 37 h 1037"/>
                  <a:gd name="T30" fmla="*/ 352 w 1102"/>
                  <a:gd name="T31" fmla="*/ 67 h 1037"/>
                  <a:gd name="T32" fmla="*/ 349 w 1102"/>
                  <a:gd name="T33" fmla="*/ 70 h 1037"/>
                  <a:gd name="T34" fmla="*/ 324 w 1102"/>
                  <a:gd name="T35" fmla="*/ 100 h 1037"/>
                  <a:gd name="T36" fmla="*/ 322 w 1102"/>
                  <a:gd name="T37" fmla="*/ 327 h 1037"/>
                  <a:gd name="T38" fmla="*/ 365 w 1102"/>
                  <a:gd name="T39" fmla="*/ 467 h 1037"/>
                  <a:gd name="T40" fmla="*/ 374 w 1102"/>
                  <a:gd name="T41" fmla="*/ 519 h 1037"/>
                  <a:gd name="T42" fmla="*/ 376 w 1102"/>
                  <a:gd name="T43" fmla="*/ 525 h 1037"/>
                  <a:gd name="T44" fmla="*/ 396 w 1102"/>
                  <a:gd name="T45" fmla="*/ 526 h 1037"/>
                  <a:gd name="T46" fmla="*/ 439 w 1102"/>
                  <a:gd name="T47" fmla="*/ 520 h 1037"/>
                  <a:gd name="T48" fmla="*/ 497 w 1102"/>
                  <a:gd name="T49" fmla="*/ 475 h 1037"/>
                  <a:gd name="T50" fmla="*/ 558 w 1102"/>
                  <a:gd name="T51" fmla="*/ 536 h 1037"/>
                  <a:gd name="T52" fmla="*/ 497 w 1102"/>
                  <a:gd name="T53" fmla="*/ 597 h 1037"/>
                  <a:gd name="T54" fmla="*/ 465 w 1102"/>
                  <a:gd name="T55" fmla="*/ 587 h 1037"/>
                  <a:gd name="T56" fmla="*/ 397 w 1102"/>
                  <a:gd name="T57" fmla="*/ 597 h 1037"/>
                  <a:gd name="T58" fmla="*/ 380 w 1102"/>
                  <a:gd name="T59" fmla="*/ 596 h 1037"/>
                  <a:gd name="T60" fmla="*/ 368 w 1102"/>
                  <a:gd name="T61" fmla="*/ 600 h 1037"/>
                  <a:gd name="T62" fmla="*/ 322 w 1102"/>
                  <a:gd name="T63" fmla="*/ 667 h 1037"/>
                  <a:gd name="T64" fmla="*/ 237 w 1102"/>
                  <a:gd name="T65" fmla="*/ 704 h 1037"/>
                  <a:gd name="T66" fmla="*/ 12 w 1102"/>
                  <a:gd name="T67" fmla="*/ 841 h 1037"/>
                  <a:gd name="T68" fmla="*/ 6 w 1102"/>
                  <a:gd name="T69" fmla="*/ 945 h 1037"/>
                  <a:gd name="T70" fmla="*/ 6 w 1102"/>
                  <a:gd name="T71" fmla="*/ 945 h 1037"/>
                  <a:gd name="T72" fmla="*/ 6 w 1102"/>
                  <a:gd name="T73" fmla="*/ 945 h 1037"/>
                  <a:gd name="T74" fmla="*/ 537 w 1102"/>
                  <a:gd name="T75" fmla="*/ 1037 h 1037"/>
                  <a:gd name="T76" fmla="*/ 1098 w 1102"/>
                  <a:gd name="T77" fmla="*/ 945 h 1037"/>
                  <a:gd name="T78" fmla="*/ 1098 w 1102"/>
                  <a:gd name="T79" fmla="*/ 945 h 1037"/>
                  <a:gd name="T80" fmla="*/ 1098 w 1102"/>
                  <a:gd name="T81" fmla="*/ 945 h 1037"/>
                  <a:gd name="T82" fmla="*/ 1090 w 1102"/>
                  <a:gd name="T83" fmla="*/ 844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02" h="1037">
                    <a:moveTo>
                      <a:pt x="1090" y="844"/>
                    </a:moveTo>
                    <a:cubicBezTo>
                      <a:pt x="1069" y="781"/>
                      <a:pt x="928" y="735"/>
                      <a:pt x="865" y="706"/>
                    </a:cubicBezTo>
                    <a:cubicBezTo>
                      <a:pt x="833" y="692"/>
                      <a:pt x="798" y="683"/>
                      <a:pt x="780" y="670"/>
                    </a:cubicBezTo>
                    <a:cubicBezTo>
                      <a:pt x="761" y="656"/>
                      <a:pt x="758" y="625"/>
                      <a:pt x="733" y="602"/>
                    </a:cubicBezTo>
                    <a:cubicBezTo>
                      <a:pt x="723" y="594"/>
                      <a:pt x="696" y="605"/>
                      <a:pt x="694" y="587"/>
                    </a:cubicBezTo>
                    <a:cubicBezTo>
                      <a:pt x="690" y="561"/>
                      <a:pt x="719" y="545"/>
                      <a:pt x="727" y="520"/>
                    </a:cubicBezTo>
                    <a:cubicBezTo>
                      <a:pt x="736" y="495"/>
                      <a:pt x="731" y="499"/>
                      <a:pt x="737" y="467"/>
                    </a:cubicBezTo>
                    <a:cubicBezTo>
                      <a:pt x="790" y="452"/>
                      <a:pt x="812" y="331"/>
                      <a:pt x="779" y="327"/>
                    </a:cubicBezTo>
                    <a:cubicBezTo>
                      <a:pt x="791" y="256"/>
                      <a:pt x="804" y="156"/>
                      <a:pt x="777" y="100"/>
                    </a:cubicBezTo>
                    <a:cubicBezTo>
                      <a:pt x="770" y="90"/>
                      <a:pt x="761" y="80"/>
                      <a:pt x="752" y="70"/>
                    </a:cubicBezTo>
                    <a:cubicBezTo>
                      <a:pt x="751" y="69"/>
                      <a:pt x="750" y="69"/>
                      <a:pt x="749" y="67"/>
                    </a:cubicBezTo>
                    <a:cubicBezTo>
                      <a:pt x="736" y="60"/>
                      <a:pt x="720" y="64"/>
                      <a:pt x="709" y="59"/>
                    </a:cubicBezTo>
                    <a:cubicBezTo>
                      <a:pt x="702" y="55"/>
                      <a:pt x="696" y="42"/>
                      <a:pt x="690" y="37"/>
                    </a:cubicBezTo>
                    <a:cubicBezTo>
                      <a:pt x="660" y="14"/>
                      <a:pt x="581" y="0"/>
                      <a:pt x="535" y="0"/>
                    </a:cubicBezTo>
                    <a:cubicBezTo>
                      <a:pt x="489" y="0"/>
                      <a:pt x="440" y="14"/>
                      <a:pt x="410" y="37"/>
                    </a:cubicBezTo>
                    <a:lnTo>
                      <a:pt x="352" y="67"/>
                    </a:lnTo>
                    <a:cubicBezTo>
                      <a:pt x="351" y="69"/>
                      <a:pt x="350" y="69"/>
                      <a:pt x="349" y="70"/>
                    </a:cubicBezTo>
                    <a:cubicBezTo>
                      <a:pt x="340" y="79"/>
                      <a:pt x="331" y="89"/>
                      <a:pt x="324" y="100"/>
                    </a:cubicBezTo>
                    <a:cubicBezTo>
                      <a:pt x="296" y="155"/>
                      <a:pt x="309" y="256"/>
                      <a:pt x="322" y="327"/>
                    </a:cubicBezTo>
                    <a:cubicBezTo>
                      <a:pt x="289" y="330"/>
                      <a:pt x="312" y="452"/>
                      <a:pt x="365" y="467"/>
                    </a:cubicBezTo>
                    <a:cubicBezTo>
                      <a:pt x="371" y="497"/>
                      <a:pt x="365" y="494"/>
                      <a:pt x="374" y="519"/>
                    </a:cubicBezTo>
                    <a:cubicBezTo>
                      <a:pt x="375" y="521"/>
                      <a:pt x="375" y="522"/>
                      <a:pt x="376" y="525"/>
                    </a:cubicBezTo>
                    <a:cubicBezTo>
                      <a:pt x="382" y="526"/>
                      <a:pt x="390" y="526"/>
                      <a:pt x="396" y="526"/>
                    </a:cubicBezTo>
                    <a:cubicBezTo>
                      <a:pt x="410" y="526"/>
                      <a:pt x="425" y="524"/>
                      <a:pt x="439" y="520"/>
                    </a:cubicBezTo>
                    <a:cubicBezTo>
                      <a:pt x="446" y="494"/>
                      <a:pt x="470" y="475"/>
                      <a:pt x="497" y="475"/>
                    </a:cubicBezTo>
                    <a:cubicBezTo>
                      <a:pt x="531" y="475"/>
                      <a:pt x="558" y="502"/>
                      <a:pt x="558" y="536"/>
                    </a:cubicBezTo>
                    <a:cubicBezTo>
                      <a:pt x="558" y="570"/>
                      <a:pt x="531" y="597"/>
                      <a:pt x="497" y="597"/>
                    </a:cubicBezTo>
                    <a:cubicBezTo>
                      <a:pt x="486" y="597"/>
                      <a:pt x="475" y="594"/>
                      <a:pt x="465" y="587"/>
                    </a:cubicBezTo>
                    <a:cubicBezTo>
                      <a:pt x="442" y="594"/>
                      <a:pt x="420" y="597"/>
                      <a:pt x="397" y="597"/>
                    </a:cubicBezTo>
                    <a:cubicBezTo>
                      <a:pt x="391" y="597"/>
                      <a:pt x="386" y="597"/>
                      <a:pt x="380" y="596"/>
                    </a:cubicBezTo>
                    <a:cubicBezTo>
                      <a:pt x="375" y="596"/>
                      <a:pt x="371" y="597"/>
                      <a:pt x="368" y="600"/>
                    </a:cubicBezTo>
                    <a:cubicBezTo>
                      <a:pt x="345" y="621"/>
                      <a:pt x="342" y="652"/>
                      <a:pt x="322" y="667"/>
                    </a:cubicBezTo>
                    <a:cubicBezTo>
                      <a:pt x="303" y="681"/>
                      <a:pt x="268" y="690"/>
                      <a:pt x="237" y="704"/>
                    </a:cubicBezTo>
                    <a:cubicBezTo>
                      <a:pt x="173" y="732"/>
                      <a:pt x="33" y="777"/>
                      <a:pt x="12" y="841"/>
                    </a:cubicBezTo>
                    <a:cubicBezTo>
                      <a:pt x="0" y="876"/>
                      <a:pt x="7" y="905"/>
                      <a:pt x="6" y="945"/>
                    </a:cubicBezTo>
                    <a:lnTo>
                      <a:pt x="6" y="945"/>
                    </a:lnTo>
                    <a:lnTo>
                      <a:pt x="6" y="945"/>
                    </a:lnTo>
                    <a:cubicBezTo>
                      <a:pt x="6" y="996"/>
                      <a:pt x="243" y="1037"/>
                      <a:pt x="537" y="1037"/>
                    </a:cubicBezTo>
                    <a:cubicBezTo>
                      <a:pt x="830" y="1037"/>
                      <a:pt x="1098" y="996"/>
                      <a:pt x="1098" y="945"/>
                    </a:cubicBezTo>
                    <a:lnTo>
                      <a:pt x="1098" y="945"/>
                    </a:lnTo>
                    <a:lnTo>
                      <a:pt x="1098" y="945"/>
                    </a:lnTo>
                    <a:cubicBezTo>
                      <a:pt x="1095" y="907"/>
                      <a:pt x="1102" y="880"/>
                      <a:pt x="1090" y="84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9" name="Freeform 20"/>
              <p:cNvSpPr>
                <a:spLocks/>
              </p:cNvSpPr>
              <p:nvPr/>
            </p:nvSpPr>
            <p:spPr bwMode="auto">
              <a:xfrm>
                <a:off x="1099612" y="2921212"/>
                <a:ext cx="345122" cy="298269"/>
              </a:xfrm>
              <a:custGeom>
                <a:avLst/>
                <a:gdLst>
                  <a:gd name="T0" fmla="*/ 46 w 771"/>
                  <a:gd name="T1" fmla="*/ 561 h 666"/>
                  <a:gd name="T2" fmla="*/ 231 w 771"/>
                  <a:gd name="T3" fmla="*/ 666 h 666"/>
                  <a:gd name="T4" fmla="*/ 303 w 771"/>
                  <a:gd name="T5" fmla="*/ 654 h 666"/>
                  <a:gd name="T6" fmla="*/ 331 w 771"/>
                  <a:gd name="T7" fmla="*/ 665 h 666"/>
                  <a:gd name="T8" fmla="*/ 374 w 771"/>
                  <a:gd name="T9" fmla="*/ 622 h 666"/>
                  <a:gd name="T10" fmla="*/ 331 w 771"/>
                  <a:gd name="T11" fmla="*/ 580 h 666"/>
                  <a:gd name="T12" fmla="*/ 289 w 771"/>
                  <a:gd name="T13" fmla="*/ 621 h 666"/>
                  <a:gd name="T14" fmla="*/ 230 w 771"/>
                  <a:gd name="T15" fmla="*/ 631 h 666"/>
                  <a:gd name="T16" fmla="*/ 85 w 771"/>
                  <a:gd name="T17" fmla="*/ 558 h 666"/>
                  <a:gd name="T18" fmla="*/ 119 w 771"/>
                  <a:gd name="T19" fmla="*/ 505 h 666"/>
                  <a:gd name="T20" fmla="*/ 119 w 771"/>
                  <a:gd name="T21" fmla="*/ 389 h 666"/>
                  <a:gd name="T22" fmla="*/ 86 w 771"/>
                  <a:gd name="T23" fmla="*/ 336 h 666"/>
                  <a:gd name="T24" fmla="*/ 385 w 771"/>
                  <a:gd name="T25" fmla="*/ 54 h 666"/>
                  <a:gd name="T26" fmla="*/ 684 w 771"/>
                  <a:gd name="T27" fmla="*/ 336 h 666"/>
                  <a:gd name="T28" fmla="*/ 651 w 771"/>
                  <a:gd name="T29" fmla="*/ 389 h 666"/>
                  <a:gd name="T30" fmla="*/ 651 w 771"/>
                  <a:gd name="T31" fmla="*/ 505 h 666"/>
                  <a:gd name="T32" fmla="*/ 710 w 771"/>
                  <a:gd name="T33" fmla="*/ 564 h 666"/>
                  <a:gd name="T34" fmla="*/ 713 w 771"/>
                  <a:gd name="T35" fmla="*/ 564 h 666"/>
                  <a:gd name="T36" fmla="*/ 771 w 771"/>
                  <a:gd name="T37" fmla="*/ 505 h 666"/>
                  <a:gd name="T38" fmla="*/ 771 w 771"/>
                  <a:gd name="T39" fmla="*/ 389 h 666"/>
                  <a:gd name="T40" fmla="*/ 738 w 771"/>
                  <a:gd name="T41" fmla="*/ 336 h 666"/>
                  <a:gd name="T42" fmla="*/ 386 w 771"/>
                  <a:gd name="T43" fmla="*/ 0 h 666"/>
                  <a:gd name="T44" fmla="*/ 34 w 771"/>
                  <a:gd name="T45" fmla="*/ 336 h 666"/>
                  <a:gd name="T46" fmla="*/ 0 w 771"/>
                  <a:gd name="T47" fmla="*/ 389 h 666"/>
                  <a:gd name="T48" fmla="*/ 0 w 771"/>
                  <a:gd name="T49" fmla="*/ 505 h 666"/>
                  <a:gd name="T50" fmla="*/ 46 w 771"/>
                  <a:gd name="T51" fmla="*/ 561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71" h="666">
                    <a:moveTo>
                      <a:pt x="46" y="561"/>
                    </a:moveTo>
                    <a:cubicBezTo>
                      <a:pt x="86" y="629"/>
                      <a:pt x="158" y="666"/>
                      <a:pt x="231" y="666"/>
                    </a:cubicBezTo>
                    <a:cubicBezTo>
                      <a:pt x="255" y="666"/>
                      <a:pt x="280" y="662"/>
                      <a:pt x="303" y="654"/>
                    </a:cubicBezTo>
                    <a:cubicBezTo>
                      <a:pt x="310" y="661"/>
                      <a:pt x="320" y="665"/>
                      <a:pt x="331" y="665"/>
                    </a:cubicBezTo>
                    <a:cubicBezTo>
                      <a:pt x="355" y="665"/>
                      <a:pt x="374" y="646"/>
                      <a:pt x="374" y="622"/>
                    </a:cubicBezTo>
                    <a:cubicBezTo>
                      <a:pt x="374" y="599"/>
                      <a:pt x="355" y="580"/>
                      <a:pt x="331" y="580"/>
                    </a:cubicBezTo>
                    <a:cubicBezTo>
                      <a:pt x="309" y="580"/>
                      <a:pt x="290" y="599"/>
                      <a:pt x="289" y="621"/>
                    </a:cubicBezTo>
                    <a:cubicBezTo>
                      <a:pt x="270" y="628"/>
                      <a:pt x="250" y="631"/>
                      <a:pt x="230" y="631"/>
                    </a:cubicBezTo>
                    <a:cubicBezTo>
                      <a:pt x="174" y="631"/>
                      <a:pt x="119" y="605"/>
                      <a:pt x="85" y="558"/>
                    </a:cubicBezTo>
                    <a:cubicBezTo>
                      <a:pt x="105" y="549"/>
                      <a:pt x="119" y="529"/>
                      <a:pt x="119" y="505"/>
                    </a:cubicBezTo>
                    <a:lnTo>
                      <a:pt x="119" y="389"/>
                    </a:lnTo>
                    <a:cubicBezTo>
                      <a:pt x="119" y="366"/>
                      <a:pt x="105" y="346"/>
                      <a:pt x="86" y="336"/>
                    </a:cubicBezTo>
                    <a:cubicBezTo>
                      <a:pt x="95" y="179"/>
                      <a:pt x="225" y="54"/>
                      <a:pt x="385" y="54"/>
                    </a:cubicBezTo>
                    <a:cubicBezTo>
                      <a:pt x="545" y="54"/>
                      <a:pt x="675" y="179"/>
                      <a:pt x="684" y="336"/>
                    </a:cubicBezTo>
                    <a:cubicBezTo>
                      <a:pt x="665" y="346"/>
                      <a:pt x="651" y="365"/>
                      <a:pt x="651" y="389"/>
                    </a:cubicBezTo>
                    <a:lnTo>
                      <a:pt x="651" y="505"/>
                    </a:lnTo>
                    <a:cubicBezTo>
                      <a:pt x="651" y="538"/>
                      <a:pt x="678" y="564"/>
                      <a:pt x="710" y="564"/>
                    </a:cubicBezTo>
                    <a:lnTo>
                      <a:pt x="713" y="564"/>
                    </a:lnTo>
                    <a:cubicBezTo>
                      <a:pt x="745" y="564"/>
                      <a:pt x="771" y="538"/>
                      <a:pt x="771" y="505"/>
                    </a:cubicBezTo>
                    <a:lnTo>
                      <a:pt x="771" y="389"/>
                    </a:lnTo>
                    <a:cubicBezTo>
                      <a:pt x="771" y="365"/>
                      <a:pt x="758" y="346"/>
                      <a:pt x="738" y="336"/>
                    </a:cubicBezTo>
                    <a:cubicBezTo>
                      <a:pt x="729" y="150"/>
                      <a:pt x="575" y="0"/>
                      <a:pt x="386" y="0"/>
                    </a:cubicBezTo>
                    <a:cubicBezTo>
                      <a:pt x="198" y="0"/>
                      <a:pt x="43" y="149"/>
                      <a:pt x="34" y="336"/>
                    </a:cubicBezTo>
                    <a:cubicBezTo>
                      <a:pt x="14" y="345"/>
                      <a:pt x="0" y="365"/>
                      <a:pt x="0" y="389"/>
                    </a:cubicBezTo>
                    <a:lnTo>
                      <a:pt x="0" y="505"/>
                    </a:lnTo>
                    <a:cubicBezTo>
                      <a:pt x="0" y="532"/>
                      <a:pt x="20" y="555"/>
                      <a:pt x="46" y="56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5293887" y="2682092"/>
              <a:ext cx="159130" cy="130590"/>
            </a:xfrm>
            <a:custGeom>
              <a:avLst/>
              <a:gdLst>
                <a:gd name="T0" fmla="*/ 617 w 1206"/>
                <a:gd name="T1" fmla="*/ 292 h 990"/>
                <a:gd name="T2" fmla="*/ 624 w 1206"/>
                <a:gd name="T3" fmla="*/ 292 h 990"/>
                <a:gd name="T4" fmla="*/ 670 w 1206"/>
                <a:gd name="T5" fmla="*/ 38 h 990"/>
                <a:gd name="T6" fmla="*/ 768 w 1206"/>
                <a:gd name="T7" fmla="*/ 45 h 990"/>
                <a:gd name="T8" fmla="*/ 845 w 1206"/>
                <a:gd name="T9" fmla="*/ 40 h 990"/>
                <a:gd name="T10" fmla="*/ 941 w 1206"/>
                <a:gd name="T11" fmla="*/ 110 h 990"/>
                <a:gd name="T12" fmla="*/ 1001 w 1206"/>
                <a:gd name="T13" fmla="*/ 296 h 990"/>
                <a:gd name="T14" fmla="*/ 1021 w 1206"/>
                <a:gd name="T15" fmla="*/ 372 h 990"/>
                <a:gd name="T16" fmla="*/ 979 w 1206"/>
                <a:gd name="T17" fmla="*/ 433 h 990"/>
                <a:gd name="T18" fmla="*/ 711 w 1206"/>
                <a:gd name="T19" fmla="*/ 560 h 990"/>
                <a:gd name="T20" fmla="*/ 636 w 1206"/>
                <a:gd name="T21" fmla="*/ 437 h 990"/>
                <a:gd name="T22" fmla="*/ 190 w 1206"/>
                <a:gd name="T23" fmla="*/ 311 h 990"/>
                <a:gd name="T24" fmla="*/ 248 w 1206"/>
                <a:gd name="T25" fmla="*/ 406 h 990"/>
                <a:gd name="T26" fmla="*/ 458 w 1206"/>
                <a:gd name="T27" fmla="*/ 307 h 990"/>
                <a:gd name="T28" fmla="*/ 491 w 1206"/>
                <a:gd name="T29" fmla="*/ 260 h 990"/>
                <a:gd name="T30" fmla="*/ 475 w 1206"/>
                <a:gd name="T31" fmla="*/ 200 h 990"/>
                <a:gd name="T32" fmla="*/ 428 w 1206"/>
                <a:gd name="T33" fmla="*/ 55 h 990"/>
                <a:gd name="T34" fmla="*/ 353 w 1206"/>
                <a:gd name="T35" fmla="*/ 0 h 990"/>
                <a:gd name="T36" fmla="*/ 291 w 1206"/>
                <a:gd name="T37" fmla="*/ 5 h 990"/>
                <a:gd name="T38" fmla="*/ 215 w 1206"/>
                <a:gd name="T39" fmla="*/ 0 h 990"/>
                <a:gd name="T40" fmla="*/ 179 w 1206"/>
                <a:gd name="T41" fmla="*/ 198 h 990"/>
                <a:gd name="T42" fmla="*/ 174 w 1206"/>
                <a:gd name="T43" fmla="*/ 198 h 990"/>
                <a:gd name="T44" fmla="*/ 190 w 1206"/>
                <a:gd name="T45" fmla="*/ 311 h 990"/>
                <a:gd name="T46" fmla="*/ 1130 w 1206"/>
                <a:gd name="T47" fmla="*/ 672 h 990"/>
                <a:gd name="T48" fmla="*/ 879 w 1206"/>
                <a:gd name="T49" fmla="*/ 825 h 990"/>
                <a:gd name="T50" fmla="*/ 836 w 1206"/>
                <a:gd name="T51" fmla="*/ 762 h 990"/>
                <a:gd name="T52" fmla="*/ 791 w 1206"/>
                <a:gd name="T53" fmla="*/ 762 h 990"/>
                <a:gd name="T54" fmla="*/ 749 w 1206"/>
                <a:gd name="T55" fmla="*/ 823 h 990"/>
                <a:gd name="T56" fmla="*/ 738 w 1206"/>
                <a:gd name="T57" fmla="*/ 786 h 990"/>
                <a:gd name="T58" fmla="*/ 738 w 1206"/>
                <a:gd name="T59" fmla="*/ 786 h 990"/>
                <a:gd name="T60" fmla="*/ 498 w 1206"/>
                <a:gd name="T61" fmla="*/ 671 h 990"/>
                <a:gd name="T62" fmla="*/ 433 w 1206"/>
                <a:gd name="T63" fmla="*/ 897 h 990"/>
                <a:gd name="T64" fmla="*/ 814 w 1206"/>
                <a:gd name="T65" fmla="*/ 985 h 990"/>
                <a:gd name="T66" fmla="*/ 1195 w 1206"/>
                <a:gd name="T67" fmla="*/ 897 h 990"/>
                <a:gd name="T68" fmla="*/ 377 w 1206"/>
                <a:gd name="T69" fmla="*/ 769 h 990"/>
                <a:gd name="T70" fmla="*/ 490 w 1206"/>
                <a:gd name="T71" fmla="*/ 624 h 990"/>
                <a:gd name="T72" fmla="*/ 592 w 1206"/>
                <a:gd name="T73" fmla="*/ 505 h 990"/>
                <a:gd name="T74" fmla="*/ 383 w 1206"/>
                <a:gd name="T75" fmla="*/ 631 h 990"/>
                <a:gd name="T76" fmla="*/ 347 w 1206"/>
                <a:gd name="T77" fmla="*/ 580 h 990"/>
                <a:gd name="T78" fmla="*/ 309 w 1206"/>
                <a:gd name="T79" fmla="*/ 580 h 990"/>
                <a:gd name="T80" fmla="*/ 273 w 1206"/>
                <a:gd name="T81" fmla="*/ 631 h 990"/>
                <a:gd name="T82" fmla="*/ 263 w 1206"/>
                <a:gd name="T83" fmla="*/ 600 h 990"/>
                <a:gd name="T84" fmla="*/ 263 w 1206"/>
                <a:gd name="T85" fmla="*/ 600 h 990"/>
                <a:gd name="T86" fmla="*/ 64 w 1206"/>
                <a:gd name="T87" fmla="*/ 505 h 990"/>
                <a:gd name="T88" fmla="*/ 10 w 1206"/>
                <a:gd name="T89" fmla="*/ 692 h 990"/>
                <a:gd name="T90" fmla="*/ 328 w 1206"/>
                <a:gd name="T91" fmla="*/ 765 h 990"/>
                <a:gd name="T92" fmla="*/ 377 w 1206"/>
                <a:gd name="T93" fmla="*/ 769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6" h="990">
                  <a:moveTo>
                    <a:pt x="603" y="370"/>
                  </a:moveTo>
                  <a:cubicBezTo>
                    <a:pt x="586" y="306"/>
                    <a:pt x="602" y="292"/>
                    <a:pt x="617" y="292"/>
                  </a:cubicBezTo>
                  <a:cubicBezTo>
                    <a:pt x="620" y="292"/>
                    <a:pt x="620" y="292"/>
                    <a:pt x="624" y="294"/>
                  </a:cubicBezTo>
                  <a:lnTo>
                    <a:pt x="624" y="292"/>
                  </a:lnTo>
                  <a:cubicBezTo>
                    <a:pt x="624" y="292"/>
                    <a:pt x="579" y="142"/>
                    <a:pt x="688" y="76"/>
                  </a:cubicBezTo>
                  <a:cubicBezTo>
                    <a:pt x="688" y="76"/>
                    <a:pt x="669" y="61"/>
                    <a:pt x="670" y="38"/>
                  </a:cubicBezTo>
                  <a:lnTo>
                    <a:pt x="670" y="38"/>
                  </a:lnTo>
                  <a:cubicBezTo>
                    <a:pt x="670" y="38"/>
                    <a:pt x="720" y="45"/>
                    <a:pt x="768" y="45"/>
                  </a:cubicBezTo>
                  <a:cubicBezTo>
                    <a:pt x="789" y="45"/>
                    <a:pt x="810" y="43"/>
                    <a:pt x="826" y="41"/>
                  </a:cubicBezTo>
                  <a:cubicBezTo>
                    <a:pt x="833" y="40"/>
                    <a:pt x="839" y="40"/>
                    <a:pt x="845" y="40"/>
                  </a:cubicBezTo>
                  <a:cubicBezTo>
                    <a:pt x="890" y="41"/>
                    <a:pt x="933" y="76"/>
                    <a:pt x="940" y="110"/>
                  </a:cubicBezTo>
                  <a:lnTo>
                    <a:pt x="941" y="110"/>
                  </a:lnTo>
                  <a:cubicBezTo>
                    <a:pt x="955" y="110"/>
                    <a:pt x="1044" y="116"/>
                    <a:pt x="1001" y="295"/>
                  </a:cubicBezTo>
                  <a:lnTo>
                    <a:pt x="1001" y="296"/>
                  </a:lnTo>
                  <a:cubicBezTo>
                    <a:pt x="1004" y="296"/>
                    <a:pt x="1005" y="295"/>
                    <a:pt x="1008" y="295"/>
                  </a:cubicBezTo>
                  <a:cubicBezTo>
                    <a:pt x="1023" y="295"/>
                    <a:pt x="1039" y="307"/>
                    <a:pt x="1021" y="372"/>
                  </a:cubicBezTo>
                  <a:cubicBezTo>
                    <a:pt x="1008" y="423"/>
                    <a:pt x="995" y="437"/>
                    <a:pt x="986" y="437"/>
                  </a:cubicBezTo>
                  <a:cubicBezTo>
                    <a:pt x="984" y="437"/>
                    <a:pt x="980" y="436"/>
                    <a:pt x="979" y="433"/>
                  </a:cubicBezTo>
                  <a:cubicBezTo>
                    <a:pt x="973" y="473"/>
                    <a:pt x="955" y="523"/>
                    <a:pt x="914" y="558"/>
                  </a:cubicBezTo>
                  <a:cubicBezTo>
                    <a:pt x="810" y="638"/>
                    <a:pt x="711" y="560"/>
                    <a:pt x="711" y="560"/>
                  </a:cubicBezTo>
                  <a:cubicBezTo>
                    <a:pt x="669" y="525"/>
                    <a:pt x="651" y="475"/>
                    <a:pt x="644" y="435"/>
                  </a:cubicBezTo>
                  <a:cubicBezTo>
                    <a:pt x="642" y="436"/>
                    <a:pt x="639" y="437"/>
                    <a:pt x="636" y="437"/>
                  </a:cubicBezTo>
                  <a:cubicBezTo>
                    <a:pt x="629" y="434"/>
                    <a:pt x="617" y="421"/>
                    <a:pt x="603" y="370"/>
                  </a:cubicBezTo>
                  <a:close/>
                  <a:moveTo>
                    <a:pt x="190" y="311"/>
                  </a:moveTo>
                  <a:cubicBezTo>
                    <a:pt x="193" y="311"/>
                    <a:pt x="194" y="310"/>
                    <a:pt x="195" y="309"/>
                  </a:cubicBezTo>
                  <a:cubicBezTo>
                    <a:pt x="200" y="341"/>
                    <a:pt x="214" y="380"/>
                    <a:pt x="248" y="406"/>
                  </a:cubicBezTo>
                  <a:cubicBezTo>
                    <a:pt x="248" y="406"/>
                    <a:pt x="325" y="467"/>
                    <a:pt x="406" y="405"/>
                  </a:cubicBezTo>
                  <a:cubicBezTo>
                    <a:pt x="439" y="377"/>
                    <a:pt x="453" y="338"/>
                    <a:pt x="458" y="307"/>
                  </a:cubicBezTo>
                  <a:cubicBezTo>
                    <a:pt x="459" y="309"/>
                    <a:pt x="461" y="310"/>
                    <a:pt x="464" y="310"/>
                  </a:cubicBezTo>
                  <a:cubicBezTo>
                    <a:pt x="471" y="310"/>
                    <a:pt x="481" y="300"/>
                    <a:pt x="491" y="260"/>
                  </a:cubicBezTo>
                  <a:cubicBezTo>
                    <a:pt x="505" y="210"/>
                    <a:pt x="493" y="200"/>
                    <a:pt x="480" y="200"/>
                  </a:cubicBezTo>
                  <a:lnTo>
                    <a:pt x="475" y="200"/>
                  </a:lnTo>
                  <a:lnTo>
                    <a:pt x="475" y="200"/>
                  </a:lnTo>
                  <a:cubicBezTo>
                    <a:pt x="509" y="60"/>
                    <a:pt x="439" y="55"/>
                    <a:pt x="428" y="55"/>
                  </a:cubicBezTo>
                  <a:lnTo>
                    <a:pt x="426" y="55"/>
                  </a:lnTo>
                  <a:cubicBezTo>
                    <a:pt x="420" y="28"/>
                    <a:pt x="388" y="1"/>
                    <a:pt x="353" y="0"/>
                  </a:cubicBezTo>
                  <a:cubicBezTo>
                    <a:pt x="348" y="0"/>
                    <a:pt x="343" y="0"/>
                    <a:pt x="338" y="1"/>
                  </a:cubicBezTo>
                  <a:cubicBezTo>
                    <a:pt x="325" y="3"/>
                    <a:pt x="309" y="5"/>
                    <a:pt x="291" y="5"/>
                  </a:cubicBezTo>
                  <a:cubicBezTo>
                    <a:pt x="254" y="5"/>
                    <a:pt x="215" y="0"/>
                    <a:pt x="215" y="0"/>
                  </a:cubicBezTo>
                  <a:lnTo>
                    <a:pt x="215" y="0"/>
                  </a:lnTo>
                  <a:cubicBezTo>
                    <a:pt x="214" y="17"/>
                    <a:pt x="229" y="30"/>
                    <a:pt x="229" y="30"/>
                  </a:cubicBezTo>
                  <a:cubicBezTo>
                    <a:pt x="144" y="81"/>
                    <a:pt x="179" y="198"/>
                    <a:pt x="179" y="198"/>
                  </a:cubicBezTo>
                  <a:lnTo>
                    <a:pt x="179" y="200"/>
                  </a:lnTo>
                  <a:cubicBezTo>
                    <a:pt x="176" y="198"/>
                    <a:pt x="176" y="198"/>
                    <a:pt x="174" y="198"/>
                  </a:cubicBezTo>
                  <a:cubicBezTo>
                    <a:pt x="163" y="198"/>
                    <a:pt x="150" y="209"/>
                    <a:pt x="163" y="259"/>
                  </a:cubicBezTo>
                  <a:cubicBezTo>
                    <a:pt x="174" y="300"/>
                    <a:pt x="183" y="311"/>
                    <a:pt x="190" y="311"/>
                  </a:cubicBezTo>
                  <a:close/>
                  <a:moveTo>
                    <a:pt x="1204" y="817"/>
                  </a:moveTo>
                  <a:cubicBezTo>
                    <a:pt x="1206" y="776"/>
                    <a:pt x="1204" y="691"/>
                    <a:pt x="1130" y="672"/>
                  </a:cubicBezTo>
                  <a:cubicBezTo>
                    <a:pt x="1033" y="647"/>
                    <a:pt x="953" y="591"/>
                    <a:pt x="953" y="591"/>
                  </a:cubicBezTo>
                  <a:lnTo>
                    <a:pt x="879" y="825"/>
                  </a:lnTo>
                  <a:lnTo>
                    <a:pt x="869" y="856"/>
                  </a:lnTo>
                  <a:lnTo>
                    <a:pt x="836" y="762"/>
                  </a:lnTo>
                  <a:cubicBezTo>
                    <a:pt x="919" y="647"/>
                    <a:pt x="814" y="651"/>
                    <a:pt x="814" y="651"/>
                  </a:cubicBezTo>
                  <a:cubicBezTo>
                    <a:pt x="814" y="651"/>
                    <a:pt x="709" y="646"/>
                    <a:pt x="791" y="762"/>
                  </a:cubicBezTo>
                  <a:lnTo>
                    <a:pt x="759" y="855"/>
                  </a:lnTo>
                  <a:lnTo>
                    <a:pt x="749" y="823"/>
                  </a:lnTo>
                  <a:lnTo>
                    <a:pt x="749" y="823"/>
                  </a:lnTo>
                  <a:lnTo>
                    <a:pt x="738" y="786"/>
                  </a:lnTo>
                  <a:lnTo>
                    <a:pt x="738" y="786"/>
                  </a:lnTo>
                  <a:lnTo>
                    <a:pt x="738" y="786"/>
                  </a:lnTo>
                  <a:lnTo>
                    <a:pt x="675" y="590"/>
                  </a:lnTo>
                  <a:cubicBezTo>
                    <a:pt x="675" y="590"/>
                    <a:pt x="595" y="646"/>
                    <a:pt x="498" y="671"/>
                  </a:cubicBezTo>
                  <a:cubicBezTo>
                    <a:pt x="425" y="690"/>
                    <a:pt x="421" y="773"/>
                    <a:pt x="424" y="816"/>
                  </a:cubicBezTo>
                  <a:cubicBezTo>
                    <a:pt x="424" y="816"/>
                    <a:pt x="423" y="873"/>
                    <a:pt x="433" y="897"/>
                  </a:cubicBezTo>
                  <a:cubicBezTo>
                    <a:pt x="433" y="897"/>
                    <a:pt x="575" y="990"/>
                    <a:pt x="814" y="990"/>
                  </a:cubicBezTo>
                  <a:lnTo>
                    <a:pt x="814" y="985"/>
                  </a:lnTo>
                  <a:lnTo>
                    <a:pt x="814" y="990"/>
                  </a:lnTo>
                  <a:cubicBezTo>
                    <a:pt x="1053" y="990"/>
                    <a:pt x="1195" y="897"/>
                    <a:pt x="1195" y="897"/>
                  </a:cubicBezTo>
                  <a:cubicBezTo>
                    <a:pt x="1205" y="875"/>
                    <a:pt x="1204" y="817"/>
                    <a:pt x="1204" y="817"/>
                  </a:cubicBezTo>
                  <a:close/>
                  <a:moveTo>
                    <a:pt x="377" y="769"/>
                  </a:moveTo>
                  <a:cubicBezTo>
                    <a:pt x="378" y="754"/>
                    <a:pt x="382" y="739"/>
                    <a:pt x="387" y="722"/>
                  </a:cubicBezTo>
                  <a:cubicBezTo>
                    <a:pt x="404" y="671"/>
                    <a:pt x="440" y="636"/>
                    <a:pt x="490" y="624"/>
                  </a:cubicBezTo>
                  <a:cubicBezTo>
                    <a:pt x="563" y="605"/>
                    <a:pt x="627" y="566"/>
                    <a:pt x="644" y="555"/>
                  </a:cubicBezTo>
                  <a:cubicBezTo>
                    <a:pt x="635" y="532"/>
                    <a:pt x="620" y="512"/>
                    <a:pt x="592" y="505"/>
                  </a:cubicBezTo>
                  <a:cubicBezTo>
                    <a:pt x="510" y="484"/>
                    <a:pt x="444" y="437"/>
                    <a:pt x="444" y="437"/>
                  </a:cubicBezTo>
                  <a:lnTo>
                    <a:pt x="383" y="631"/>
                  </a:lnTo>
                  <a:lnTo>
                    <a:pt x="374" y="657"/>
                  </a:lnTo>
                  <a:lnTo>
                    <a:pt x="347" y="580"/>
                  </a:lnTo>
                  <a:cubicBezTo>
                    <a:pt x="415" y="484"/>
                    <a:pt x="328" y="487"/>
                    <a:pt x="328" y="487"/>
                  </a:cubicBezTo>
                  <a:cubicBezTo>
                    <a:pt x="328" y="487"/>
                    <a:pt x="240" y="484"/>
                    <a:pt x="309" y="580"/>
                  </a:cubicBezTo>
                  <a:lnTo>
                    <a:pt x="282" y="657"/>
                  </a:lnTo>
                  <a:lnTo>
                    <a:pt x="273" y="631"/>
                  </a:lnTo>
                  <a:lnTo>
                    <a:pt x="273" y="631"/>
                  </a:lnTo>
                  <a:lnTo>
                    <a:pt x="263" y="600"/>
                  </a:lnTo>
                  <a:lnTo>
                    <a:pt x="263" y="600"/>
                  </a:lnTo>
                  <a:lnTo>
                    <a:pt x="263" y="600"/>
                  </a:lnTo>
                  <a:lnTo>
                    <a:pt x="212" y="437"/>
                  </a:lnTo>
                  <a:cubicBezTo>
                    <a:pt x="212" y="437"/>
                    <a:pt x="145" y="484"/>
                    <a:pt x="64" y="505"/>
                  </a:cubicBezTo>
                  <a:cubicBezTo>
                    <a:pt x="3" y="520"/>
                    <a:pt x="0" y="590"/>
                    <a:pt x="3" y="625"/>
                  </a:cubicBezTo>
                  <a:cubicBezTo>
                    <a:pt x="3" y="625"/>
                    <a:pt x="2" y="674"/>
                    <a:pt x="10" y="692"/>
                  </a:cubicBezTo>
                  <a:cubicBezTo>
                    <a:pt x="10" y="692"/>
                    <a:pt x="129" y="770"/>
                    <a:pt x="328" y="770"/>
                  </a:cubicBezTo>
                  <a:lnTo>
                    <a:pt x="328" y="765"/>
                  </a:lnTo>
                  <a:lnTo>
                    <a:pt x="328" y="770"/>
                  </a:lnTo>
                  <a:cubicBezTo>
                    <a:pt x="345" y="770"/>
                    <a:pt x="361" y="770"/>
                    <a:pt x="377" y="769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405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581384" y="3422707"/>
              <a:ext cx="124533" cy="107021"/>
              <a:chOff x="4627563" y="793750"/>
              <a:chExt cx="406400" cy="349250"/>
            </a:xfrm>
            <a:solidFill>
              <a:schemeClr val="bg2"/>
            </a:solidFill>
          </p:grpSpPr>
          <p:sp>
            <p:nvSpPr>
              <p:cNvPr id="146" name="Freeform 94"/>
              <p:cNvSpPr>
                <a:spLocks/>
              </p:cNvSpPr>
              <p:nvPr/>
            </p:nvSpPr>
            <p:spPr bwMode="auto">
              <a:xfrm>
                <a:off x="4741863" y="793750"/>
                <a:ext cx="292100" cy="320675"/>
              </a:xfrm>
              <a:custGeom>
                <a:avLst/>
                <a:gdLst>
                  <a:gd name="T0" fmla="*/ 109 w 111"/>
                  <a:gd name="T1" fmla="*/ 42 h 122"/>
                  <a:gd name="T2" fmla="*/ 22 w 111"/>
                  <a:gd name="T3" fmla="*/ 0 h 122"/>
                  <a:gd name="T4" fmla="*/ 19 w 111"/>
                  <a:gd name="T5" fmla="*/ 1 h 122"/>
                  <a:gd name="T6" fmla="*/ 0 w 111"/>
                  <a:gd name="T7" fmla="*/ 41 h 122"/>
                  <a:gd name="T8" fmla="*/ 11 w 111"/>
                  <a:gd name="T9" fmla="*/ 41 h 122"/>
                  <a:gd name="T10" fmla="*/ 25 w 111"/>
                  <a:gd name="T11" fmla="*/ 12 h 122"/>
                  <a:gd name="T12" fmla="*/ 100 w 111"/>
                  <a:gd name="T13" fmla="*/ 48 h 122"/>
                  <a:gd name="T14" fmla="*/ 77 w 111"/>
                  <a:gd name="T15" fmla="*/ 97 h 122"/>
                  <a:gd name="T16" fmla="*/ 63 w 111"/>
                  <a:gd name="T17" fmla="*/ 91 h 122"/>
                  <a:gd name="T18" fmla="*/ 63 w 111"/>
                  <a:gd name="T19" fmla="*/ 117 h 122"/>
                  <a:gd name="T20" fmla="*/ 71 w 111"/>
                  <a:gd name="T21" fmla="*/ 121 h 122"/>
                  <a:gd name="T22" fmla="*/ 74 w 111"/>
                  <a:gd name="T23" fmla="*/ 120 h 122"/>
                  <a:gd name="T24" fmla="*/ 110 w 111"/>
                  <a:gd name="T25" fmla="*/ 45 h 122"/>
                  <a:gd name="T26" fmla="*/ 109 w 111"/>
                  <a:gd name="T27" fmla="*/ 4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1" h="122">
                    <a:moveTo>
                      <a:pt x="109" y="42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19" y="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2" y="122"/>
                      <a:pt x="74" y="121"/>
                      <a:pt x="74" y="120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1" y="44"/>
                      <a:pt x="110" y="42"/>
                      <a:pt x="10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7" name="Freeform 95"/>
              <p:cNvSpPr>
                <a:spLocks noEditPoints="1"/>
              </p:cNvSpPr>
              <p:nvPr/>
            </p:nvSpPr>
            <p:spPr bwMode="auto">
              <a:xfrm>
                <a:off x="4627563" y="914400"/>
                <a:ext cx="263525" cy="228600"/>
              </a:xfrm>
              <a:custGeom>
                <a:avLst/>
                <a:gdLst>
                  <a:gd name="T0" fmla="*/ 99 w 101"/>
                  <a:gd name="T1" fmla="*/ 0 h 87"/>
                  <a:gd name="T2" fmla="*/ 2 w 101"/>
                  <a:gd name="T3" fmla="*/ 0 h 87"/>
                  <a:gd name="T4" fmla="*/ 0 w 101"/>
                  <a:gd name="T5" fmla="*/ 2 h 87"/>
                  <a:gd name="T6" fmla="*/ 0 w 101"/>
                  <a:gd name="T7" fmla="*/ 85 h 87"/>
                  <a:gd name="T8" fmla="*/ 2 w 101"/>
                  <a:gd name="T9" fmla="*/ 87 h 87"/>
                  <a:gd name="T10" fmla="*/ 99 w 101"/>
                  <a:gd name="T11" fmla="*/ 87 h 87"/>
                  <a:gd name="T12" fmla="*/ 101 w 101"/>
                  <a:gd name="T13" fmla="*/ 85 h 87"/>
                  <a:gd name="T14" fmla="*/ 101 w 101"/>
                  <a:gd name="T15" fmla="*/ 2 h 87"/>
                  <a:gd name="T16" fmla="*/ 99 w 101"/>
                  <a:gd name="T17" fmla="*/ 0 h 87"/>
                  <a:gd name="T18" fmla="*/ 94 w 101"/>
                  <a:gd name="T19" fmla="*/ 64 h 87"/>
                  <a:gd name="T20" fmla="*/ 10 w 101"/>
                  <a:gd name="T21" fmla="*/ 64 h 87"/>
                  <a:gd name="T22" fmla="*/ 10 w 101"/>
                  <a:gd name="T23" fmla="*/ 9 h 87"/>
                  <a:gd name="T24" fmla="*/ 94 w 101"/>
                  <a:gd name="T25" fmla="*/ 9 h 87"/>
                  <a:gd name="T26" fmla="*/ 94 w 101"/>
                  <a:gd name="T27" fmla="*/ 6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87">
                    <a:moveTo>
                      <a:pt x="9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6"/>
                      <a:pt x="1" y="87"/>
                      <a:pt x="2" y="87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0" y="87"/>
                      <a:pt x="101" y="86"/>
                      <a:pt x="101" y="85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1"/>
                      <a:pt x="100" y="0"/>
                      <a:pt x="99" y="0"/>
                    </a:cubicBezTo>
                    <a:close/>
                    <a:moveTo>
                      <a:pt x="94" y="64"/>
                    </a:move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4" y="9"/>
                      <a:pt x="94" y="9"/>
                      <a:pt x="94" y="9"/>
                    </a:cubicBezTo>
                    <a:lnTo>
                      <a:pt x="94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353873" y="2749668"/>
              <a:ext cx="119668" cy="102156"/>
              <a:chOff x="3440113" y="1050925"/>
              <a:chExt cx="390525" cy="333376"/>
            </a:xfrm>
            <a:solidFill>
              <a:schemeClr val="bg2"/>
            </a:solidFill>
          </p:grpSpPr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3563938" y="1244600"/>
                <a:ext cx="69850" cy="71438"/>
              </a:xfrm>
              <a:custGeom>
                <a:avLst/>
                <a:gdLst>
                  <a:gd name="T0" fmla="*/ 44 w 44"/>
                  <a:gd name="T1" fmla="*/ 25 h 45"/>
                  <a:gd name="T2" fmla="*/ 19 w 44"/>
                  <a:gd name="T3" fmla="*/ 0 h 45"/>
                  <a:gd name="T4" fmla="*/ 19 w 44"/>
                  <a:gd name="T5" fmla="*/ 0 h 45"/>
                  <a:gd name="T6" fmla="*/ 0 w 44"/>
                  <a:gd name="T7" fmla="*/ 45 h 45"/>
                  <a:gd name="T8" fmla="*/ 44 w 44"/>
                  <a:gd name="T9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44" y="25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0" y="45"/>
                    </a:lnTo>
                    <a:lnTo>
                      <a:pt x="4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1" name="Rectangle 9"/>
              <p:cNvSpPr>
                <a:spLocks noChangeArrowheads="1"/>
              </p:cNvSpPr>
              <p:nvPr/>
            </p:nvSpPr>
            <p:spPr bwMode="auto">
              <a:xfrm>
                <a:off x="3633788" y="12842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3605213" y="1074738"/>
                <a:ext cx="176213" cy="176213"/>
              </a:xfrm>
              <a:custGeom>
                <a:avLst/>
                <a:gdLst>
                  <a:gd name="T0" fmla="*/ 101 w 111"/>
                  <a:gd name="T1" fmla="*/ 0 h 111"/>
                  <a:gd name="T2" fmla="*/ 0 w 111"/>
                  <a:gd name="T3" fmla="*/ 101 h 111"/>
                  <a:gd name="T4" fmla="*/ 10 w 111"/>
                  <a:gd name="T5" fmla="*/ 111 h 111"/>
                  <a:gd name="T6" fmla="*/ 111 w 111"/>
                  <a:gd name="T7" fmla="*/ 10 h 111"/>
                  <a:gd name="T8" fmla="*/ 101 w 111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11">
                    <a:moveTo>
                      <a:pt x="101" y="0"/>
                    </a:moveTo>
                    <a:lnTo>
                      <a:pt x="0" y="101"/>
                    </a:lnTo>
                    <a:lnTo>
                      <a:pt x="10" y="111"/>
                    </a:lnTo>
                    <a:lnTo>
                      <a:pt x="111" y="10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3629025" y="1098550"/>
                <a:ext cx="177800" cy="177800"/>
              </a:xfrm>
              <a:custGeom>
                <a:avLst/>
                <a:gdLst>
                  <a:gd name="T0" fmla="*/ 0 w 112"/>
                  <a:gd name="T1" fmla="*/ 102 h 112"/>
                  <a:gd name="T2" fmla="*/ 10 w 112"/>
                  <a:gd name="T3" fmla="*/ 112 h 112"/>
                  <a:gd name="T4" fmla="*/ 112 w 112"/>
                  <a:gd name="T5" fmla="*/ 12 h 112"/>
                  <a:gd name="T6" fmla="*/ 102 w 112"/>
                  <a:gd name="T7" fmla="*/ 0 h 112"/>
                  <a:gd name="T8" fmla="*/ 0 w 112"/>
                  <a:gd name="T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2">
                    <a:moveTo>
                      <a:pt x="0" y="102"/>
                    </a:moveTo>
                    <a:lnTo>
                      <a:pt x="10" y="112"/>
                    </a:lnTo>
                    <a:lnTo>
                      <a:pt x="112" y="12"/>
                    </a:lnTo>
                    <a:lnTo>
                      <a:pt x="102" y="0"/>
                    </a:lnTo>
                    <a:lnTo>
                      <a:pt x="0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4" name="Freeform 12"/>
              <p:cNvSpPr>
                <a:spLocks/>
              </p:cNvSpPr>
              <p:nvPr/>
            </p:nvSpPr>
            <p:spPr bwMode="auto">
              <a:xfrm>
                <a:off x="3775075" y="1050925"/>
                <a:ext cx="55563" cy="52388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4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45" name="Freeform 13"/>
              <p:cNvSpPr>
                <a:spLocks/>
              </p:cNvSpPr>
              <p:nvPr/>
            </p:nvSpPr>
            <p:spPr bwMode="auto">
              <a:xfrm>
                <a:off x="3440113" y="1058863"/>
                <a:ext cx="327025" cy="325438"/>
              </a:xfrm>
              <a:custGeom>
                <a:avLst/>
                <a:gdLst>
                  <a:gd name="T0" fmla="*/ 182 w 206"/>
                  <a:gd name="T1" fmla="*/ 180 h 205"/>
                  <a:gd name="T2" fmla="*/ 25 w 206"/>
                  <a:gd name="T3" fmla="*/ 180 h 205"/>
                  <a:gd name="T4" fmla="*/ 25 w 206"/>
                  <a:gd name="T5" fmla="*/ 25 h 205"/>
                  <a:gd name="T6" fmla="*/ 172 w 206"/>
                  <a:gd name="T7" fmla="*/ 25 h 205"/>
                  <a:gd name="T8" fmla="*/ 198 w 206"/>
                  <a:gd name="T9" fmla="*/ 0 h 205"/>
                  <a:gd name="T10" fmla="*/ 0 w 206"/>
                  <a:gd name="T11" fmla="*/ 0 h 205"/>
                  <a:gd name="T12" fmla="*/ 0 w 206"/>
                  <a:gd name="T13" fmla="*/ 205 h 205"/>
                  <a:gd name="T14" fmla="*/ 206 w 206"/>
                  <a:gd name="T15" fmla="*/ 205 h 205"/>
                  <a:gd name="T16" fmla="*/ 206 w 206"/>
                  <a:gd name="T17" fmla="*/ 76 h 205"/>
                  <a:gd name="T18" fmla="*/ 182 w 206"/>
                  <a:gd name="T19" fmla="*/ 101 h 205"/>
                  <a:gd name="T20" fmla="*/ 182 w 206"/>
                  <a:gd name="T21" fmla="*/ 1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6" h="205">
                    <a:moveTo>
                      <a:pt x="182" y="180"/>
                    </a:moveTo>
                    <a:lnTo>
                      <a:pt x="25" y="180"/>
                    </a:lnTo>
                    <a:lnTo>
                      <a:pt x="25" y="25"/>
                    </a:lnTo>
                    <a:lnTo>
                      <a:pt x="172" y="25"/>
                    </a:lnTo>
                    <a:lnTo>
                      <a:pt x="198" y="0"/>
                    </a:lnTo>
                    <a:lnTo>
                      <a:pt x="0" y="0"/>
                    </a:lnTo>
                    <a:lnTo>
                      <a:pt x="0" y="205"/>
                    </a:lnTo>
                    <a:lnTo>
                      <a:pt x="206" y="205"/>
                    </a:lnTo>
                    <a:lnTo>
                      <a:pt x="206" y="76"/>
                    </a:lnTo>
                    <a:lnTo>
                      <a:pt x="182" y="101"/>
                    </a:lnTo>
                    <a:lnTo>
                      <a:pt x="182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354864" y="3258944"/>
              <a:ext cx="166815" cy="163627"/>
              <a:chOff x="2905125" y="4002088"/>
              <a:chExt cx="249238" cy="244475"/>
            </a:xfrm>
            <a:solidFill>
              <a:schemeClr val="bg2"/>
            </a:solidFill>
          </p:grpSpPr>
          <p:sp>
            <p:nvSpPr>
              <p:cNvPr id="138" name="Freeform 50"/>
              <p:cNvSpPr>
                <a:spLocks noEditPoints="1"/>
              </p:cNvSpPr>
              <p:nvPr/>
            </p:nvSpPr>
            <p:spPr bwMode="auto">
              <a:xfrm>
                <a:off x="2905125" y="4002088"/>
                <a:ext cx="249238" cy="244475"/>
              </a:xfrm>
              <a:custGeom>
                <a:avLst/>
                <a:gdLst>
                  <a:gd name="T0" fmla="*/ 82 w 95"/>
                  <a:gd name="T1" fmla="*/ 58 h 93"/>
                  <a:gd name="T2" fmla="*/ 95 w 95"/>
                  <a:gd name="T3" fmla="*/ 52 h 93"/>
                  <a:gd name="T4" fmla="*/ 95 w 95"/>
                  <a:gd name="T5" fmla="*/ 42 h 93"/>
                  <a:gd name="T6" fmla="*/ 82 w 95"/>
                  <a:gd name="T7" fmla="*/ 36 h 93"/>
                  <a:gd name="T8" fmla="*/ 79 w 95"/>
                  <a:gd name="T9" fmla="*/ 31 h 93"/>
                  <a:gd name="T10" fmla="*/ 84 w 95"/>
                  <a:gd name="T11" fmla="*/ 18 h 93"/>
                  <a:gd name="T12" fmla="*/ 77 w 95"/>
                  <a:gd name="T13" fmla="*/ 10 h 93"/>
                  <a:gd name="T14" fmla="*/ 64 w 95"/>
                  <a:gd name="T15" fmla="*/ 16 h 93"/>
                  <a:gd name="T16" fmla="*/ 58 w 95"/>
                  <a:gd name="T17" fmla="*/ 13 h 93"/>
                  <a:gd name="T18" fmla="*/ 52 w 95"/>
                  <a:gd name="T19" fmla="*/ 0 h 93"/>
                  <a:gd name="T20" fmla="*/ 42 w 95"/>
                  <a:gd name="T21" fmla="*/ 0 h 93"/>
                  <a:gd name="T22" fmla="*/ 36 w 95"/>
                  <a:gd name="T23" fmla="*/ 13 h 93"/>
                  <a:gd name="T24" fmla="*/ 31 w 95"/>
                  <a:gd name="T25" fmla="*/ 16 h 93"/>
                  <a:gd name="T26" fmla="*/ 17 w 95"/>
                  <a:gd name="T27" fmla="*/ 11 h 93"/>
                  <a:gd name="T28" fmla="*/ 10 w 95"/>
                  <a:gd name="T29" fmla="*/ 18 h 93"/>
                  <a:gd name="T30" fmla="*/ 15 w 95"/>
                  <a:gd name="T31" fmla="*/ 31 h 93"/>
                  <a:gd name="T32" fmla="*/ 13 w 95"/>
                  <a:gd name="T33" fmla="*/ 36 h 93"/>
                  <a:gd name="T34" fmla="*/ 0 w 95"/>
                  <a:gd name="T35" fmla="*/ 42 h 93"/>
                  <a:gd name="T36" fmla="*/ 0 w 95"/>
                  <a:gd name="T37" fmla="*/ 52 h 93"/>
                  <a:gd name="T38" fmla="*/ 13 w 95"/>
                  <a:gd name="T39" fmla="*/ 58 h 93"/>
                  <a:gd name="T40" fmla="*/ 15 w 95"/>
                  <a:gd name="T41" fmla="*/ 63 h 93"/>
                  <a:gd name="T42" fmla="*/ 10 w 95"/>
                  <a:gd name="T43" fmla="*/ 76 h 93"/>
                  <a:gd name="T44" fmla="*/ 18 w 95"/>
                  <a:gd name="T45" fmla="*/ 84 h 93"/>
                  <a:gd name="T46" fmla="*/ 31 w 95"/>
                  <a:gd name="T47" fmla="*/ 78 h 93"/>
                  <a:gd name="T48" fmla="*/ 37 w 95"/>
                  <a:gd name="T49" fmla="*/ 81 h 93"/>
                  <a:gd name="T50" fmla="*/ 42 w 95"/>
                  <a:gd name="T51" fmla="*/ 93 h 93"/>
                  <a:gd name="T52" fmla="*/ 53 w 95"/>
                  <a:gd name="T53" fmla="*/ 93 h 93"/>
                  <a:gd name="T54" fmla="*/ 58 w 95"/>
                  <a:gd name="T55" fmla="*/ 81 h 93"/>
                  <a:gd name="T56" fmla="*/ 64 w 95"/>
                  <a:gd name="T57" fmla="*/ 78 h 93"/>
                  <a:gd name="T58" fmla="*/ 77 w 95"/>
                  <a:gd name="T59" fmla="*/ 83 h 93"/>
                  <a:gd name="T60" fmla="*/ 85 w 95"/>
                  <a:gd name="T61" fmla="*/ 76 h 93"/>
                  <a:gd name="T62" fmla="*/ 79 w 95"/>
                  <a:gd name="T63" fmla="*/ 63 h 93"/>
                  <a:gd name="T64" fmla="*/ 82 w 95"/>
                  <a:gd name="T65" fmla="*/ 58 h 93"/>
                  <a:gd name="T66" fmla="*/ 47 w 95"/>
                  <a:gd name="T67" fmla="*/ 62 h 93"/>
                  <a:gd name="T68" fmla="*/ 32 w 95"/>
                  <a:gd name="T69" fmla="*/ 47 h 93"/>
                  <a:gd name="T70" fmla="*/ 47 w 95"/>
                  <a:gd name="T71" fmla="*/ 32 h 93"/>
                  <a:gd name="T72" fmla="*/ 63 w 95"/>
                  <a:gd name="T73" fmla="*/ 47 h 93"/>
                  <a:gd name="T74" fmla="*/ 47 w 95"/>
                  <a:gd name="T75" fmla="*/ 6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8"/>
                    </a:moveTo>
                    <a:cubicBezTo>
                      <a:pt x="82" y="58"/>
                      <a:pt x="95" y="53"/>
                      <a:pt x="95" y="52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5" y="41"/>
                      <a:pt x="82" y="36"/>
                      <a:pt x="82" y="36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1"/>
                      <a:pt x="85" y="18"/>
                      <a:pt x="84" y="18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64" y="16"/>
                      <a:pt x="64" y="16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36" y="13"/>
                      <a:pt x="36" y="13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18" y="10"/>
                      <a:pt x="17" y="1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15" y="31"/>
                      <a:pt x="15" y="3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3" y="58"/>
                      <a:pt x="13" y="5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3"/>
                      <a:pt x="10" y="76"/>
                      <a:pt x="10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31" y="78"/>
                      <a:pt x="31" y="78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42" y="93"/>
                      <a:pt x="42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3"/>
                      <a:pt x="58" y="81"/>
                      <a:pt x="58" y="81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4"/>
                      <a:pt x="77" y="83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6"/>
                      <a:pt x="79" y="63"/>
                      <a:pt x="79" y="63"/>
                    </a:cubicBezTo>
                    <a:lnTo>
                      <a:pt x="82" y="58"/>
                    </a:lnTo>
                    <a:close/>
                    <a:moveTo>
                      <a:pt x="47" y="62"/>
                    </a:moveTo>
                    <a:cubicBezTo>
                      <a:pt x="39" y="62"/>
                      <a:pt x="32" y="55"/>
                      <a:pt x="32" y="47"/>
                    </a:cubicBezTo>
                    <a:cubicBezTo>
                      <a:pt x="32" y="39"/>
                      <a:pt x="39" y="32"/>
                      <a:pt x="47" y="32"/>
                    </a:cubicBezTo>
                    <a:cubicBezTo>
                      <a:pt x="56" y="32"/>
                      <a:pt x="63" y="39"/>
                      <a:pt x="63" y="47"/>
                    </a:cubicBezTo>
                    <a:cubicBezTo>
                      <a:pt x="63" y="55"/>
                      <a:pt x="56" y="62"/>
                      <a:pt x="4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9" name="Oval 51"/>
              <p:cNvSpPr>
                <a:spLocks noChangeArrowheads="1"/>
              </p:cNvSpPr>
              <p:nvPr/>
            </p:nvSpPr>
            <p:spPr bwMode="auto">
              <a:xfrm>
                <a:off x="3005138" y="4102100"/>
                <a:ext cx="49213" cy="476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375998" y="2850001"/>
              <a:ext cx="140177" cy="107189"/>
              <a:chOff x="2336800" y="1054100"/>
              <a:chExt cx="401638" cy="325438"/>
            </a:xfrm>
            <a:solidFill>
              <a:schemeClr val="bg2"/>
            </a:solidFill>
          </p:grpSpPr>
          <p:sp>
            <p:nvSpPr>
              <p:cNvPr id="135" name="Freeform 5"/>
              <p:cNvSpPr>
                <a:spLocks noEditPoints="1"/>
              </p:cNvSpPr>
              <p:nvPr/>
            </p:nvSpPr>
            <p:spPr bwMode="auto">
              <a:xfrm>
                <a:off x="2336800" y="1054100"/>
                <a:ext cx="401638" cy="325438"/>
              </a:xfrm>
              <a:custGeom>
                <a:avLst/>
                <a:gdLst>
                  <a:gd name="T0" fmla="*/ 78 w 153"/>
                  <a:gd name="T1" fmla="*/ 0 h 124"/>
                  <a:gd name="T2" fmla="*/ 0 w 153"/>
                  <a:gd name="T3" fmla="*/ 68 h 124"/>
                  <a:gd name="T4" fmla="*/ 15 w 153"/>
                  <a:gd name="T5" fmla="*/ 68 h 124"/>
                  <a:gd name="T6" fmla="*/ 21 w 153"/>
                  <a:gd name="T7" fmla="*/ 63 h 124"/>
                  <a:gd name="T8" fmla="*/ 21 w 153"/>
                  <a:gd name="T9" fmla="*/ 120 h 124"/>
                  <a:gd name="T10" fmla="*/ 24 w 153"/>
                  <a:gd name="T11" fmla="*/ 124 h 124"/>
                  <a:gd name="T12" fmla="*/ 62 w 153"/>
                  <a:gd name="T13" fmla="*/ 124 h 124"/>
                  <a:gd name="T14" fmla="*/ 62 w 153"/>
                  <a:gd name="T15" fmla="*/ 92 h 124"/>
                  <a:gd name="T16" fmla="*/ 67 w 153"/>
                  <a:gd name="T17" fmla="*/ 87 h 124"/>
                  <a:gd name="T18" fmla="*/ 83 w 153"/>
                  <a:gd name="T19" fmla="*/ 87 h 124"/>
                  <a:gd name="T20" fmla="*/ 89 w 153"/>
                  <a:gd name="T21" fmla="*/ 92 h 124"/>
                  <a:gd name="T22" fmla="*/ 88 w 153"/>
                  <a:gd name="T23" fmla="*/ 124 h 124"/>
                  <a:gd name="T24" fmla="*/ 126 w 153"/>
                  <a:gd name="T25" fmla="*/ 124 h 124"/>
                  <a:gd name="T26" fmla="*/ 130 w 153"/>
                  <a:gd name="T27" fmla="*/ 119 h 124"/>
                  <a:gd name="T28" fmla="*/ 130 w 153"/>
                  <a:gd name="T29" fmla="*/ 62 h 124"/>
                  <a:gd name="T30" fmla="*/ 136 w 153"/>
                  <a:gd name="T31" fmla="*/ 68 h 124"/>
                  <a:gd name="T32" fmla="*/ 153 w 153"/>
                  <a:gd name="T33" fmla="*/ 68 h 124"/>
                  <a:gd name="T34" fmla="*/ 78 w 153"/>
                  <a:gd name="T35" fmla="*/ 0 h 124"/>
                  <a:gd name="T36" fmla="*/ 76 w 153"/>
                  <a:gd name="T37" fmla="*/ 75 h 124"/>
                  <a:gd name="T38" fmla="*/ 59 w 153"/>
                  <a:gd name="T39" fmla="*/ 59 h 124"/>
                  <a:gd name="T40" fmla="*/ 76 w 153"/>
                  <a:gd name="T41" fmla="*/ 42 h 124"/>
                  <a:gd name="T42" fmla="*/ 92 w 153"/>
                  <a:gd name="T43" fmla="*/ 59 h 124"/>
                  <a:gd name="T44" fmla="*/ 76 w 153"/>
                  <a:gd name="T45" fmla="*/ 7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4">
                    <a:moveTo>
                      <a:pt x="7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5" y="77"/>
                      <a:pt x="15" y="68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0" y="124"/>
                      <a:pt x="24" y="124"/>
                    </a:cubicBezTo>
                    <a:cubicBezTo>
                      <a:pt x="28" y="124"/>
                      <a:pt x="62" y="124"/>
                      <a:pt x="62" y="124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87"/>
                      <a:pt x="67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9" y="87"/>
                      <a:pt x="89" y="92"/>
                      <a:pt x="89" y="92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121" y="124"/>
                      <a:pt x="126" y="124"/>
                    </a:cubicBezTo>
                    <a:cubicBezTo>
                      <a:pt x="130" y="124"/>
                      <a:pt x="130" y="119"/>
                      <a:pt x="130" y="119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48" y="76"/>
                      <a:pt x="153" y="68"/>
                      <a:pt x="153" y="68"/>
                    </a:cubicBezTo>
                    <a:lnTo>
                      <a:pt x="78" y="0"/>
                    </a:lnTo>
                    <a:close/>
                    <a:moveTo>
                      <a:pt x="76" y="75"/>
                    </a:moveTo>
                    <a:cubicBezTo>
                      <a:pt x="67" y="75"/>
                      <a:pt x="59" y="68"/>
                      <a:pt x="59" y="59"/>
                    </a:cubicBezTo>
                    <a:cubicBezTo>
                      <a:pt x="59" y="50"/>
                      <a:pt x="67" y="42"/>
                      <a:pt x="76" y="42"/>
                    </a:cubicBezTo>
                    <a:cubicBezTo>
                      <a:pt x="85" y="42"/>
                      <a:pt x="92" y="50"/>
                      <a:pt x="92" y="59"/>
                    </a:cubicBezTo>
                    <a:cubicBezTo>
                      <a:pt x="92" y="68"/>
                      <a:pt x="85" y="75"/>
                      <a:pt x="76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6" name="Freeform 6"/>
              <p:cNvSpPr>
                <a:spLocks/>
              </p:cNvSpPr>
              <p:nvPr/>
            </p:nvSpPr>
            <p:spPr bwMode="auto">
              <a:xfrm>
                <a:off x="2651125" y="1093788"/>
                <a:ext cx="39688" cy="80963"/>
              </a:xfrm>
              <a:custGeom>
                <a:avLst/>
                <a:gdLst>
                  <a:gd name="T0" fmla="*/ 25 w 25"/>
                  <a:gd name="T1" fmla="*/ 51 h 51"/>
                  <a:gd name="T2" fmla="*/ 25 w 25"/>
                  <a:gd name="T3" fmla="*/ 0 h 51"/>
                  <a:gd name="T4" fmla="*/ 0 w 25"/>
                  <a:gd name="T5" fmla="*/ 0 h 51"/>
                  <a:gd name="T6" fmla="*/ 0 w 25"/>
                  <a:gd name="T7" fmla="*/ 29 h 51"/>
                  <a:gd name="T8" fmla="*/ 25 w 25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1">
                    <a:moveTo>
                      <a:pt x="25" y="51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7" name="Oval 7"/>
              <p:cNvSpPr>
                <a:spLocks noChangeArrowheads="1"/>
              </p:cNvSpPr>
              <p:nvPr/>
            </p:nvSpPr>
            <p:spPr bwMode="auto">
              <a:xfrm>
                <a:off x="2513013" y="1187450"/>
                <a:ext cx="44450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882598" y="2059848"/>
              <a:ext cx="97679" cy="127526"/>
              <a:chOff x="2887663" y="3362325"/>
              <a:chExt cx="285750" cy="373063"/>
            </a:xfrm>
            <a:solidFill>
              <a:schemeClr val="bg2"/>
            </a:solidFill>
          </p:grpSpPr>
          <p:sp>
            <p:nvSpPr>
              <p:cNvPr id="133" name="Freeform 37"/>
              <p:cNvSpPr>
                <a:spLocks noEditPoints="1"/>
              </p:cNvSpPr>
              <p:nvPr/>
            </p:nvSpPr>
            <p:spPr bwMode="auto">
              <a:xfrm>
                <a:off x="2887663" y="3362325"/>
                <a:ext cx="285750" cy="373063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4" name="Freeform 38"/>
              <p:cNvSpPr>
                <a:spLocks/>
              </p:cNvSpPr>
              <p:nvPr/>
            </p:nvSpPr>
            <p:spPr bwMode="auto">
              <a:xfrm>
                <a:off x="3009900" y="3616325"/>
                <a:ext cx="38100" cy="84138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722943" y="2408108"/>
              <a:ext cx="94816" cy="85087"/>
              <a:chOff x="7540014" y="4306907"/>
              <a:chExt cx="389342" cy="339426"/>
            </a:xfrm>
            <a:solidFill>
              <a:schemeClr val="bg2"/>
            </a:solidFill>
          </p:grpSpPr>
          <p:sp>
            <p:nvSpPr>
              <p:cNvPr id="122" name="Freeform 110"/>
              <p:cNvSpPr>
                <a:spLocks/>
              </p:cNvSpPr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3" name="Freeform 111"/>
              <p:cNvSpPr>
                <a:spLocks/>
              </p:cNvSpPr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4" name="Freeform 112"/>
              <p:cNvSpPr>
                <a:spLocks/>
              </p:cNvSpPr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5" name="Freeform 113"/>
              <p:cNvSpPr>
                <a:spLocks/>
              </p:cNvSpPr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6" name="Freeform 114"/>
              <p:cNvSpPr>
                <a:spLocks/>
              </p:cNvSpPr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7" name="Freeform 115"/>
              <p:cNvSpPr>
                <a:spLocks/>
              </p:cNvSpPr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8" name="Freeform 116"/>
              <p:cNvSpPr>
                <a:spLocks/>
              </p:cNvSpPr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3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524188" y="3203558"/>
              <a:ext cx="116247" cy="118541"/>
              <a:chOff x="7160655" y="2178006"/>
              <a:chExt cx="379359" cy="386846"/>
            </a:xfrm>
            <a:solidFill>
              <a:schemeClr val="bg2"/>
            </a:solidFill>
          </p:grpSpPr>
          <p:sp>
            <p:nvSpPr>
              <p:cNvPr id="119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0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21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110922" y="2666891"/>
              <a:ext cx="130013" cy="137661"/>
              <a:chOff x="3659074" y="3351023"/>
              <a:chExt cx="424283" cy="449241"/>
            </a:xfrm>
            <a:solidFill>
              <a:schemeClr val="bg2"/>
            </a:solidFill>
          </p:grpSpPr>
          <p:sp>
            <p:nvSpPr>
              <p:cNvPr id="114" name="Freeform 47"/>
              <p:cNvSpPr>
                <a:spLocks/>
              </p:cNvSpPr>
              <p:nvPr/>
            </p:nvSpPr>
            <p:spPr bwMode="auto">
              <a:xfrm>
                <a:off x="3659074" y="3518240"/>
                <a:ext cx="199662" cy="282024"/>
              </a:xfrm>
              <a:custGeom>
                <a:avLst/>
                <a:gdLst>
                  <a:gd name="T0" fmla="*/ 43 w 60"/>
                  <a:gd name="T1" fmla="*/ 49 h 85"/>
                  <a:gd name="T2" fmla="*/ 44 w 60"/>
                  <a:gd name="T3" fmla="*/ 40 h 85"/>
                  <a:gd name="T4" fmla="*/ 32 w 60"/>
                  <a:gd name="T5" fmla="*/ 4 h 85"/>
                  <a:gd name="T6" fmla="*/ 26 w 60"/>
                  <a:gd name="T7" fmla="*/ 2 h 85"/>
                  <a:gd name="T8" fmla="*/ 12 w 60"/>
                  <a:gd name="T9" fmla="*/ 7 h 85"/>
                  <a:gd name="T10" fmla="*/ 4 w 60"/>
                  <a:gd name="T11" fmla="*/ 22 h 85"/>
                  <a:gd name="T12" fmla="*/ 9 w 60"/>
                  <a:gd name="T13" fmla="*/ 37 h 85"/>
                  <a:gd name="T14" fmla="*/ 25 w 60"/>
                  <a:gd name="T15" fmla="*/ 46 h 85"/>
                  <a:gd name="T16" fmla="*/ 31 w 60"/>
                  <a:gd name="T17" fmla="*/ 52 h 85"/>
                  <a:gd name="T18" fmla="*/ 41 w 60"/>
                  <a:gd name="T19" fmla="*/ 80 h 85"/>
                  <a:gd name="T20" fmla="*/ 46 w 60"/>
                  <a:gd name="T21" fmla="*/ 83 h 85"/>
                  <a:gd name="T22" fmla="*/ 49 w 60"/>
                  <a:gd name="T23" fmla="*/ 70 h 85"/>
                  <a:gd name="T24" fmla="*/ 43 w 60"/>
                  <a:gd name="T25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5">
                    <a:moveTo>
                      <a:pt x="43" y="49"/>
                    </a:moveTo>
                    <a:cubicBezTo>
                      <a:pt x="43" y="49"/>
                      <a:pt x="45" y="43"/>
                      <a:pt x="44" y="40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0"/>
                      <a:pt x="26" y="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0" y="11"/>
                      <a:pt x="4" y="22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4" y="50"/>
                      <a:pt x="25" y="46"/>
                    </a:cubicBezTo>
                    <a:cubicBezTo>
                      <a:pt x="25" y="46"/>
                      <a:pt x="29" y="45"/>
                      <a:pt x="31" y="52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85"/>
                      <a:pt x="46" y="83"/>
                    </a:cubicBezTo>
                    <a:cubicBezTo>
                      <a:pt x="46" y="83"/>
                      <a:pt x="60" y="81"/>
                      <a:pt x="49" y="70"/>
                    </a:cubicBezTo>
                    <a:cubicBezTo>
                      <a:pt x="52" y="63"/>
                      <a:pt x="43" y="58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3768888" y="3351023"/>
                <a:ext cx="272041" cy="316965"/>
              </a:xfrm>
              <a:custGeom>
                <a:avLst/>
                <a:gdLst>
                  <a:gd name="T0" fmla="*/ 70 w 82"/>
                  <a:gd name="T1" fmla="*/ 58 h 95"/>
                  <a:gd name="T2" fmla="*/ 73 w 82"/>
                  <a:gd name="T3" fmla="*/ 45 h 95"/>
                  <a:gd name="T4" fmla="*/ 62 w 82"/>
                  <a:gd name="T5" fmla="*/ 36 h 95"/>
                  <a:gd name="T6" fmla="*/ 52 w 82"/>
                  <a:gd name="T7" fmla="*/ 4 h 95"/>
                  <a:gd name="T8" fmla="*/ 48 w 82"/>
                  <a:gd name="T9" fmla="*/ 6 h 95"/>
                  <a:gd name="T10" fmla="*/ 4 w 82"/>
                  <a:gd name="T11" fmla="*/ 47 h 95"/>
                  <a:gd name="T12" fmla="*/ 2 w 82"/>
                  <a:gd name="T13" fmla="*/ 52 h 95"/>
                  <a:gd name="T14" fmla="*/ 12 w 82"/>
                  <a:gd name="T15" fmla="*/ 83 h 95"/>
                  <a:gd name="T16" fmla="*/ 17 w 82"/>
                  <a:gd name="T17" fmla="*/ 85 h 95"/>
                  <a:gd name="T18" fmla="*/ 78 w 82"/>
                  <a:gd name="T19" fmla="*/ 92 h 95"/>
                  <a:gd name="T20" fmla="*/ 81 w 82"/>
                  <a:gd name="T21" fmla="*/ 91 h 95"/>
                  <a:gd name="T22" fmla="*/ 70 w 82"/>
                  <a:gd name="T23" fmla="*/ 5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95">
                    <a:moveTo>
                      <a:pt x="70" y="58"/>
                    </a:moveTo>
                    <a:cubicBezTo>
                      <a:pt x="73" y="55"/>
                      <a:pt x="75" y="50"/>
                      <a:pt x="73" y="45"/>
                    </a:cubicBezTo>
                    <a:cubicBezTo>
                      <a:pt x="71" y="40"/>
                      <a:pt x="67" y="37"/>
                      <a:pt x="62" y="36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0" y="0"/>
                      <a:pt x="48" y="6"/>
                      <a:pt x="48" y="6"/>
                    </a:cubicBezTo>
                    <a:cubicBezTo>
                      <a:pt x="40" y="38"/>
                      <a:pt x="4" y="47"/>
                      <a:pt x="4" y="47"/>
                    </a:cubicBezTo>
                    <a:cubicBezTo>
                      <a:pt x="0" y="49"/>
                      <a:pt x="2" y="52"/>
                      <a:pt x="2" y="52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4" y="86"/>
                      <a:pt x="17" y="85"/>
                      <a:pt x="17" y="85"/>
                    </a:cubicBezTo>
                    <a:cubicBezTo>
                      <a:pt x="56" y="72"/>
                      <a:pt x="78" y="92"/>
                      <a:pt x="78" y="92"/>
                    </a:cubicBezTo>
                    <a:cubicBezTo>
                      <a:pt x="78" y="92"/>
                      <a:pt x="82" y="95"/>
                      <a:pt x="81" y="91"/>
                    </a:cubicBez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4003491" y="3410922"/>
                <a:ext cx="44924" cy="57404"/>
              </a:xfrm>
              <a:custGeom>
                <a:avLst/>
                <a:gdLst>
                  <a:gd name="T0" fmla="*/ 18 w 18"/>
                  <a:gd name="T1" fmla="*/ 3 h 23"/>
                  <a:gd name="T2" fmla="*/ 15 w 18"/>
                  <a:gd name="T3" fmla="*/ 0 h 23"/>
                  <a:gd name="T4" fmla="*/ 0 w 18"/>
                  <a:gd name="T5" fmla="*/ 20 h 23"/>
                  <a:gd name="T6" fmla="*/ 3 w 18"/>
                  <a:gd name="T7" fmla="*/ 23 h 23"/>
                  <a:gd name="T8" fmla="*/ 18 w 1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18" y="3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3" y="23"/>
                    </a:lnTo>
                    <a:lnTo>
                      <a:pt x="1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4023458" y="3538206"/>
                <a:ext cx="59899" cy="37438"/>
              </a:xfrm>
              <a:custGeom>
                <a:avLst/>
                <a:gdLst>
                  <a:gd name="T0" fmla="*/ 0 w 24"/>
                  <a:gd name="T1" fmla="*/ 3 h 15"/>
                  <a:gd name="T2" fmla="*/ 23 w 24"/>
                  <a:gd name="T3" fmla="*/ 15 h 15"/>
                  <a:gd name="T4" fmla="*/ 24 w 24"/>
                  <a:gd name="T5" fmla="*/ 12 h 15"/>
                  <a:gd name="T6" fmla="*/ 3 w 24"/>
                  <a:gd name="T7" fmla="*/ 0 h 15"/>
                  <a:gd name="T8" fmla="*/ 0 w 24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0" y="3"/>
                    </a:moveTo>
                    <a:lnTo>
                      <a:pt x="23" y="15"/>
                    </a:lnTo>
                    <a:lnTo>
                      <a:pt x="24" y="12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4023458" y="3478307"/>
                <a:ext cx="59899" cy="27454"/>
              </a:xfrm>
              <a:custGeom>
                <a:avLst/>
                <a:gdLst>
                  <a:gd name="T0" fmla="*/ 0 w 24"/>
                  <a:gd name="T1" fmla="*/ 11 h 11"/>
                  <a:gd name="T2" fmla="*/ 24 w 24"/>
                  <a:gd name="T3" fmla="*/ 3 h 11"/>
                  <a:gd name="T4" fmla="*/ 24 w 24"/>
                  <a:gd name="T5" fmla="*/ 0 h 11"/>
                  <a:gd name="T6" fmla="*/ 0 w 24"/>
                  <a:gd name="T7" fmla="*/ 7 h 11"/>
                  <a:gd name="T8" fmla="*/ 0 w 2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0" y="11"/>
                    </a:moveTo>
                    <a:lnTo>
                      <a:pt x="24" y="3"/>
                    </a:lnTo>
                    <a:lnTo>
                      <a:pt x="24" y="0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sp>
          <p:nvSpPr>
            <p:cNvPr id="53" name="Freeform 357"/>
            <p:cNvSpPr>
              <a:spLocks noChangeAspect="1"/>
            </p:cNvSpPr>
            <p:nvPr/>
          </p:nvSpPr>
          <p:spPr bwMode="auto">
            <a:xfrm rot="13549220">
              <a:off x="6158296" y="2064304"/>
              <a:ext cx="111450" cy="113747"/>
            </a:xfrm>
            <a:custGeom>
              <a:avLst/>
              <a:gdLst>
                <a:gd name="T0" fmla="*/ 41 w 41"/>
                <a:gd name="T1" fmla="*/ 16 h 42"/>
                <a:gd name="T2" fmla="*/ 40 w 41"/>
                <a:gd name="T3" fmla="*/ 18 h 42"/>
                <a:gd name="T4" fmla="*/ 28 w 41"/>
                <a:gd name="T5" fmla="*/ 18 h 42"/>
                <a:gd name="T6" fmla="*/ 26 w 41"/>
                <a:gd name="T7" fmla="*/ 17 h 42"/>
                <a:gd name="T8" fmla="*/ 26 w 41"/>
                <a:gd name="T9" fmla="*/ 15 h 42"/>
                <a:gd name="T10" fmla="*/ 30 w 41"/>
                <a:gd name="T11" fmla="*/ 11 h 42"/>
                <a:gd name="T12" fmla="*/ 21 w 41"/>
                <a:gd name="T13" fmla="*/ 7 h 42"/>
                <a:gd name="T14" fmla="*/ 7 w 41"/>
                <a:gd name="T15" fmla="*/ 21 h 42"/>
                <a:gd name="T16" fmla="*/ 21 w 41"/>
                <a:gd name="T17" fmla="*/ 35 h 42"/>
                <a:gd name="T18" fmla="*/ 32 w 41"/>
                <a:gd name="T19" fmla="*/ 29 h 42"/>
                <a:gd name="T20" fmla="*/ 32 w 41"/>
                <a:gd name="T21" fmla="*/ 29 h 42"/>
                <a:gd name="T22" fmla="*/ 33 w 41"/>
                <a:gd name="T23" fmla="*/ 29 h 42"/>
                <a:gd name="T24" fmla="*/ 37 w 41"/>
                <a:gd name="T25" fmla="*/ 33 h 42"/>
                <a:gd name="T26" fmla="*/ 37 w 41"/>
                <a:gd name="T27" fmla="*/ 34 h 42"/>
                <a:gd name="T28" fmla="*/ 21 w 41"/>
                <a:gd name="T29" fmla="*/ 42 h 42"/>
                <a:gd name="T30" fmla="*/ 0 w 41"/>
                <a:gd name="T31" fmla="*/ 21 h 42"/>
                <a:gd name="T32" fmla="*/ 21 w 41"/>
                <a:gd name="T33" fmla="*/ 0 h 42"/>
                <a:gd name="T34" fmla="*/ 35 w 41"/>
                <a:gd name="T35" fmla="*/ 6 h 42"/>
                <a:gd name="T36" fmla="*/ 38 w 41"/>
                <a:gd name="T37" fmla="*/ 3 h 42"/>
                <a:gd name="T38" fmla="*/ 40 w 41"/>
                <a:gd name="T39" fmla="*/ 2 h 42"/>
                <a:gd name="T40" fmla="*/ 41 w 41"/>
                <a:gd name="T41" fmla="*/ 4 h 42"/>
                <a:gd name="T42" fmla="*/ 41 w 41"/>
                <a:gd name="T43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2">
                  <a:moveTo>
                    <a:pt x="41" y="16"/>
                  </a:moveTo>
                  <a:cubicBezTo>
                    <a:pt x="41" y="17"/>
                    <a:pt x="41" y="18"/>
                    <a:pt x="40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8"/>
                    <a:pt x="26" y="17"/>
                    <a:pt x="26" y="17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9"/>
                    <a:pt x="24" y="7"/>
                    <a:pt x="21" y="7"/>
                  </a:cubicBezTo>
                  <a:cubicBezTo>
                    <a:pt x="13" y="7"/>
                    <a:pt x="7" y="13"/>
                    <a:pt x="7" y="21"/>
                  </a:cubicBezTo>
                  <a:cubicBezTo>
                    <a:pt x="7" y="29"/>
                    <a:pt x="13" y="35"/>
                    <a:pt x="21" y="35"/>
                  </a:cubicBezTo>
                  <a:cubicBezTo>
                    <a:pt x="25" y="35"/>
                    <a:pt x="29" y="33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3" y="39"/>
                    <a:pt x="27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26" y="0"/>
                    <a:pt x="31" y="3"/>
                    <a:pt x="35" y="6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3"/>
                    <a:pt x="41" y="3"/>
                    <a:pt x="41" y="4"/>
                  </a:cubicBezTo>
                  <a:lnTo>
                    <a:pt x="41" y="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 sz="4050"/>
            </a:p>
          </p:txBody>
        </p:sp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5882684" y="2662974"/>
              <a:ext cx="154083" cy="154408"/>
              <a:chOff x="7531100" y="3041650"/>
              <a:chExt cx="752476" cy="754063"/>
            </a:xfrm>
            <a:solidFill>
              <a:schemeClr val="bg2"/>
            </a:solidFill>
          </p:grpSpPr>
          <p:sp>
            <p:nvSpPr>
              <p:cNvPr id="104" name="Freeform 5"/>
              <p:cNvSpPr>
                <a:spLocks/>
              </p:cNvSpPr>
              <p:nvPr/>
            </p:nvSpPr>
            <p:spPr bwMode="auto">
              <a:xfrm>
                <a:off x="8029575" y="3275013"/>
                <a:ext cx="79375" cy="76200"/>
              </a:xfrm>
              <a:custGeom>
                <a:avLst/>
                <a:gdLst>
                  <a:gd name="T0" fmla="*/ 40 w 135"/>
                  <a:gd name="T1" fmla="*/ 130 h 130"/>
                  <a:gd name="T2" fmla="*/ 135 w 135"/>
                  <a:gd name="T3" fmla="*/ 78 h 130"/>
                  <a:gd name="T4" fmla="*/ 78 w 135"/>
                  <a:gd name="T5" fmla="*/ 0 h 130"/>
                  <a:gd name="T6" fmla="*/ 0 w 135"/>
                  <a:gd name="T7" fmla="*/ 76 h 130"/>
                  <a:gd name="T8" fmla="*/ 40 w 135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0">
                    <a:moveTo>
                      <a:pt x="40" y="130"/>
                    </a:moveTo>
                    <a:lnTo>
                      <a:pt x="135" y="78"/>
                    </a:lnTo>
                    <a:cubicBezTo>
                      <a:pt x="119" y="50"/>
                      <a:pt x="100" y="24"/>
                      <a:pt x="78" y="0"/>
                    </a:cubicBezTo>
                    <a:lnTo>
                      <a:pt x="0" y="76"/>
                    </a:lnTo>
                    <a:cubicBezTo>
                      <a:pt x="15" y="93"/>
                      <a:pt x="29" y="111"/>
                      <a:pt x="40" y="13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05" name="Freeform 6"/>
              <p:cNvSpPr>
                <a:spLocks/>
              </p:cNvSpPr>
              <p:nvPr/>
            </p:nvSpPr>
            <p:spPr bwMode="auto">
              <a:xfrm>
                <a:off x="7531100" y="3152775"/>
                <a:ext cx="642938" cy="642938"/>
              </a:xfrm>
              <a:custGeom>
                <a:avLst/>
                <a:gdLst>
                  <a:gd name="T0" fmla="*/ 838 w 1103"/>
                  <a:gd name="T1" fmla="*/ 828 h 1102"/>
                  <a:gd name="T2" fmla="*/ 274 w 1103"/>
                  <a:gd name="T3" fmla="*/ 828 h 1102"/>
                  <a:gd name="T4" fmla="*/ 274 w 1103"/>
                  <a:gd name="T5" fmla="*/ 264 h 1102"/>
                  <a:gd name="T6" fmla="*/ 717 w 1103"/>
                  <a:gd name="T7" fmla="*/ 182 h 1102"/>
                  <a:gd name="T8" fmla="*/ 765 w 1103"/>
                  <a:gd name="T9" fmla="*/ 85 h 1102"/>
                  <a:gd name="T10" fmla="*/ 198 w 1103"/>
                  <a:gd name="T11" fmla="*/ 188 h 1102"/>
                  <a:gd name="T12" fmla="*/ 198 w 1103"/>
                  <a:gd name="T13" fmla="*/ 904 h 1102"/>
                  <a:gd name="T14" fmla="*/ 914 w 1103"/>
                  <a:gd name="T15" fmla="*/ 904 h 1102"/>
                  <a:gd name="T16" fmla="*/ 1013 w 1103"/>
                  <a:gd name="T17" fmla="*/ 328 h 1102"/>
                  <a:gd name="T18" fmla="*/ 918 w 1103"/>
                  <a:gd name="T19" fmla="*/ 378 h 1102"/>
                  <a:gd name="T20" fmla="*/ 838 w 1103"/>
                  <a:gd name="T21" fmla="*/ 828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3" h="1102">
                    <a:moveTo>
                      <a:pt x="838" y="828"/>
                    </a:moveTo>
                    <a:cubicBezTo>
                      <a:pt x="683" y="983"/>
                      <a:pt x="430" y="983"/>
                      <a:pt x="274" y="828"/>
                    </a:cubicBezTo>
                    <a:cubicBezTo>
                      <a:pt x="119" y="673"/>
                      <a:pt x="119" y="420"/>
                      <a:pt x="274" y="264"/>
                    </a:cubicBezTo>
                    <a:cubicBezTo>
                      <a:pt x="394" y="144"/>
                      <a:pt x="570" y="117"/>
                      <a:pt x="717" y="182"/>
                    </a:cubicBezTo>
                    <a:lnTo>
                      <a:pt x="765" y="85"/>
                    </a:lnTo>
                    <a:cubicBezTo>
                      <a:pt x="579" y="0"/>
                      <a:pt x="352" y="35"/>
                      <a:pt x="198" y="188"/>
                    </a:cubicBezTo>
                    <a:cubicBezTo>
                      <a:pt x="0" y="385"/>
                      <a:pt x="0" y="707"/>
                      <a:pt x="198" y="904"/>
                    </a:cubicBezTo>
                    <a:cubicBezTo>
                      <a:pt x="395" y="1102"/>
                      <a:pt x="717" y="1102"/>
                      <a:pt x="914" y="904"/>
                    </a:cubicBezTo>
                    <a:cubicBezTo>
                      <a:pt x="1070" y="748"/>
                      <a:pt x="1103" y="517"/>
                      <a:pt x="1013" y="328"/>
                    </a:cubicBezTo>
                    <a:lnTo>
                      <a:pt x="918" y="378"/>
                    </a:lnTo>
                    <a:cubicBezTo>
                      <a:pt x="987" y="527"/>
                      <a:pt x="959" y="707"/>
                      <a:pt x="838" y="8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7974013" y="3216275"/>
                <a:ext cx="80963" cy="82550"/>
              </a:xfrm>
              <a:custGeom>
                <a:avLst/>
                <a:gdLst>
                  <a:gd name="T0" fmla="*/ 61 w 138"/>
                  <a:gd name="T1" fmla="*/ 141 h 141"/>
                  <a:gd name="T2" fmla="*/ 138 w 138"/>
                  <a:gd name="T3" fmla="*/ 64 h 141"/>
                  <a:gd name="T4" fmla="*/ 50 w 138"/>
                  <a:gd name="T5" fmla="*/ 0 h 141"/>
                  <a:gd name="T6" fmla="*/ 0 w 138"/>
                  <a:gd name="T7" fmla="*/ 95 h 141"/>
                  <a:gd name="T8" fmla="*/ 61 w 138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1">
                    <a:moveTo>
                      <a:pt x="61" y="141"/>
                    </a:moveTo>
                    <a:lnTo>
                      <a:pt x="138" y="64"/>
                    </a:lnTo>
                    <a:cubicBezTo>
                      <a:pt x="110" y="39"/>
                      <a:pt x="81" y="18"/>
                      <a:pt x="50" y="0"/>
                    </a:cubicBezTo>
                    <a:lnTo>
                      <a:pt x="0" y="95"/>
                    </a:lnTo>
                    <a:cubicBezTo>
                      <a:pt x="22" y="109"/>
                      <a:pt x="43" y="124"/>
                      <a:pt x="61" y="14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7664450" y="3286125"/>
                <a:ext cx="377825" cy="376238"/>
              </a:xfrm>
              <a:custGeom>
                <a:avLst/>
                <a:gdLst>
                  <a:gd name="T0" fmla="*/ 460 w 647"/>
                  <a:gd name="T1" fmla="*/ 453 h 646"/>
                  <a:gd name="T2" fmla="*/ 193 w 647"/>
                  <a:gd name="T3" fmla="*/ 453 h 646"/>
                  <a:gd name="T4" fmla="*/ 193 w 647"/>
                  <a:gd name="T5" fmla="*/ 186 h 646"/>
                  <a:gd name="T6" fmla="*/ 394 w 647"/>
                  <a:gd name="T7" fmla="*/ 144 h 646"/>
                  <a:gd name="T8" fmla="*/ 443 w 647"/>
                  <a:gd name="T9" fmla="*/ 46 h 646"/>
                  <a:gd name="T10" fmla="*/ 116 w 647"/>
                  <a:gd name="T11" fmla="*/ 110 h 646"/>
                  <a:gd name="T12" fmla="*/ 116 w 647"/>
                  <a:gd name="T13" fmla="*/ 530 h 646"/>
                  <a:gd name="T14" fmla="*/ 536 w 647"/>
                  <a:gd name="T15" fmla="*/ 530 h 646"/>
                  <a:gd name="T16" fmla="*/ 598 w 647"/>
                  <a:gd name="T17" fmla="*/ 200 h 646"/>
                  <a:gd name="T18" fmla="*/ 502 w 647"/>
                  <a:gd name="T19" fmla="*/ 250 h 646"/>
                  <a:gd name="T20" fmla="*/ 460 w 647"/>
                  <a:gd name="T21" fmla="*/ 453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6">
                    <a:moveTo>
                      <a:pt x="460" y="453"/>
                    </a:moveTo>
                    <a:cubicBezTo>
                      <a:pt x="386" y="527"/>
                      <a:pt x="266" y="527"/>
                      <a:pt x="193" y="453"/>
                    </a:cubicBezTo>
                    <a:cubicBezTo>
                      <a:pt x="119" y="380"/>
                      <a:pt x="119" y="260"/>
                      <a:pt x="193" y="186"/>
                    </a:cubicBezTo>
                    <a:cubicBezTo>
                      <a:pt x="248" y="131"/>
                      <a:pt x="326" y="117"/>
                      <a:pt x="394" y="144"/>
                    </a:cubicBezTo>
                    <a:lnTo>
                      <a:pt x="443" y="46"/>
                    </a:lnTo>
                    <a:cubicBezTo>
                      <a:pt x="335" y="0"/>
                      <a:pt x="205" y="21"/>
                      <a:pt x="116" y="110"/>
                    </a:cubicBezTo>
                    <a:cubicBezTo>
                      <a:pt x="0" y="226"/>
                      <a:pt x="0" y="414"/>
                      <a:pt x="116" y="530"/>
                    </a:cubicBezTo>
                    <a:cubicBezTo>
                      <a:pt x="233" y="646"/>
                      <a:pt x="420" y="646"/>
                      <a:pt x="536" y="530"/>
                    </a:cubicBezTo>
                    <a:cubicBezTo>
                      <a:pt x="625" y="441"/>
                      <a:pt x="647" y="309"/>
                      <a:pt x="598" y="200"/>
                    </a:cubicBezTo>
                    <a:lnTo>
                      <a:pt x="502" y="250"/>
                    </a:lnTo>
                    <a:cubicBezTo>
                      <a:pt x="529" y="318"/>
                      <a:pt x="515" y="399"/>
                      <a:pt x="460" y="4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08" name="Freeform 9"/>
              <p:cNvSpPr>
                <a:spLocks/>
              </p:cNvSpPr>
              <p:nvPr/>
            </p:nvSpPr>
            <p:spPr bwMode="auto">
              <a:xfrm>
                <a:off x="7942263" y="3360738"/>
                <a:ext cx="60325" cy="49213"/>
              </a:xfrm>
              <a:custGeom>
                <a:avLst/>
                <a:gdLst>
                  <a:gd name="T0" fmla="*/ 0 w 103"/>
                  <a:gd name="T1" fmla="*/ 75 h 86"/>
                  <a:gd name="T2" fmla="*/ 8 w 103"/>
                  <a:gd name="T3" fmla="*/ 86 h 86"/>
                  <a:gd name="T4" fmla="*/ 103 w 103"/>
                  <a:gd name="T5" fmla="*/ 33 h 86"/>
                  <a:gd name="T6" fmla="*/ 79 w 103"/>
                  <a:gd name="T7" fmla="*/ 0 h 86"/>
                  <a:gd name="T8" fmla="*/ 0 w 103"/>
                  <a:gd name="T9" fmla="*/ 7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6">
                    <a:moveTo>
                      <a:pt x="0" y="75"/>
                    </a:moveTo>
                    <a:cubicBezTo>
                      <a:pt x="3" y="79"/>
                      <a:pt x="5" y="82"/>
                      <a:pt x="8" y="86"/>
                    </a:cubicBezTo>
                    <a:lnTo>
                      <a:pt x="103" y="33"/>
                    </a:lnTo>
                    <a:cubicBezTo>
                      <a:pt x="95" y="22"/>
                      <a:pt x="88" y="11"/>
                      <a:pt x="79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09" name="Freeform 10"/>
              <p:cNvSpPr>
                <a:spLocks/>
              </p:cNvSpPr>
              <p:nvPr/>
            </p:nvSpPr>
            <p:spPr bwMode="auto">
              <a:xfrm>
                <a:off x="7916863" y="3324225"/>
                <a:ext cx="52388" cy="61913"/>
              </a:xfrm>
              <a:custGeom>
                <a:avLst/>
                <a:gdLst>
                  <a:gd name="T0" fmla="*/ 88 w 88"/>
                  <a:gd name="T1" fmla="*/ 29 h 106"/>
                  <a:gd name="T2" fmla="*/ 50 w 88"/>
                  <a:gd name="T3" fmla="*/ 0 h 106"/>
                  <a:gd name="T4" fmla="*/ 0 w 88"/>
                  <a:gd name="T5" fmla="*/ 96 h 106"/>
                  <a:gd name="T6" fmla="*/ 13 w 88"/>
                  <a:gd name="T7" fmla="*/ 106 h 106"/>
                  <a:gd name="T8" fmla="*/ 88 w 88"/>
                  <a:gd name="T9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06">
                    <a:moveTo>
                      <a:pt x="88" y="29"/>
                    </a:moveTo>
                    <a:cubicBezTo>
                      <a:pt x="76" y="18"/>
                      <a:pt x="63" y="9"/>
                      <a:pt x="50" y="0"/>
                    </a:cubicBezTo>
                    <a:lnTo>
                      <a:pt x="0" y="96"/>
                    </a:lnTo>
                    <a:cubicBezTo>
                      <a:pt x="5" y="99"/>
                      <a:pt x="8" y="102"/>
                      <a:pt x="13" y="106"/>
                    </a:cubicBezTo>
                    <a:lnTo>
                      <a:pt x="8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0" name="Freeform 11"/>
              <p:cNvSpPr>
                <a:spLocks/>
              </p:cNvSpPr>
              <p:nvPr/>
            </p:nvSpPr>
            <p:spPr bwMode="auto">
              <a:xfrm>
                <a:off x="7807325" y="3422650"/>
                <a:ext cx="100013" cy="100013"/>
              </a:xfrm>
              <a:custGeom>
                <a:avLst/>
                <a:gdLst>
                  <a:gd name="T0" fmla="*/ 68 w 171"/>
                  <a:gd name="T1" fmla="*/ 87 h 171"/>
                  <a:gd name="T2" fmla="*/ 67 w 171"/>
                  <a:gd name="T3" fmla="*/ 83 h 171"/>
                  <a:gd name="T4" fmla="*/ 68 w 171"/>
                  <a:gd name="T5" fmla="*/ 73 h 171"/>
                  <a:gd name="T6" fmla="*/ 102 w 171"/>
                  <a:gd name="T7" fmla="*/ 5 h 171"/>
                  <a:gd name="T8" fmla="*/ 31 w 171"/>
                  <a:gd name="T9" fmla="*/ 27 h 171"/>
                  <a:gd name="T10" fmla="*/ 31 w 171"/>
                  <a:gd name="T11" fmla="*/ 140 h 171"/>
                  <a:gd name="T12" fmla="*/ 143 w 171"/>
                  <a:gd name="T13" fmla="*/ 140 h 171"/>
                  <a:gd name="T14" fmla="*/ 165 w 171"/>
                  <a:gd name="T15" fmla="*/ 67 h 171"/>
                  <a:gd name="T16" fmla="*/ 95 w 171"/>
                  <a:gd name="T17" fmla="*/ 103 h 171"/>
                  <a:gd name="T18" fmla="*/ 88 w 171"/>
                  <a:gd name="T19" fmla="*/ 105 h 171"/>
                  <a:gd name="T20" fmla="*/ 77 w 171"/>
                  <a:gd name="T21" fmla="*/ 100 h 171"/>
                  <a:gd name="T22" fmla="*/ 73 w 171"/>
                  <a:gd name="T23" fmla="*/ 96 h 171"/>
                  <a:gd name="T24" fmla="*/ 68 w 171"/>
                  <a:gd name="T25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171">
                    <a:moveTo>
                      <a:pt x="68" y="87"/>
                    </a:moveTo>
                    <a:cubicBezTo>
                      <a:pt x="67" y="86"/>
                      <a:pt x="67" y="85"/>
                      <a:pt x="67" y="83"/>
                    </a:cubicBezTo>
                    <a:cubicBezTo>
                      <a:pt x="66" y="78"/>
                      <a:pt x="68" y="73"/>
                      <a:pt x="68" y="73"/>
                    </a:cubicBezTo>
                    <a:lnTo>
                      <a:pt x="102" y="5"/>
                    </a:lnTo>
                    <a:cubicBezTo>
                      <a:pt x="77" y="0"/>
                      <a:pt x="51" y="7"/>
                      <a:pt x="31" y="27"/>
                    </a:cubicBezTo>
                    <a:cubicBezTo>
                      <a:pt x="0" y="58"/>
                      <a:pt x="0" y="108"/>
                      <a:pt x="31" y="140"/>
                    </a:cubicBezTo>
                    <a:cubicBezTo>
                      <a:pt x="62" y="171"/>
                      <a:pt x="112" y="171"/>
                      <a:pt x="143" y="140"/>
                    </a:cubicBezTo>
                    <a:cubicBezTo>
                      <a:pt x="163" y="119"/>
                      <a:pt x="171" y="92"/>
                      <a:pt x="165" y="67"/>
                    </a:cubicBezTo>
                    <a:lnTo>
                      <a:pt x="95" y="103"/>
                    </a:lnTo>
                    <a:cubicBezTo>
                      <a:pt x="95" y="103"/>
                      <a:pt x="92" y="105"/>
                      <a:pt x="88" y="105"/>
                    </a:cubicBezTo>
                    <a:cubicBezTo>
                      <a:pt x="86" y="105"/>
                      <a:pt x="81" y="103"/>
                      <a:pt x="77" y="100"/>
                    </a:cubicBezTo>
                    <a:lnTo>
                      <a:pt x="73" y="96"/>
                    </a:lnTo>
                    <a:cubicBezTo>
                      <a:pt x="72" y="93"/>
                      <a:pt x="70" y="90"/>
                      <a:pt x="68" y="8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1" name="Freeform 12"/>
              <p:cNvSpPr>
                <a:spLocks/>
              </p:cNvSpPr>
              <p:nvPr/>
            </p:nvSpPr>
            <p:spPr bwMode="auto">
              <a:xfrm>
                <a:off x="7858125" y="3041650"/>
                <a:ext cx="241300" cy="412750"/>
              </a:xfrm>
              <a:custGeom>
                <a:avLst/>
                <a:gdLst>
                  <a:gd name="T0" fmla="*/ 50 w 413"/>
                  <a:gd name="T1" fmla="*/ 657 h 710"/>
                  <a:gd name="T2" fmla="*/ 322 w 413"/>
                  <a:gd name="T3" fmla="*/ 141 h 710"/>
                  <a:gd name="T4" fmla="*/ 325 w 413"/>
                  <a:gd name="T5" fmla="*/ 141 h 710"/>
                  <a:gd name="T6" fmla="*/ 325 w 413"/>
                  <a:gd name="T7" fmla="*/ 141 h 710"/>
                  <a:gd name="T8" fmla="*/ 413 w 413"/>
                  <a:gd name="T9" fmla="*/ 56 h 710"/>
                  <a:gd name="T10" fmla="*/ 392 w 413"/>
                  <a:gd name="T11" fmla="*/ 51 h 710"/>
                  <a:gd name="T12" fmla="*/ 346 w 413"/>
                  <a:gd name="T13" fmla="*/ 63 h 710"/>
                  <a:gd name="T14" fmla="*/ 340 w 413"/>
                  <a:gd name="T15" fmla="*/ 67 h 710"/>
                  <a:gd name="T16" fmla="*/ 340 w 413"/>
                  <a:gd name="T17" fmla="*/ 60 h 710"/>
                  <a:gd name="T18" fmla="*/ 308 w 413"/>
                  <a:gd name="T19" fmla="*/ 0 h 710"/>
                  <a:gd name="T20" fmla="*/ 290 w 413"/>
                  <a:gd name="T21" fmla="*/ 125 h 710"/>
                  <a:gd name="T22" fmla="*/ 291 w 413"/>
                  <a:gd name="T23" fmla="*/ 127 h 710"/>
                  <a:gd name="T24" fmla="*/ 290 w 413"/>
                  <a:gd name="T25" fmla="*/ 130 h 710"/>
                  <a:gd name="T26" fmla="*/ 0 w 413"/>
                  <a:gd name="T27" fmla="*/ 710 h 710"/>
                  <a:gd name="T28" fmla="*/ 50 w 413"/>
                  <a:gd name="T29" fmla="*/ 657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3" h="710">
                    <a:moveTo>
                      <a:pt x="50" y="657"/>
                    </a:moveTo>
                    <a:lnTo>
                      <a:pt x="322" y="141"/>
                    </a:lnTo>
                    <a:lnTo>
                      <a:pt x="325" y="141"/>
                    </a:lnTo>
                    <a:lnTo>
                      <a:pt x="325" y="141"/>
                    </a:lnTo>
                    <a:cubicBezTo>
                      <a:pt x="331" y="141"/>
                      <a:pt x="380" y="138"/>
                      <a:pt x="413" y="56"/>
                    </a:cubicBezTo>
                    <a:cubicBezTo>
                      <a:pt x="407" y="52"/>
                      <a:pt x="401" y="51"/>
                      <a:pt x="392" y="51"/>
                    </a:cubicBezTo>
                    <a:cubicBezTo>
                      <a:pt x="370" y="51"/>
                      <a:pt x="346" y="63"/>
                      <a:pt x="346" y="63"/>
                    </a:cubicBezTo>
                    <a:lnTo>
                      <a:pt x="340" y="67"/>
                    </a:lnTo>
                    <a:lnTo>
                      <a:pt x="340" y="60"/>
                    </a:lnTo>
                    <a:cubicBezTo>
                      <a:pt x="340" y="60"/>
                      <a:pt x="337" y="15"/>
                      <a:pt x="308" y="0"/>
                    </a:cubicBezTo>
                    <a:cubicBezTo>
                      <a:pt x="257" y="78"/>
                      <a:pt x="288" y="123"/>
                      <a:pt x="290" y="125"/>
                    </a:cubicBezTo>
                    <a:lnTo>
                      <a:pt x="291" y="127"/>
                    </a:lnTo>
                    <a:lnTo>
                      <a:pt x="290" y="130"/>
                    </a:lnTo>
                    <a:lnTo>
                      <a:pt x="0" y="710"/>
                    </a:lnTo>
                    <a:lnTo>
                      <a:pt x="50" y="6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2" name="Freeform 13"/>
              <p:cNvSpPr>
                <a:spLocks/>
              </p:cNvSpPr>
              <p:nvPr/>
            </p:nvSpPr>
            <p:spPr bwMode="auto">
              <a:xfrm>
                <a:off x="7875588" y="3219450"/>
                <a:ext cx="407988" cy="250825"/>
              </a:xfrm>
              <a:custGeom>
                <a:avLst/>
                <a:gdLst>
                  <a:gd name="T0" fmla="*/ 0 w 699"/>
                  <a:gd name="T1" fmla="*/ 430 h 430"/>
                  <a:gd name="T2" fmla="*/ 574 w 699"/>
                  <a:gd name="T3" fmla="*/ 126 h 430"/>
                  <a:gd name="T4" fmla="*/ 577 w 699"/>
                  <a:gd name="T5" fmla="*/ 127 h 430"/>
                  <a:gd name="T6" fmla="*/ 615 w 699"/>
                  <a:gd name="T7" fmla="*/ 137 h 430"/>
                  <a:gd name="T8" fmla="*/ 699 w 699"/>
                  <a:gd name="T9" fmla="*/ 107 h 430"/>
                  <a:gd name="T10" fmla="*/ 639 w 699"/>
                  <a:gd name="T11" fmla="*/ 75 h 430"/>
                  <a:gd name="T12" fmla="*/ 632 w 699"/>
                  <a:gd name="T13" fmla="*/ 74 h 430"/>
                  <a:gd name="T14" fmla="*/ 635 w 699"/>
                  <a:gd name="T15" fmla="*/ 67 h 430"/>
                  <a:gd name="T16" fmla="*/ 643 w 699"/>
                  <a:gd name="T17" fmla="*/ 0 h 430"/>
                  <a:gd name="T18" fmla="*/ 557 w 699"/>
                  <a:gd name="T19" fmla="*/ 92 h 430"/>
                  <a:gd name="T20" fmla="*/ 557 w 699"/>
                  <a:gd name="T21" fmla="*/ 95 h 430"/>
                  <a:gd name="T22" fmla="*/ 57 w 699"/>
                  <a:gd name="T23" fmla="*/ 374 h 430"/>
                  <a:gd name="T24" fmla="*/ 0 w 699"/>
                  <a:gd name="T25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9" h="430">
                    <a:moveTo>
                      <a:pt x="0" y="430"/>
                    </a:moveTo>
                    <a:lnTo>
                      <a:pt x="574" y="126"/>
                    </a:lnTo>
                    <a:lnTo>
                      <a:pt x="577" y="127"/>
                    </a:lnTo>
                    <a:cubicBezTo>
                      <a:pt x="577" y="127"/>
                      <a:pt x="590" y="137"/>
                      <a:pt x="615" y="137"/>
                    </a:cubicBezTo>
                    <a:cubicBezTo>
                      <a:pt x="640" y="137"/>
                      <a:pt x="669" y="127"/>
                      <a:pt x="699" y="107"/>
                    </a:cubicBezTo>
                    <a:cubicBezTo>
                      <a:pt x="687" y="81"/>
                      <a:pt x="639" y="75"/>
                      <a:pt x="639" y="75"/>
                    </a:cubicBezTo>
                    <a:lnTo>
                      <a:pt x="632" y="74"/>
                    </a:lnTo>
                    <a:lnTo>
                      <a:pt x="635" y="67"/>
                    </a:lnTo>
                    <a:cubicBezTo>
                      <a:pt x="635" y="67"/>
                      <a:pt x="659" y="29"/>
                      <a:pt x="643" y="0"/>
                    </a:cubicBezTo>
                    <a:cubicBezTo>
                      <a:pt x="557" y="36"/>
                      <a:pt x="557" y="91"/>
                      <a:pt x="557" y="92"/>
                    </a:cubicBezTo>
                    <a:lnTo>
                      <a:pt x="557" y="95"/>
                    </a:lnTo>
                    <a:lnTo>
                      <a:pt x="57" y="374"/>
                    </a:lnTo>
                    <a:lnTo>
                      <a:pt x="0" y="4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113" name="Freeform 14"/>
              <p:cNvSpPr>
                <a:spLocks/>
              </p:cNvSpPr>
              <p:nvPr/>
            </p:nvSpPr>
            <p:spPr bwMode="auto">
              <a:xfrm>
                <a:off x="7851775" y="3117850"/>
                <a:ext cx="360363" cy="358775"/>
              </a:xfrm>
              <a:custGeom>
                <a:avLst/>
                <a:gdLst>
                  <a:gd name="T0" fmla="*/ 2 w 616"/>
                  <a:gd name="T1" fmla="*/ 601 h 616"/>
                  <a:gd name="T2" fmla="*/ 0 w 616"/>
                  <a:gd name="T3" fmla="*/ 604 h 616"/>
                  <a:gd name="T4" fmla="*/ 5 w 616"/>
                  <a:gd name="T5" fmla="*/ 611 h 616"/>
                  <a:gd name="T6" fmla="*/ 14 w 616"/>
                  <a:gd name="T7" fmla="*/ 616 h 616"/>
                  <a:gd name="T8" fmla="*/ 16 w 616"/>
                  <a:gd name="T9" fmla="*/ 615 h 616"/>
                  <a:gd name="T10" fmla="*/ 503 w 616"/>
                  <a:gd name="T11" fmla="*/ 140 h 616"/>
                  <a:gd name="T12" fmla="*/ 505 w 616"/>
                  <a:gd name="T13" fmla="*/ 141 h 616"/>
                  <a:gd name="T14" fmla="*/ 522 w 616"/>
                  <a:gd name="T15" fmla="*/ 144 h 616"/>
                  <a:gd name="T16" fmla="*/ 616 w 616"/>
                  <a:gd name="T17" fmla="*/ 87 h 616"/>
                  <a:gd name="T18" fmla="*/ 550 w 616"/>
                  <a:gd name="T19" fmla="*/ 74 h 616"/>
                  <a:gd name="T20" fmla="*/ 543 w 616"/>
                  <a:gd name="T21" fmla="*/ 75 h 616"/>
                  <a:gd name="T22" fmla="*/ 545 w 616"/>
                  <a:gd name="T23" fmla="*/ 67 h 616"/>
                  <a:gd name="T24" fmla="*/ 534 w 616"/>
                  <a:gd name="T25" fmla="*/ 0 h 616"/>
                  <a:gd name="T26" fmla="*/ 478 w 616"/>
                  <a:gd name="T27" fmla="*/ 112 h 616"/>
                  <a:gd name="T28" fmla="*/ 479 w 616"/>
                  <a:gd name="T29" fmla="*/ 115 h 616"/>
                  <a:gd name="T30" fmla="*/ 476 w 616"/>
                  <a:gd name="T31" fmla="*/ 117 h 616"/>
                  <a:gd name="T32" fmla="*/ 2 w 616"/>
                  <a:gd name="T33" fmla="*/ 601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6" h="616">
                    <a:moveTo>
                      <a:pt x="2" y="601"/>
                    </a:moveTo>
                    <a:cubicBezTo>
                      <a:pt x="2" y="601"/>
                      <a:pt x="0" y="603"/>
                      <a:pt x="0" y="604"/>
                    </a:cubicBezTo>
                    <a:cubicBezTo>
                      <a:pt x="0" y="606"/>
                      <a:pt x="2" y="609"/>
                      <a:pt x="5" y="611"/>
                    </a:cubicBezTo>
                    <a:cubicBezTo>
                      <a:pt x="8" y="614"/>
                      <a:pt x="12" y="616"/>
                      <a:pt x="14" y="616"/>
                    </a:cubicBezTo>
                    <a:cubicBezTo>
                      <a:pt x="15" y="616"/>
                      <a:pt x="16" y="615"/>
                      <a:pt x="16" y="615"/>
                    </a:cubicBezTo>
                    <a:lnTo>
                      <a:pt x="503" y="140"/>
                    </a:lnTo>
                    <a:lnTo>
                      <a:pt x="505" y="141"/>
                    </a:lnTo>
                    <a:cubicBezTo>
                      <a:pt x="505" y="141"/>
                      <a:pt x="511" y="144"/>
                      <a:pt x="522" y="144"/>
                    </a:cubicBezTo>
                    <a:cubicBezTo>
                      <a:pt x="539" y="144"/>
                      <a:pt x="575" y="136"/>
                      <a:pt x="616" y="87"/>
                    </a:cubicBezTo>
                    <a:cubicBezTo>
                      <a:pt x="597" y="66"/>
                      <a:pt x="550" y="74"/>
                      <a:pt x="550" y="74"/>
                    </a:cubicBezTo>
                    <a:lnTo>
                      <a:pt x="543" y="75"/>
                    </a:lnTo>
                    <a:lnTo>
                      <a:pt x="545" y="67"/>
                    </a:lnTo>
                    <a:cubicBezTo>
                      <a:pt x="545" y="67"/>
                      <a:pt x="556" y="24"/>
                      <a:pt x="534" y="0"/>
                    </a:cubicBezTo>
                    <a:cubicBezTo>
                      <a:pt x="461" y="60"/>
                      <a:pt x="478" y="112"/>
                      <a:pt x="478" y="112"/>
                    </a:cubicBezTo>
                    <a:lnTo>
                      <a:pt x="479" y="115"/>
                    </a:lnTo>
                    <a:lnTo>
                      <a:pt x="476" y="117"/>
                    </a:lnTo>
                    <a:lnTo>
                      <a:pt x="2" y="6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5515188" y="3285799"/>
              <a:ext cx="129311" cy="123599"/>
              <a:chOff x="5929180" y="4263829"/>
              <a:chExt cx="297994" cy="284831"/>
            </a:xfrm>
            <a:solidFill>
              <a:schemeClr val="bg2"/>
            </a:solidFill>
          </p:grpSpPr>
          <p:sp>
            <p:nvSpPr>
              <p:cNvPr id="99" name="Freeform 155"/>
              <p:cNvSpPr>
                <a:spLocks/>
              </p:cNvSpPr>
              <p:nvPr/>
            </p:nvSpPr>
            <p:spPr bwMode="auto">
              <a:xfrm>
                <a:off x="5930277" y="4263829"/>
                <a:ext cx="296531" cy="145706"/>
              </a:xfrm>
              <a:custGeom>
                <a:avLst/>
                <a:gdLst>
                  <a:gd name="T0" fmla="*/ 16 w 724"/>
                  <a:gd name="T1" fmla="*/ 356 h 356"/>
                  <a:gd name="T2" fmla="*/ 21 w 724"/>
                  <a:gd name="T3" fmla="*/ 355 h 356"/>
                  <a:gd name="T4" fmla="*/ 250 w 724"/>
                  <a:gd name="T5" fmla="*/ 259 h 356"/>
                  <a:gd name="T6" fmla="*/ 492 w 724"/>
                  <a:gd name="T7" fmla="*/ 209 h 356"/>
                  <a:gd name="T8" fmla="*/ 659 w 724"/>
                  <a:gd name="T9" fmla="*/ 71 h 356"/>
                  <a:gd name="T10" fmla="*/ 685 w 724"/>
                  <a:gd name="T11" fmla="*/ 103 h 356"/>
                  <a:gd name="T12" fmla="*/ 724 w 724"/>
                  <a:gd name="T13" fmla="*/ 0 h 356"/>
                  <a:gd name="T14" fmla="*/ 615 w 724"/>
                  <a:gd name="T15" fmla="*/ 17 h 356"/>
                  <a:gd name="T16" fmla="*/ 642 w 724"/>
                  <a:gd name="T17" fmla="*/ 50 h 356"/>
                  <a:gd name="T18" fmla="*/ 479 w 724"/>
                  <a:gd name="T19" fmla="*/ 183 h 356"/>
                  <a:gd name="T20" fmla="*/ 243 w 724"/>
                  <a:gd name="T21" fmla="*/ 232 h 356"/>
                  <a:gd name="T22" fmla="*/ 10 w 724"/>
                  <a:gd name="T23" fmla="*/ 329 h 356"/>
                  <a:gd name="T24" fmla="*/ 3 w 724"/>
                  <a:gd name="T25" fmla="*/ 347 h 356"/>
                  <a:gd name="T26" fmla="*/ 16 w 724"/>
                  <a:gd name="T27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4" h="356">
                    <a:moveTo>
                      <a:pt x="16" y="356"/>
                    </a:moveTo>
                    <a:cubicBezTo>
                      <a:pt x="17" y="356"/>
                      <a:pt x="19" y="356"/>
                      <a:pt x="21" y="355"/>
                    </a:cubicBezTo>
                    <a:cubicBezTo>
                      <a:pt x="250" y="259"/>
                      <a:pt x="250" y="259"/>
                      <a:pt x="250" y="259"/>
                    </a:cubicBezTo>
                    <a:cubicBezTo>
                      <a:pt x="492" y="209"/>
                      <a:pt x="492" y="209"/>
                      <a:pt x="492" y="209"/>
                    </a:cubicBezTo>
                    <a:cubicBezTo>
                      <a:pt x="659" y="71"/>
                      <a:pt x="659" y="71"/>
                      <a:pt x="659" y="71"/>
                    </a:cubicBezTo>
                    <a:cubicBezTo>
                      <a:pt x="685" y="103"/>
                      <a:pt x="685" y="103"/>
                      <a:pt x="685" y="103"/>
                    </a:cubicBezTo>
                    <a:cubicBezTo>
                      <a:pt x="724" y="0"/>
                      <a:pt x="724" y="0"/>
                      <a:pt x="724" y="0"/>
                    </a:cubicBezTo>
                    <a:cubicBezTo>
                      <a:pt x="615" y="17"/>
                      <a:pt x="615" y="17"/>
                      <a:pt x="615" y="17"/>
                    </a:cubicBezTo>
                    <a:cubicBezTo>
                      <a:pt x="642" y="50"/>
                      <a:pt x="642" y="50"/>
                      <a:pt x="642" y="50"/>
                    </a:cubicBezTo>
                    <a:cubicBezTo>
                      <a:pt x="479" y="183"/>
                      <a:pt x="479" y="183"/>
                      <a:pt x="479" y="183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3" y="332"/>
                      <a:pt x="0" y="340"/>
                      <a:pt x="3" y="347"/>
                    </a:cubicBezTo>
                    <a:cubicBezTo>
                      <a:pt x="5" y="353"/>
                      <a:pt x="10" y="356"/>
                      <a:pt x="16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00" name="Rectangle 156"/>
              <p:cNvSpPr>
                <a:spLocks noChangeArrowheads="1"/>
              </p:cNvSpPr>
              <p:nvPr/>
            </p:nvSpPr>
            <p:spPr bwMode="auto">
              <a:xfrm>
                <a:off x="5929180" y="4455057"/>
                <a:ext cx="56856" cy="936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01" name="Rectangle 157"/>
              <p:cNvSpPr>
                <a:spLocks noChangeArrowheads="1"/>
              </p:cNvSpPr>
              <p:nvPr/>
            </p:nvSpPr>
            <p:spPr bwMode="auto">
              <a:xfrm>
                <a:off x="6007244" y="4423064"/>
                <a:ext cx="57039" cy="1255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02" name="Rectangle 158"/>
              <p:cNvSpPr>
                <a:spLocks noChangeArrowheads="1"/>
              </p:cNvSpPr>
              <p:nvPr/>
            </p:nvSpPr>
            <p:spPr bwMode="auto">
              <a:xfrm>
                <a:off x="6088781" y="4406610"/>
                <a:ext cx="56856" cy="142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103" name="Rectangle 159"/>
              <p:cNvSpPr>
                <a:spLocks noChangeArrowheads="1"/>
              </p:cNvSpPr>
              <p:nvPr/>
            </p:nvSpPr>
            <p:spPr bwMode="auto">
              <a:xfrm>
                <a:off x="6169769" y="4341527"/>
                <a:ext cx="57405" cy="2071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 rot="1083354">
              <a:off x="5572585" y="2113216"/>
              <a:ext cx="193558" cy="171755"/>
              <a:chOff x="2360613" y="1804988"/>
              <a:chExt cx="3452812" cy="3063875"/>
            </a:xfrm>
            <a:solidFill>
              <a:schemeClr val="bg2"/>
            </a:solidFill>
          </p:grpSpPr>
          <p:sp>
            <p:nvSpPr>
              <p:cNvPr id="96" name="Freeform 169"/>
              <p:cNvSpPr>
                <a:spLocks/>
              </p:cNvSpPr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97" name="Freeform 170"/>
              <p:cNvSpPr>
                <a:spLocks/>
              </p:cNvSpPr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98" name="Freeform 171"/>
              <p:cNvSpPr>
                <a:spLocks noEditPoints="1"/>
              </p:cNvSpPr>
              <p:nvPr/>
            </p:nvSpPr>
            <p:spPr bwMode="auto">
              <a:xfrm>
                <a:off x="2360613" y="1804988"/>
                <a:ext cx="3452812" cy="3063875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 rot="20347878">
              <a:off x="6368388" y="2896188"/>
              <a:ext cx="116247" cy="118541"/>
              <a:chOff x="7160655" y="2178006"/>
              <a:chExt cx="379359" cy="386846"/>
            </a:xfrm>
            <a:solidFill>
              <a:schemeClr val="bg2"/>
            </a:solidFill>
          </p:grpSpPr>
          <p:sp>
            <p:nvSpPr>
              <p:cNvPr id="9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94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95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 rot="1083354">
              <a:off x="6360343" y="3067633"/>
              <a:ext cx="83822" cy="74381"/>
              <a:chOff x="2360613" y="1804988"/>
              <a:chExt cx="3452812" cy="3063875"/>
            </a:xfrm>
            <a:solidFill>
              <a:schemeClr val="bg2"/>
            </a:solidFill>
          </p:grpSpPr>
          <p:sp>
            <p:nvSpPr>
              <p:cNvPr id="90" name="Freeform 169"/>
              <p:cNvSpPr>
                <a:spLocks/>
              </p:cNvSpPr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91" name="Freeform 170"/>
              <p:cNvSpPr>
                <a:spLocks/>
              </p:cNvSpPr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92" name="Freeform 171"/>
              <p:cNvSpPr>
                <a:spLocks noEditPoints="1"/>
              </p:cNvSpPr>
              <p:nvPr/>
            </p:nvSpPr>
            <p:spPr bwMode="auto">
              <a:xfrm>
                <a:off x="2360613" y="1804988"/>
                <a:ext cx="3452812" cy="3063875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641372" y="4238956"/>
              <a:ext cx="166815" cy="163627"/>
              <a:chOff x="2905125" y="4002088"/>
              <a:chExt cx="249238" cy="244475"/>
            </a:xfrm>
            <a:solidFill>
              <a:schemeClr val="bg2"/>
            </a:solidFill>
          </p:grpSpPr>
          <p:sp>
            <p:nvSpPr>
              <p:cNvPr id="88" name="Freeform 50"/>
              <p:cNvSpPr>
                <a:spLocks noEditPoints="1"/>
              </p:cNvSpPr>
              <p:nvPr/>
            </p:nvSpPr>
            <p:spPr bwMode="auto">
              <a:xfrm>
                <a:off x="2905125" y="4002088"/>
                <a:ext cx="249238" cy="244475"/>
              </a:xfrm>
              <a:custGeom>
                <a:avLst/>
                <a:gdLst>
                  <a:gd name="T0" fmla="*/ 82 w 95"/>
                  <a:gd name="T1" fmla="*/ 58 h 93"/>
                  <a:gd name="T2" fmla="*/ 95 w 95"/>
                  <a:gd name="T3" fmla="*/ 52 h 93"/>
                  <a:gd name="T4" fmla="*/ 95 w 95"/>
                  <a:gd name="T5" fmla="*/ 42 h 93"/>
                  <a:gd name="T6" fmla="*/ 82 w 95"/>
                  <a:gd name="T7" fmla="*/ 36 h 93"/>
                  <a:gd name="T8" fmla="*/ 79 w 95"/>
                  <a:gd name="T9" fmla="*/ 31 h 93"/>
                  <a:gd name="T10" fmla="*/ 84 w 95"/>
                  <a:gd name="T11" fmla="*/ 18 h 93"/>
                  <a:gd name="T12" fmla="*/ 77 w 95"/>
                  <a:gd name="T13" fmla="*/ 10 h 93"/>
                  <a:gd name="T14" fmla="*/ 64 w 95"/>
                  <a:gd name="T15" fmla="*/ 16 h 93"/>
                  <a:gd name="T16" fmla="*/ 58 w 95"/>
                  <a:gd name="T17" fmla="*/ 13 h 93"/>
                  <a:gd name="T18" fmla="*/ 52 w 95"/>
                  <a:gd name="T19" fmla="*/ 0 h 93"/>
                  <a:gd name="T20" fmla="*/ 42 w 95"/>
                  <a:gd name="T21" fmla="*/ 0 h 93"/>
                  <a:gd name="T22" fmla="*/ 36 w 95"/>
                  <a:gd name="T23" fmla="*/ 13 h 93"/>
                  <a:gd name="T24" fmla="*/ 31 w 95"/>
                  <a:gd name="T25" fmla="*/ 16 h 93"/>
                  <a:gd name="T26" fmla="*/ 17 w 95"/>
                  <a:gd name="T27" fmla="*/ 11 h 93"/>
                  <a:gd name="T28" fmla="*/ 10 w 95"/>
                  <a:gd name="T29" fmla="*/ 18 h 93"/>
                  <a:gd name="T30" fmla="*/ 15 w 95"/>
                  <a:gd name="T31" fmla="*/ 31 h 93"/>
                  <a:gd name="T32" fmla="*/ 13 w 95"/>
                  <a:gd name="T33" fmla="*/ 36 h 93"/>
                  <a:gd name="T34" fmla="*/ 0 w 95"/>
                  <a:gd name="T35" fmla="*/ 42 h 93"/>
                  <a:gd name="T36" fmla="*/ 0 w 95"/>
                  <a:gd name="T37" fmla="*/ 52 h 93"/>
                  <a:gd name="T38" fmla="*/ 13 w 95"/>
                  <a:gd name="T39" fmla="*/ 58 h 93"/>
                  <a:gd name="T40" fmla="*/ 15 w 95"/>
                  <a:gd name="T41" fmla="*/ 63 h 93"/>
                  <a:gd name="T42" fmla="*/ 10 w 95"/>
                  <a:gd name="T43" fmla="*/ 76 h 93"/>
                  <a:gd name="T44" fmla="*/ 18 w 95"/>
                  <a:gd name="T45" fmla="*/ 84 h 93"/>
                  <a:gd name="T46" fmla="*/ 31 w 95"/>
                  <a:gd name="T47" fmla="*/ 78 h 93"/>
                  <a:gd name="T48" fmla="*/ 37 w 95"/>
                  <a:gd name="T49" fmla="*/ 81 h 93"/>
                  <a:gd name="T50" fmla="*/ 42 w 95"/>
                  <a:gd name="T51" fmla="*/ 93 h 93"/>
                  <a:gd name="T52" fmla="*/ 53 w 95"/>
                  <a:gd name="T53" fmla="*/ 93 h 93"/>
                  <a:gd name="T54" fmla="*/ 58 w 95"/>
                  <a:gd name="T55" fmla="*/ 81 h 93"/>
                  <a:gd name="T56" fmla="*/ 64 w 95"/>
                  <a:gd name="T57" fmla="*/ 78 h 93"/>
                  <a:gd name="T58" fmla="*/ 77 w 95"/>
                  <a:gd name="T59" fmla="*/ 83 h 93"/>
                  <a:gd name="T60" fmla="*/ 85 w 95"/>
                  <a:gd name="T61" fmla="*/ 76 h 93"/>
                  <a:gd name="T62" fmla="*/ 79 w 95"/>
                  <a:gd name="T63" fmla="*/ 63 h 93"/>
                  <a:gd name="T64" fmla="*/ 82 w 95"/>
                  <a:gd name="T65" fmla="*/ 58 h 93"/>
                  <a:gd name="T66" fmla="*/ 47 w 95"/>
                  <a:gd name="T67" fmla="*/ 62 h 93"/>
                  <a:gd name="T68" fmla="*/ 32 w 95"/>
                  <a:gd name="T69" fmla="*/ 47 h 93"/>
                  <a:gd name="T70" fmla="*/ 47 w 95"/>
                  <a:gd name="T71" fmla="*/ 32 h 93"/>
                  <a:gd name="T72" fmla="*/ 63 w 95"/>
                  <a:gd name="T73" fmla="*/ 47 h 93"/>
                  <a:gd name="T74" fmla="*/ 47 w 95"/>
                  <a:gd name="T75" fmla="*/ 6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8"/>
                    </a:moveTo>
                    <a:cubicBezTo>
                      <a:pt x="82" y="58"/>
                      <a:pt x="95" y="53"/>
                      <a:pt x="95" y="52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5" y="41"/>
                      <a:pt x="82" y="36"/>
                      <a:pt x="82" y="36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1"/>
                      <a:pt x="85" y="18"/>
                      <a:pt x="84" y="18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64" y="16"/>
                      <a:pt x="64" y="16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36" y="13"/>
                      <a:pt x="36" y="13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18" y="10"/>
                      <a:pt x="17" y="1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15" y="31"/>
                      <a:pt x="15" y="3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3" y="58"/>
                      <a:pt x="13" y="5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3"/>
                      <a:pt x="10" y="76"/>
                      <a:pt x="10" y="7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84"/>
                      <a:pt x="31" y="78"/>
                      <a:pt x="31" y="78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7" y="81"/>
                      <a:pt x="42" y="93"/>
                      <a:pt x="42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3"/>
                      <a:pt x="58" y="81"/>
                      <a:pt x="58" y="81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4"/>
                      <a:pt x="77" y="83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6"/>
                      <a:pt x="79" y="63"/>
                      <a:pt x="79" y="63"/>
                    </a:cubicBezTo>
                    <a:lnTo>
                      <a:pt x="82" y="58"/>
                    </a:lnTo>
                    <a:close/>
                    <a:moveTo>
                      <a:pt x="47" y="62"/>
                    </a:moveTo>
                    <a:cubicBezTo>
                      <a:pt x="39" y="62"/>
                      <a:pt x="32" y="55"/>
                      <a:pt x="32" y="47"/>
                    </a:cubicBezTo>
                    <a:cubicBezTo>
                      <a:pt x="32" y="39"/>
                      <a:pt x="39" y="32"/>
                      <a:pt x="47" y="32"/>
                    </a:cubicBezTo>
                    <a:cubicBezTo>
                      <a:pt x="56" y="32"/>
                      <a:pt x="63" y="39"/>
                      <a:pt x="63" y="47"/>
                    </a:cubicBezTo>
                    <a:cubicBezTo>
                      <a:pt x="63" y="55"/>
                      <a:pt x="56" y="62"/>
                      <a:pt x="4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9" name="Oval 51"/>
              <p:cNvSpPr>
                <a:spLocks noChangeArrowheads="1"/>
              </p:cNvSpPr>
              <p:nvPr/>
            </p:nvSpPr>
            <p:spPr bwMode="auto">
              <a:xfrm>
                <a:off x="3005138" y="4102100"/>
                <a:ext cx="49213" cy="476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891058" y="3409364"/>
              <a:ext cx="140177" cy="107189"/>
              <a:chOff x="2336800" y="1054100"/>
              <a:chExt cx="401638" cy="325438"/>
            </a:xfrm>
            <a:solidFill>
              <a:schemeClr val="bg2"/>
            </a:solidFill>
          </p:grpSpPr>
          <p:sp>
            <p:nvSpPr>
              <p:cNvPr id="85" name="Freeform 5"/>
              <p:cNvSpPr>
                <a:spLocks noEditPoints="1"/>
              </p:cNvSpPr>
              <p:nvPr/>
            </p:nvSpPr>
            <p:spPr bwMode="auto">
              <a:xfrm>
                <a:off x="2336800" y="1054100"/>
                <a:ext cx="401638" cy="325438"/>
              </a:xfrm>
              <a:custGeom>
                <a:avLst/>
                <a:gdLst>
                  <a:gd name="T0" fmla="*/ 78 w 153"/>
                  <a:gd name="T1" fmla="*/ 0 h 124"/>
                  <a:gd name="T2" fmla="*/ 0 w 153"/>
                  <a:gd name="T3" fmla="*/ 68 h 124"/>
                  <a:gd name="T4" fmla="*/ 15 w 153"/>
                  <a:gd name="T5" fmla="*/ 68 h 124"/>
                  <a:gd name="T6" fmla="*/ 21 w 153"/>
                  <a:gd name="T7" fmla="*/ 63 h 124"/>
                  <a:gd name="T8" fmla="*/ 21 w 153"/>
                  <a:gd name="T9" fmla="*/ 120 h 124"/>
                  <a:gd name="T10" fmla="*/ 24 w 153"/>
                  <a:gd name="T11" fmla="*/ 124 h 124"/>
                  <a:gd name="T12" fmla="*/ 62 w 153"/>
                  <a:gd name="T13" fmla="*/ 124 h 124"/>
                  <a:gd name="T14" fmla="*/ 62 w 153"/>
                  <a:gd name="T15" fmla="*/ 92 h 124"/>
                  <a:gd name="T16" fmla="*/ 67 w 153"/>
                  <a:gd name="T17" fmla="*/ 87 h 124"/>
                  <a:gd name="T18" fmla="*/ 83 w 153"/>
                  <a:gd name="T19" fmla="*/ 87 h 124"/>
                  <a:gd name="T20" fmla="*/ 89 w 153"/>
                  <a:gd name="T21" fmla="*/ 92 h 124"/>
                  <a:gd name="T22" fmla="*/ 88 w 153"/>
                  <a:gd name="T23" fmla="*/ 124 h 124"/>
                  <a:gd name="T24" fmla="*/ 126 w 153"/>
                  <a:gd name="T25" fmla="*/ 124 h 124"/>
                  <a:gd name="T26" fmla="*/ 130 w 153"/>
                  <a:gd name="T27" fmla="*/ 119 h 124"/>
                  <a:gd name="T28" fmla="*/ 130 w 153"/>
                  <a:gd name="T29" fmla="*/ 62 h 124"/>
                  <a:gd name="T30" fmla="*/ 136 w 153"/>
                  <a:gd name="T31" fmla="*/ 68 h 124"/>
                  <a:gd name="T32" fmla="*/ 153 w 153"/>
                  <a:gd name="T33" fmla="*/ 68 h 124"/>
                  <a:gd name="T34" fmla="*/ 78 w 153"/>
                  <a:gd name="T35" fmla="*/ 0 h 124"/>
                  <a:gd name="T36" fmla="*/ 76 w 153"/>
                  <a:gd name="T37" fmla="*/ 75 h 124"/>
                  <a:gd name="T38" fmla="*/ 59 w 153"/>
                  <a:gd name="T39" fmla="*/ 59 h 124"/>
                  <a:gd name="T40" fmla="*/ 76 w 153"/>
                  <a:gd name="T41" fmla="*/ 42 h 124"/>
                  <a:gd name="T42" fmla="*/ 92 w 153"/>
                  <a:gd name="T43" fmla="*/ 59 h 124"/>
                  <a:gd name="T44" fmla="*/ 76 w 153"/>
                  <a:gd name="T45" fmla="*/ 7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4">
                    <a:moveTo>
                      <a:pt x="7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5" y="77"/>
                      <a:pt x="15" y="68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21" y="120"/>
                      <a:pt x="20" y="124"/>
                      <a:pt x="24" y="124"/>
                    </a:cubicBezTo>
                    <a:cubicBezTo>
                      <a:pt x="28" y="124"/>
                      <a:pt x="62" y="124"/>
                      <a:pt x="62" y="124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87"/>
                      <a:pt x="67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9" y="87"/>
                      <a:pt x="89" y="92"/>
                      <a:pt x="89" y="92"/>
                    </a:cubicBezTo>
                    <a:cubicBezTo>
                      <a:pt x="88" y="124"/>
                      <a:pt x="88" y="124"/>
                      <a:pt x="88" y="124"/>
                    </a:cubicBezTo>
                    <a:cubicBezTo>
                      <a:pt x="88" y="124"/>
                      <a:pt x="121" y="124"/>
                      <a:pt x="126" y="124"/>
                    </a:cubicBezTo>
                    <a:cubicBezTo>
                      <a:pt x="130" y="124"/>
                      <a:pt x="130" y="119"/>
                      <a:pt x="130" y="119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48" y="76"/>
                      <a:pt x="153" y="68"/>
                      <a:pt x="153" y="68"/>
                    </a:cubicBezTo>
                    <a:lnTo>
                      <a:pt x="78" y="0"/>
                    </a:lnTo>
                    <a:close/>
                    <a:moveTo>
                      <a:pt x="76" y="75"/>
                    </a:moveTo>
                    <a:cubicBezTo>
                      <a:pt x="67" y="75"/>
                      <a:pt x="59" y="68"/>
                      <a:pt x="59" y="59"/>
                    </a:cubicBezTo>
                    <a:cubicBezTo>
                      <a:pt x="59" y="50"/>
                      <a:pt x="67" y="42"/>
                      <a:pt x="76" y="42"/>
                    </a:cubicBezTo>
                    <a:cubicBezTo>
                      <a:pt x="85" y="42"/>
                      <a:pt x="92" y="50"/>
                      <a:pt x="92" y="59"/>
                    </a:cubicBezTo>
                    <a:cubicBezTo>
                      <a:pt x="92" y="68"/>
                      <a:pt x="85" y="75"/>
                      <a:pt x="76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6" name="Freeform 6"/>
              <p:cNvSpPr>
                <a:spLocks/>
              </p:cNvSpPr>
              <p:nvPr/>
            </p:nvSpPr>
            <p:spPr bwMode="auto">
              <a:xfrm>
                <a:off x="2651125" y="1093788"/>
                <a:ext cx="39688" cy="80963"/>
              </a:xfrm>
              <a:custGeom>
                <a:avLst/>
                <a:gdLst>
                  <a:gd name="T0" fmla="*/ 25 w 25"/>
                  <a:gd name="T1" fmla="*/ 51 h 51"/>
                  <a:gd name="T2" fmla="*/ 25 w 25"/>
                  <a:gd name="T3" fmla="*/ 0 h 51"/>
                  <a:gd name="T4" fmla="*/ 0 w 25"/>
                  <a:gd name="T5" fmla="*/ 0 h 51"/>
                  <a:gd name="T6" fmla="*/ 0 w 25"/>
                  <a:gd name="T7" fmla="*/ 29 h 51"/>
                  <a:gd name="T8" fmla="*/ 25 w 25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1">
                    <a:moveTo>
                      <a:pt x="25" y="51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7" name="Oval 7"/>
              <p:cNvSpPr>
                <a:spLocks noChangeArrowheads="1"/>
              </p:cNvSpPr>
              <p:nvPr/>
            </p:nvSpPr>
            <p:spPr bwMode="auto">
              <a:xfrm>
                <a:off x="2513013" y="1187450"/>
                <a:ext cx="44450" cy="42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932639" y="2839821"/>
              <a:ext cx="97679" cy="127526"/>
              <a:chOff x="2887663" y="3362325"/>
              <a:chExt cx="285750" cy="373063"/>
            </a:xfrm>
            <a:solidFill>
              <a:schemeClr val="bg2"/>
            </a:solidFill>
          </p:grpSpPr>
          <p:sp>
            <p:nvSpPr>
              <p:cNvPr id="83" name="Freeform 37"/>
              <p:cNvSpPr>
                <a:spLocks noEditPoints="1"/>
              </p:cNvSpPr>
              <p:nvPr/>
            </p:nvSpPr>
            <p:spPr bwMode="auto">
              <a:xfrm>
                <a:off x="2887663" y="3362325"/>
                <a:ext cx="285750" cy="373063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>
                <a:off x="3009900" y="3616325"/>
                <a:ext cx="38100" cy="84138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7100536" y="3284123"/>
              <a:ext cx="130013" cy="137661"/>
              <a:chOff x="3659074" y="3351023"/>
              <a:chExt cx="424283" cy="449241"/>
            </a:xfrm>
            <a:solidFill>
              <a:schemeClr val="bg2"/>
            </a:solidFill>
          </p:grpSpPr>
          <p:sp>
            <p:nvSpPr>
              <p:cNvPr id="78" name="Freeform 47"/>
              <p:cNvSpPr>
                <a:spLocks/>
              </p:cNvSpPr>
              <p:nvPr/>
            </p:nvSpPr>
            <p:spPr bwMode="auto">
              <a:xfrm>
                <a:off x="3659074" y="3518240"/>
                <a:ext cx="199662" cy="282024"/>
              </a:xfrm>
              <a:custGeom>
                <a:avLst/>
                <a:gdLst>
                  <a:gd name="T0" fmla="*/ 43 w 60"/>
                  <a:gd name="T1" fmla="*/ 49 h 85"/>
                  <a:gd name="T2" fmla="*/ 44 w 60"/>
                  <a:gd name="T3" fmla="*/ 40 h 85"/>
                  <a:gd name="T4" fmla="*/ 32 w 60"/>
                  <a:gd name="T5" fmla="*/ 4 h 85"/>
                  <a:gd name="T6" fmla="*/ 26 w 60"/>
                  <a:gd name="T7" fmla="*/ 2 h 85"/>
                  <a:gd name="T8" fmla="*/ 12 w 60"/>
                  <a:gd name="T9" fmla="*/ 7 h 85"/>
                  <a:gd name="T10" fmla="*/ 4 w 60"/>
                  <a:gd name="T11" fmla="*/ 22 h 85"/>
                  <a:gd name="T12" fmla="*/ 9 w 60"/>
                  <a:gd name="T13" fmla="*/ 37 h 85"/>
                  <a:gd name="T14" fmla="*/ 25 w 60"/>
                  <a:gd name="T15" fmla="*/ 46 h 85"/>
                  <a:gd name="T16" fmla="*/ 31 w 60"/>
                  <a:gd name="T17" fmla="*/ 52 h 85"/>
                  <a:gd name="T18" fmla="*/ 41 w 60"/>
                  <a:gd name="T19" fmla="*/ 80 h 85"/>
                  <a:gd name="T20" fmla="*/ 46 w 60"/>
                  <a:gd name="T21" fmla="*/ 83 h 85"/>
                  <a:gd name="T22" fmla="*/ 49 w 60"/>
                  <a:gd name="T23" fmla="*/ 70 h 85"/>
                  <a:gd name="T24" fmla="*/ 43 w 60"/>
                  <a:gd name="T25" fmla="*/ 4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85">
                    <a:moveTo>
                      <a:pt x="43" y="49"/>
                    </a:moveTo>
                    <a:cubicBezTo>
                      <a:pt x="43" y="49"/>
                      <a:pt x="45" y="43"/>
                      <a:pt x="44" y="40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0"/>
                      <a:pt x="26" y="2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0" y="11"/>
                      <a:pt x="4" y="22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14" y="50"/>
                      <a:pt x="25" y="46"/>
                    </a:cubicBezTo>
                    <a:cubicBezTo>
                      <a:pt x="25" y="46"/>
                      <a:pt x="29" y="45"/>
                      <a:pt x="31" y="52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85"/>
                      <a:pt x="46" y="83"/>
                    </a:cubicBezTo>
                    <a:cubicBezTo>
                      <a:pt x="46" y="83"/>
                      <a:pt x="60" y="81"/>
                      <a:pt x="49" y="70"/>
                    </a:cubicBezTo>
                    <a:cubicBezTo>
                      <a:pt x="52" y="63"/>
                      <a:pt x="43" y="58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9" name="Freeform 48"/>
              <p:cNvSpPr>
                <a:spLocks/>
              </p:cNvSpPr>
              <p:nvPr/>
            </p:nvSpPr>
            <p:spPr bwMode="auto">
              <a:xfrm>
                <a:off x="3768888" y="3351023"/>
                <a:ext cx="272041" cy="316965"/>
              </a:xfrm>
              <a:custGeom>
                <a:avLst/>
                <a:gdLst>
                  <a:gd name="T0" fmla="*/ 70 w 82"/>
                  <a:gd name="T1" fmla="*/ 58 h 95"/>
                  <a:gd name="T2" fmla="*/ 73 w 82"/>
                  <a:gd name="T3" fmla="*/ 45 h 95"/>
                  <a:gd name="T4" fmla="*/ 62 w 82"/>
                  <a:gd name="T5" fmla="*/ 36 h 95"/>
                  <a:gd name="T6" fmla="*/ 52 w 82"/>
                  <a:gd name="T7" fmla="*/ 4 h 95"/>
                  <a:gd name="T8" fmla="*/ 48 w 82"/>
                  <a:gd name="T9" fmla="*/ 6 h 95"/>
                  <a:gd name="T10" fmla="*/ 4 w 82"/>
                  <a:gd name="T11" fmla="*/ 47 h 95"/>
                  <a:gd name="T12" fmla="*/ 2 w 82"/>
                  <a:gd name="T13" fmla="*/ 52 h 95"/>
                  <a:gd name="T14" fmla="*/ 12 w 82"/>
                  <a:gd name="T15" fmla="*/ 83 h 95"/>
                  <a:gd name="T16" fmla="*/ 17 w 82"/>
                  <a:gd name="T17" fmla="*/ 85 h 95"/>
                  <a:gd name="T18" fmla="*/ 78 w 82"/>
                  <a:gd name="T19" fmla="*/ 92 h 95"/>
                  <a:gd name="T20" fmla="*/ 81 w 82"/>
                  <a:gd name="T21" fmla="*/ 91 h 95"/>
                  <a:gd name="T22" fmla="*/ 70 w 82"/>
                  <a:gd name="T23" fmla="*/ 5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95">
                    <a:moveTo>
                      <a:pt x="70" y="58"/>
                    </a:moveTo>
                    <a:cubicBezTo>
                      <a:pt x="73" y="55"/>
                      <a:pt x="75" y="50"/>
                      <a:pt x="73" y="45"/>
                    </a:cubicBezTo>
                    <a:cubicBezTo>
                      <a:pt x="71" y="40"/>
                      <a:pt x="67" y="37"/>
                      <a:pt x="62" y="36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0" y="0"/>
                      <a:pt x="48" y="6"/>
                      <a:pt x="48" y="6"/>
                    </a:cubicBezTo>
                    <a:cubicBezTo>
                      <a:pt x="40" y="38"/>
                      <a:pt x="4" y="47"/>
                      <a:pt x="4" y="47"/>
                    </a:cubicBezTo>
                    <a:cubicBezTo>
                      <a:pt x="0" y="49"/>
                      <a:pt x="2" y="52"/>
                      <a:pt x="2" y="52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4" y="86"/>
                      <a:pt x="17" y="85"/>
                      <a:pt x="17" y="85"/>
                    </a:cubicBezTo>
                    <a:cubicBezTo>
                      <a:pt x="56" y="72"/>
                      <a:pt x="78" y="92"/>
                      <a:pt x="78" y="92"/>
                    </a:cubicBezTo>
                    <a:cubicBezTo>
                      <a:pt x="78" y="92"/>
                      <a:pt x="82" y="95"/>
                      <a:pt x="81" y="91"/>
                    </a:cubicBezTo>
                    <a:lnTo>
                      <a:pt x="7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0" name="Freeform 49"/>
              <p:cNvSpPr>
                <a:spLocks/>
              </p:cNvSpPr>
              <p:nvPr/>
            </p:nvSpPr>
            <p:spPr bwMode="auto">
              <a:xfrm>
                <a:off x="4003491" y="3410922"/>
                <a:ext cx="44924" cy="57404"/>
              </a:xfrm>
              <a:custGeom>
                <a:avLst/>
                <a:gdLst>
                  <a:gd name="T0" fmla="*/ 18 w 18"/>
                  <a:gd name="T1" fmla="*/ 3 h 23"/>
                  <a:gd name="T2" fmla="*/ 15 w 18"/>
                  <a:gd name="T3" fmla="*/ 0 h 23"/>
                  <a:gd name="T4" fmla="*/ 0 w 18"/>
                  <a:gd name="T5" fmla="*/ 20 h 23"/>
                  <a:gd name="T6" fmla="*/ 3 w 18"/>
                  <a:gd name="T7" fmla="*/ 23 h 23"/>
                  <a:gd name="T8" fmla="*/ 18 w 1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18" y="3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3" y="23"/>
                    </a:lnTo>
                    <a:lnTo>
                      <a:pt x="1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1" name="Freeform 50"/>
              <p:cNvSpPr>
                <a:spLocks/>
              </p:cNvSpPr>
              <p:nvPr/>
            </p:nvSpPr>
            <p:spPr bwMode="auto">
              <a:xfrm>
                <a:off x="4023458" y="3538206"/>
                <a:ext cx="59899" cy="37438"/>
              </a:xfrm>
              <a:custGeom>
                <a:avLst/>
                <a:gdLst>
                  <a:gd name="T0" fmla="*/ 0 w 24"/>
                  <a:gd name="T1" fmla="*/ 3 h 15"/>
                  <a:gd name="T2" fmla="*/ 23 w 24"/>
                  <a:gd name="T3" fmla="*/ 15 h 15"/>
                  <a:gd name="T4" fmla="*/ 24 w 24"/>
                  <a:gd name="T5" fmla="*/ 12 h 15"/>
                  <a:gd name="T6" fmla="*/ 3 w 24"/>
                  <a:gd name="T7" fmla="*/ 0 h 15"/>
                  <a:gd name="T8" fmla="*/ 0 w 24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0" y="3"/>
                    </a:moveTo>
                    <a:lnTo>
                      <a:pt x="23" y="15"/>
                    </a:lnTo>
                    <a:lnTo>
                      <a:pt x="24" y="12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82" name="Freeform 51"/>
              <p:cNvSpPr>
                <a:spLocks/>
              </p:cNvSpPr>
              <p:nvPr/>
            </p:nvSpPr>
            <p:spPr bwMode="auto">
              <a:xfrm>
                <a:off x="4023458" y="3478307"/>
                <a:ext cx="59899" cy="27454"/>
              </a:xfrm>
              <a:custGeom>
                <a:avLst/>
                <a:gdLst>
                  <a:gd name="T0" fmla="*/ 0 w 24"/>
                  <a:gd name="T1" fmla="*/ 11 h 11"/>
                  <a:gd name="T2" fmla="*/ 24 w 24"/>
                  <a:gd name="T3" fmla="*/ 3 h 11"/>
                  <a:gd name="T4" fmla="*/ 24 w 24"/>
                  <a:gd name="T5" fmla="*/ 0 h 11"/>
                  <a:gd name="T6" fmla="*/ 0 w 24"/>
                  <a:gd name="T7" fmla="*/ 7 h 11"/>
                  <a:gd name="T8" fmla="*/ 0 w 2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0" y="11"/>
                    </a:moveTo>
                    <a:lnTo>
                      <a:pt x="24" y="3"/>
                    </a:lnTo>
                    <a:lnTo>
                      <a:pt x="24" y="0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63" name="Group 62"/>
            <p:cNvGrpSpPr>
              <a:grpSpLocks noChangeAspect="1"/>
            </p:cNvGrpSpPr>
            <p:nvPr/>
          </p:nvGrpSpPr>
          <p:grpSpPr>
            <a:xfrm>
              <a:off x="6829494" y="3147700"/>
              <a:ext cx="154083" cy="154408"/>
              <a:chOff x="7531100" y="3041650"/>
              <a:chExt cx="752476" cy="754063"/>
            </a:xfrm>
            <a:solidFill>
              <a:schemeClr val="bg2"/>
            </a:solidFill>
          </p:grpSpPr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8029575" y="3275013"/>
                <a:ext cx="79375" cy="76200"/>
              </a:xfrm>
              <a:custGeom>
                <a:avLst/>
                <a:gdLst>
                  <a:gd name="T0" fmla="*/ 40 w 135"/>
                  <a:gd name="T1" fmla="*/ 130 h 130"/>
                  <a:gd name="T2" fmla="*/ 135 w 135"/>
                  <a:gd name="T3" fmla="*/ 78 h 130"/>
                  <a:gd name="T4" fmla="*/ 78 w 135"/>
                  <a:gd name="T5" fmla="*/ 0 h 130"/>
                  <a:gd name="T6" fmla="*/ 0 w 135"/>
                  <a:gd name="T7" fmla="*/ 76 h 130"/>
                  <a:gd name="T8" fmla="*/ 40 w 135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0">
                    <a:moveTo>
                      <a:pt x="40" y="130"/>
                    </a:moveTo>
                    <a:lnTo>
                      <a:pt x="135" y="78"/>
                    </a:lnTo>
                    <a:cubicBezTo>
                      <a:pt x="119" y="50"/>
                      <a:pt x="100" y="24"/>
                      <a:pt x="78" y="0"/>
                    </a:cubicBezTo>
                    <a:lnTo>
                      <a:pt x="0" y="76"/>
                    </a:lnTo>
                    <a:cubicBezTo>
                      <a:pt x="15" y="93"/>
                      <a:pt x="29" y="111"/>
                      <a:pt x="40" y="13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7531100" y="3152775"/>
                <a:ext cx="642938" cy="642938"/>
              </a:xfrm>
              <a:custGeom>
                <a:avLst/>
                <a:gdLst>
                  <a:gd name="T0" fmla="*/ 838 w 1103"/>
                  <a:gd name="T1" fmla="*/ 828 h 1102"/>
                  <a:gd name="T2" fmla="*/ 274 w 1103"/>
                  <a:gd name="T3" fmla="*/ 828 h 1102"/>
                  <a:gd name="T4" fmla="*/ 274 w 1103"/>
                  <a:gd name="T5" fmla="*/ 264 h 1102"/>
                  <a:gd name="T6" fmla="*/ 717 w 1103"/>
                  <a:gd name="T7" fmla="*/ 182 h 1102"/>
                  <a:gd name="T8" fmla="*/ 765 w 1103"/>
                  <a:gd name="T9" fmla="*/ 85 h 1102"/>
                  <a:gd name="T10" fmla="*/ 198 w 1103"/>
                  <a:gd name="T11" fmla="*/ 188 h 1102"/>
                  <a:gd name="T12" fmla="*/ 198 w 1103"/>
                  <a:gd name="T13" fmla="*/ 904 h 1102"/>
                  <a:gd name="T14" fmla="*/ 914 w 1103"/>
                  <a:gd name="T15" fmla="*/ 904 h 1102"/>
                  <a:gd name="T16" fmla="*/ 1013 w 1103"/>
                  <a:gd name="T17" fmla="*/ 328 h 1102"/>
                  <a:gd name="T18" fmla="*/ 918 w 1103"/>
                  <a:gd name="T19" fmla="*/ 378 h 1102"/>
                  <a:gd name="T20" fmla="*/ 838 w 1103"/>
                  <a:gd name="T21" fmla="*/ 828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3" h="1102">
                    <a:moveTo>
                      <a:pt x="838" y="828"/>
                    </a:moveTo>
                    <a:cubicBezTo>
                      <a:pt x="683" y="983"/>
                      <a:pt x="430" y="983"/>
                      <a:pt x="274" y="828"/>
                    </a:cubicBezTo>
                    <a:cubicBezTo>
                      <a:pt x="119" y="673"/>
                      <a:pt x="119" y="420"/>
                      <a:pt x="274" y="264"/>
                    </a:cubicBezTo>
                    <a:cubicBezTo>
                      <a:pt x="394" y="144"/>
                      <a:pt x="570" y="117"/>
                      <a:pt x="717" y="182"/>
                    </a:cubicBezTo>
                    <a:lnTo>
                      <a:pt x="765" y="85"/>
                    </a:lnTo>
                    <a:cubicBezTo>
                      <a:pt x="579" y="0"/>
                      <a:pt x="352" y="35"/>
                      <a:pt x="198" y="188"/>
                    </a:cubicBezTo>
                    <a:cubicBezTo>
                      <a:pt x="0" y="385"/>
                      <a:pt x="0" y="707"/>
                      <a:pt x="198" y="904"/>
                    </a:cubicBezTo>
                    <a:cubicBezTo>
                      <a:pt x="395" y="1102"/>
                      <a:pt x="717" y="1102"/>
                      <a:pt x="914" y="904"/>
                    </a:cubicBezTo>
                    <a:cubicBezTo>
                      <a:pt x="1070" y="748"/>
                      <a:pt x="1103" y="517"/>
                      <a:pt x="1013" y="328"/>
                    </a:cubicBezTo>
                    <a:lnTo>
                      <a:pt x="918" y="378"/>
                    </a:lnTo>
                    <a:cubicBezTo>
                      <a:pt x="987" y="527"/>
                      <a:pt x="959" y="707"/>
                      <a:pt x="838" y="8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7974013" y="3216275"/>
                <a:ext cx="80963" cy="82550"/>
              </a:xfrm>
              <a:custGeom>
                <a:avLst/>
                <a:gdLst>
                  <a:gd name="T0" fmla="*/ 61 w 138"/>
                  <a:gd name="T1" fmla="*/ 141 h 141"/>
                  <a:gd name="T2" fmla="*/ 138 w 138"/>
                  <a:gd name="T3" fmla="*/ 64 h 141"/>
                  <a:gd name="T4" fmla="*/ 50 w 138"/>
                  <a:gd name="T5" fmla="*/ 0 h 141"/>
                  <a:gd name="T6" fmla="*/ 0 w 138"/>
                  <a:gd name="T7" fmla="*/ 95 h 141"/>
                  <a:gd name="T8" fmla="*/ 61 w 138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141">
                    <a:moveTo>
                      <a:pt x="61" y="141"/>
                    </a:moveTo>
                    <a:lnTo>
                      <a:pt x="138" y="64"/>
                    </a:lnTo>
                    <a:cubicBezTo>
                      <a:pt x="110" y="39"/>
                      <a:pt x="81" y="18"/>
                      <a:pt x="50" y="0"/>
                    </a:cubicBezTo>
                    <a:lnTo>
                      <a:pt x="0" y="95"/>
                    </a:lnTo>
                    <a:cubicBezTo>
                      <a:pt x="22" y="109"/>
                      <a:pt x="43" y="124"/>
                      <a:pt x="61" y="14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7664450" y="3286125"/>
                <a:ext cx="377825" cy="376238"/>
              </a:xfrm>
              <a:custGeom>
                <a:avLst/>
                <a:gdLst>
                  <a:gd name="T0" fmla="*/ 460 w 647"/>
                  <a:gd name="T1" fmla="*/ 453 h 646"/>
                  <a:gd name="T2" fmla="*/ 193 w 647"/>
                  <a:gd name="T3" fmla="*/ 453 h 646"/>
                  <a:gd name="T4" fmla="*/ 193 w 647"/>
                  <a:gd name="T5" fmla="*/ 186 h 646"/>
                  <a:gd name="T6" fmla="*/ 394 w 647"/>
                  <a:gd name="T7" fmla="*/ 144 h 646"/>
                  <a:gd name="T8" fmla="*/ 443 w 647"/>
                  <a:gd name="T9" fmla="*/ 46 h 646"/>
                  <a:gd name="T10" fmla="*/ 116 w 647"/>
                  <a:gd name="T11" fmla="*/ 110 h 646"/>
                  <a:gd name="T12" fmla="*/ 116 w 647"/>
                  <a:gd name="T13" fmla="*/ 530 h 646"/>
                  <a:gd name="T14" fmla="*/ 536 w 647"/>
                  <a:gd name="T15" fmla="*/ 530 h 646"/>
                  <a:gd name="T16" fmla="*/ 598 w 647"/>
                  <a:gd name="T17" fmla="*/ 200 h 646"/>
                  <a:gd name="T18" fmla="*/ 502 w 647"/>
                  <a:gd name="T19" fmla="*/ 250 h 646"/>
                  <a:gd name="T20" fmla="*/ 460 w 647"/>
                  <a:gd name="T21" fmla="*/ 453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7" h="646">
                    <a:moveTo>
                      <a:pt x="460" y="453"/>
                    </a:moveTo>
                    <a:cubicBezTo>
                      <a:pt x="386" y="527"/>
                      <a:pt x="266" y="527"/>
                      <a:pt x="193" y="453"/>
                    </a:cubicBezTo>
                    <a:cubicBezTo>
                      <a:pt x="119" y="380"/>
                      <a:pt x="119" y="260"/>
                      <a:pt x="193" y="186"/>
                    </a:cubicBezTo>
                    <a:cubicBezTo>
                      <a:pt x="248" y="131"/>
                      <a:pt x="326" y="117"/>
                      <a:pt x="394" y="144"/>
                    </a:cubicBezTo>
                    <a:lnTo>
                      <a:pt x="443" y="46"/>
                    </a:lnTo>
                    <a:cubicBezTo>
                      <a:pt x="335" y="0"/>
                      <a:pt x="205" y="21"/>
                      <a:pt x="116" y="110"/>
                    </a:cubicBezTo>
                    <a:cubicBezTo>
                      <a:pt x="0" y="226"/>
                      <a:pt x="0" y="414"/>
                      <a:pt x="116" y="530"/>
                    </a:cubicBezTo>
                    <a:cubicBezTo>
                      <a:pt x="233" y="646"/>
                      <a:pt x="420" y="646"/>
                      <a:pt x="536" y="530"/>
                    </a:cubicBezTo>
                    <a:cubicBezTo>
                      <a:pt x="625" y="441"/>
                      <a:pt x="647" y="309"/>
                      <a:pt x="598" y="200"/>
                    </a:cubicBezTo>
                    <a:lnTo>
                      <a:pt x="502" y="250"/>
                    </a:lnTo>
                    <a:cubicBezTo>
                      <a:pt x="529" y="318"/>
                      <a:pt x="515" y="399"/>
                      <a:pt x="460" y="4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7942263" y="3360738"/>
                <a:ext cx="60325" cy="49213"/>
              </a:xfrm>
              <a:custGeom>
                <a:avLst/>
                <a:gdLst>
                  <a:gd name="T0" fmla="*/ 0 w 103"/>
                  <a:gd name="T1" fmla="*/ 75 h 86"/>
                  <a:gd name="T2" fmla="*/ 8 w 103"/>
                  <a:gd name="T3" fmla="*/ 86 h 86"/>
                  <a:gd name="T4" fmla="*/ 103 w 103"/>
                  <a:gd name="T5" fmla="*/ 33 h 86"/>
                  <a:gd name="T6" fmla="*/ 79 w 103"/>
                  <a:gd name="T7" fmla="*/ 0 h 86"/>
                  <a:gd name="T8" fmla="*/ 0 w 103"/>
                  <a:gd name="T9" fmla="*/ 7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86">
                    <a:moveTo>
                      <a:pt x="0" y="75"/>
                    </a:moveTo>
                    <a:cubicBezTo>
                      <a:pt x="3" y="79"/>
                      <a:pt x="5" y="82"/>
                      <a:pt x="8" y="86"/>
                    </a:cubicBezTo>
                    <a:lnTo>
                      <a:pt x="103" y="33"/>
                    </a:lnTo>
                    <a:cubicBezTo>
                      <a:pt x="95" y="22"/>
                      <a:pt x="88" y="11"/>
                      <a:pt x="79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7916863" y="3324225"/>
                <a:ext cx="52388" cy="61913"/>
              </a:xfrm>
              <a:custGeom>
                <a:avLst/>
                <a:gdLst>
                  <a:gd name="T0" fmla="*/ 88 w 88"/>
                  <a:gd name="T1" fmla="*/ 29 h 106"/>
                  <a:gd name="T2" fmla="*/ 50 w 88"/>
                  <a:gd name="T3" fmla="*/ 0 h 106"/>
                  <a:gd name="T4" fmla="*/ 0 w 88"/>
                  <a:gd name="T5" fmla="*/ 96 h 106"/>
                  <a:gd name="T6" fmla="*/ 13 w 88"/>
                  <a:gd name="T7" fmla="*/ 106 h 106"/>
                  <a:gd name="T8" fmla="*/ 88 w 88"/>
                  <a:gd name="T9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06">
                    <a:moveTo>
                      <a:pt x="88" y="29"/>
                    </a:moveTo>
                    <a:cubicBezTo>
                      <a:pt x="76" y="18"/>
                      <a:pt x="63" y="9"/>
                      <a:pt x="50" y="0"/>
                    </a:cubicBezTo>
                    <a:lnTo>
                      <a:pt x="0" y="96"/>
                    </a:lnTo>
                    <a:cubicBezTo>
                      <a:pt x="5" y="99"/>
                      <a:pt x="8" y="102"/>
                      <a:pt x="13" y="106"/>
                    </a:cubicBezTo>
                    <a:lnTo>
                      <a:pt x="8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7807325" y="3422650"/>
                <a:ext cx="100013" cy="100013"/>
              </a:xfrm>
              <a:custGeom>
                <a:avLst/>
                <a:gdLst>
                  <a:gd name="T0" fmla="*/ 68 w 171"/>
                  <a:gd name="T1" fmla="*/ 87 h 171"/>
                  <a:gd name="T2" fmla="*/ 67 w 171"/>
                  <a:gd name="T3" fmla="*/ 83 h 171"/>
                  <a:gd name="T4" fmla="*/ 68 w 171"/>
                  <a:gd name="T5" fmla="*/ 73 h 171"/>
                  <a:gd name="T6" fmla="*/ 102 w 171"/>
                  <a:gd name="T7" fmla="*/ 5 h 171"/>
                  <a:gd name="T8" fmla="*/ 31 w 171"/>
                  <a:gd name="T9" fmla="*/ 27 h 171"/>
                  <a:gd name="T10" fmla="*/ 31 w 171"/>
                  <a:gd name="T11" fmla="*/ 140 h 171"/>
                  <a:gd name="T12" fmla="*/ 143 w 171"/>
                  <a:gd name="T13" fmla="*/ 140 h 171"/>
                  <a:gd name="T14" fmla="*/ 165 w 171"/>
                  <a:gd name="T15" fmla="*/ 67 h 171"/>
                  <a:gd name="T16" fmla="*/ 95 w 171"/>
                  <a:gd name="T17" fmla="*/ 103 h 171"/>
                  <a:gd name="T18" fmla="*/ 88 w 171"/>
                  <a:gd name="T19" fmla="*/ 105 h 171"/>
                  <a:gd name="T20" fmla="*/ 77 w 171"/>
                  <a:gd name="T21" fmla="*/ 100 h 171"/>
                  <a:gd name="T22" fmla="*/ 73 w 171"/>
                  <a:gd name="T23" fmla="*/ 96 h 171"/>
                  <a:gd name="T24" fmla="*/ 68 w 171"/>
                  <a:gd name="T25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1" h="171">
                    <a:moveTo>
                      <a:pt x="68" y="87"/>
                    </a:moveTo>
                    <a:cubicBezTo>
                      <a:pt x="67" y="86"/>
                      <a:pt x="67" y="85"/>
                      <a:pt x="67" y="83"/>
                    </a:cubicBezTo>
                    <a:cubicBezTo>
                      <a:pt x="66" y="78"/>
                      <a:pt x="68" y="73"/>
                      <a:pt x="68" y="73"/>
                    </a:cubicBezTo>
                    <a:lnTo>
                      <a:pt x="102" y="5"/>
                    </a:lnTo>
                    <a:cubicBezTo>
                      <a:pt x="77" y="0"/>
                      <a:pt x="51" y="7"/>
                      <a:pt x="31" y="27"/>
                    </a:cubicBezTo>
                    <a:cubicBezTo>
                      <a:pt x="0" y="58"/>
                      <a:pt x="0" y="108"/>
                      <a:pt x="31" y="140"/>
                    </a:cubicBezTo>
                    <a:cubicBezTo>
                      <a:pt x="62" y="171"/>
                      <a:pt x="112" y="171"/>
                      <a:pt x="143" y="140"/>
                    </a:cubicBezTo>
                    <a:cubicBezTo>
                      <a:pt x="163" y="119"/>
                      <a:pt x="171" y="92"/>
                      <a:pt x="165" y="67"/>
                    </a:cubicBezTo>
                    <a:lnTo>
                      <a:pt x="95" y="103"/>
                    </a:lnTo>
                    <a:cubicBezTo>
                      <a:pt x="95" y="103"/>
                      <a:pt x="92" y="105"/>
                      <a:pt x="88" y="105"/>
                    </a:cubicBezTo>
                    <a:cubicBezTo>
                      <a:pt x="86" y="105"/>
                      <a:pt x="81" y="103"/>
                      <a:pt x="77" y="100"/>
                    </a:cubicBezTo>
                    <a:lnTo>
                      <a:pt x="73" y="96"/>
                    </a:lnTo>
                    <a:cubicBezTo>
                      <a:pt x="72" y="93"/>
                      <a:pt x="70" y="90"/>
                      <a:pt x="68" y="8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7858125" y="3041650"/>
                <a:ext cx="241300" cy="412750"/>
              </a:xfrm>
              <a:custGeom>
                <a:avLst/>
                <a:gdLst>
                  <a:gd name="T0" fmla="*/ 50 w 413"/>
                  <a:gd name="T1" fmla="*/ 657 h 710"/>
                  <a:gd name="T2" fmla="*/ 322 w 413"/>
                  <a:gd name="T3" fmla="*/ 141 h 710"/>
                  <a:gd name="T4" fmla="*/ 325 w 413"/>
                  <a:gd name="T5" fmla="*/ 141 h 710"/>
                  <a:gd name="T6" fmla="*/ 325 w 413"/>
                  <a:gd name="T7" fmla="*/ 141 h 710"/>
                  <a:gd name="T8" fmla="*/ 413 w 413"/>
                  <a:gd name="T9" fmla="*/ 56 h 710"/>
                  <a:gd name="T10" fmla="*/ 392 w 413"/>
                  <a:gd name="T11" fmla="*/ 51 h 710"/>
                  <a:gd name="T12" fmla="*/ 346 w 413"/>
                  <a:gd name="T13" fmla="*/ 63 h 710"/>
                  <a:gd name="T14" fmla="*/ 340 w 413"/>
                  <a:gd name="T15" fmla="*/ 67 h 710"/>
                  <a:gd name="T16" fmla="*/ 340 w 413"/>
                  <a:gd name="T17" fmla="*/ 60 h 710"/>
                  <a:gd name="T18" fmla="*/ 308 w 413"/>
                  <a:gd name="T19" fmla="*/ 0 h 710"/>
                  <a:gd name="T20" fmla="*/ 290 w 413"/>
                  <a:gd name="T21" fmla="*/ 125 h 710"/>
                  <a:gd name="T22" fmla="*/ 291 w 413"/>
                  <a:gd name="T23" fmla="*/ 127 h 710"/>
                  <a:gd name="T24" fmla="*/ 290 w 413"/>
                  <a:gd name="T25" fmla="*/ 130 h 710"/>
                  <a:gd name="T26" fmla="*/ 0 w 413"/>
                  <a:gd name="T27" fmla="*/ 710 h 710"/>
                  <a:gd name="T28" fmla="*/ 50 w 413"/>
                  <a:gd name="T29" fmla="*/ 657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3" h="710">
                    <a:moveTo>
                      <a:pt x="50" y="657"/>
                    </a:moveTo>
                    <a:lnTo>
                      <a:pt x="322" y="141"/>
                    </a:lnTo>
                    <a:lnTo>
                      <a:pt x="325" y="141"/>
                    </a:lnTo>
                    <a:lnTo>
                      <a:pt x="325" y="141"/>
                    </a:lnTo>
                    <a:cubicBezTo>
                      <a:pt x="331" y="141"/>
                      <a:pt x="380" y="138"/>
                      <a:pt x="413" y="56"/>
                    </a:cubicBezTo>
                    <a:cubicBezTo>
                      <a:pt x="407" y="52"/>
                      <a:pt x="401" y="51"/>
                      <a:pt x="392" y="51"/>
                    </a:cubicBezTo>
                    <a:cubicBezTo>
                      <a:pt x="370" y="51"/>
                      <a:pt x="346" y="63"/>
                      <a:pt x="346" y="63"/>
                    </a:cubicBezTo>
                    <a:lnTo>
                      <a:pt x="340" y="67"/>
                    </a:lnTo>
                    <a:lnTo>
                      <a:pt x="340" y="60"/>
                    </a:lnTo>
                    <a:cubicBezTo>
                      <a:pt x="340" y="60"/>
                      <a:pt x="337" y="15"/>
                      <a:pt x="308" y="0"/>
                    </a:cubicBezTo>
                    <a:cubicBezTo>
                      <a:pt x="257" y="78"/>
                      <a:pt x="288" y="123"/>
                      <a:pt x="290" y="125"/>
                    </a:cubicBezTo>
                    <a:lnTo>
                      <a:pt x="291" y="127"/>
                    </a:lnTo>
                    <a:lnTo>
                      <a:pt x="290" y="130"/>
                    </a:lnTo>
                    <a:lnTo>
                      <a:pt x="0" y="710"/>
                    </a:lnTo>
                    <a:lnTo>
                      <a:pt x="50" y="6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6" name="Freeform 13"/>
              <p:cNvSpPr>
                <a:spLocks/>
              </p:cNvSpPr>
              <p:nvPr/>
            </p:nvSpPr>
            <p:spPr bwMode="auto">
              <a:xfrm>
                <a:off x="7875588" y="3219450"/>
                <a:ext cx="407988" cy="250825"/>
              </a:xfrm>
              <a:custGeom>
                <a:avLst/>
                <a:gdLst>
                  <a:gd name="T0" fmla="*/ 0 w 699"/>
                  <a:gd name="T1" fmla="*/ 430 h 430"/>
                  <a:gd name="T2" fmla="*/ 574 w 699"/>
                  <a:gd name="T3" fmla="*/ 126 h 430"/>
                  <a:gd name="T4" fmla="*/ 577 w 699"/>
                  <a:gd name="T5" fmla="*/ 127 h 430"/>
                  <a:gd name="T6" fmla="*/ 615 w 699"/>
                  <a:gd name="T7" fmla="*/ 137 h 430"/>
                  <a:gd name="T8" fmla="*/ 699 w 699"/>
                  <a:gd name="T9" fmla="*/ 107 h 430"/>
                  <a:gd name="T10" fmla="*/ 639 w 699"/>
                  <a:gd name="T11" fmla="*/ 75 h 430"/>
                  <a:gd name="T12" fmla="*/ 632 w 699"/>
                  <a:gd name="T13" fmla="*/ 74 h 430"/>
                  <a:gd name="T14" fmla="*/ 635 w 699"/>
                  <a:gd name="T15" fmla="*/ 67 h 430"/>
                  <a:gd name="T16" fmla="*/ 643 w 699"/>
                  <a:gd name="T17" fmla="*/ 0 h 430"/>
                  <a:gd name="T18" fmla="*/ 557 w 699"/>
                  <a:gd name="T19" fmla="*/ 92 h 430"/>
                  <a:gd name="T20" fmla="*/ 557 w 699"/>
                  <a:gd name="T21" fmla="*/ 95 h 430"/>
                  <a:gd name="T22" fmla="*/ 57 w 699"/>
                  <a:gd name="T23" fmla="*/ 374 h 430"/>
                  <a:gd name="T24" fmla="*/ 0 w 699"/>
                  <a:gd name="T25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9" h="430">
                    <a:moveTo>
                      <a:pt x="0" y="430"/>
                    </a:moveTo>
                    <a:lnTo>
                      <a:pt x="574" y="126"/>
                    </a:lnTo>
                    <a:lnTo>
                      <a:pt x="577" y="127"/>
                    </a:lnTo>
                    <a:cubicBezTo>
                      <a:pt x="577" y="127"/>
                      <a:pt x="590" y="137"/>
                      <a:pt x="615" y="137"/>
                    </a:cubicBezTo>
                    <a:cubicBezTo>
                      <a:pt x="640" y="137"/>
                      <a:pt x="669" y="127"/>
                      <a:pt x="699" y="107"/>
                    </a:cubicBezTo>
                    <a:cubicBezTo>
                      <a:pt x="687" y="81"/>
                      <a:pt x="639" y="75"/>
                      <a:pt x="639" y="75"/>
                    </a:cubicBezTo>
                    <a:lnTo>
                      <a:pt x="632" y="74"/>
                    </a:lnTo>
                    <a:lnTo>
                      <a:pt x="635" y="67"/>
                    </a:lnTo>
                    <a:cubicBezTo>
                      <a:pt x="635" y="67"/>
                      <a:pt x="659" y="29"/>
                      <a:pt x="643" y="0"/>
                    </a:cubicBezTo>
                    <a:cubicBezTo>
                      <a:pt x="557" y="36"/>
                      <a:pt x="557" y="91"/>
                      <a:pt x="557" y="92"/>
                    </a:cubicBezTo>
                    <a:lnTo>
                      <a:pt x="557" y="95"/>
                    </a:lnTo>
                    <a:lnTo>
                      <a:pt x="57" y="374"/>
                    </a:lnTo>
                    <a:lnTo>
                      <a:pt x="0" y="4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7851775" y="3117850"/>
                <a:ext cx="360363" cy="358775"/>
              </a:xfrm>
              <a:custGeom>
                <a:avLst/>
                <a:gdLst>
                  <a:gd name="T0" fmla="*/ 2 w 616"/>
                  <a:gd name="T1" fmla="*/ 601 h 616"/>
                  <a:gd name="T2" fmla="*/ 0 w 616"/>
                  <a:gd name="T3" fmla="*/ 604 h 616"/>
                  <a:gd name="T4" fmla="*/ 5 w 616"/>
                  <a:gd name="T5" fmla="*/ 611 h 616"/>
                  <a:gd name="T6" fmla="*/ 14 w 616"/>
                  <a:gd name="T7" fmla="*/ 616 h 616"/>
                  <a:gd name="T8" fmla="*/ 16 w 616"/>
                  <a:gd name="T9" fmla="*/ 615 h 616"/>
                  <a:gd name="T10" fmla="*/ 503 w 616"/>
                  <a:gd name="T11" fmla="*/ 140 h 616"/>
                  <a:gd name="T12" fmla="*/ 505 w 616"/>
                  <a:gd name="T13" fmla="*/ 141 h 616"/>
                  <a:gd name="T14" fmla="*/ 522 w 616"/>
                  <a:gd name="T15" fmla="*/ 144 h 616"/>
                  <a:gd name="T16" fmla="*/ 616 w 616"/>
                  <a:gd name="T17" fmla="*/ 87 h 616"/>
                  <a:gd name="T18" fmla="*/ 550 w 616"/>
                  <a:gd name="T19" fmla="*/ 74 h 616"/>
                  <a:gd name="T20" fmla="*/ 543 w 616"/>
                  <a:gd name="T21" fmla="*/ 75 h 616"/>
                  <a:gd name="T22" fmla="*/ 545 w 616"/>
                  <a:gd name="T23" fmla="*/ 67 h 616"/>
                  <a:gd name="T24" fmla="*/ 534 w 616"/>
                  <a:gd name="T25" fmla="*/ 0 h 616"/>
                  <a:gd name="T26" fmla="*/ 478 w 616"/>
                  <a:gd name="T27" fmla="*/ 112 h 616"/>
                  <a:gd name="T28" fmla="*/ 479 w 616"/>
                  <a:gd name="T29" fmla="*/ 115 h 616"/>
                  <a:gd name="T30" fmla="*/ 476 w 616"/>
                  <a:gd name="T31" fmla="*/ 117 h 616"/>
                  <a:gd name="T32" fmla="*/ 2 w 616"/>
                  <a:gd name="T33" fmla="*/ 601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6" h="616">
                    <a:moveTo>
                      <a:pt x="2" y="601"/>
                    </a:moveTo>
                    <a:cubicBezTo>
                      <a:pt x="2" y="601"/>
                      <a:pt x="0" y="603"/>
                      <a:pt x="0" y="604"/>
                    </a:cubicBezTo>
                    <a:cubicBezTo>
                      <a:pt x="0" y="606"/>
                      <a:pt x="2" y="609"/>
                      <a:pt x="5" y="611"/>
                    </a:cubicBezTo>
                    <a:cubicBezTo>
                      <a:pt x="8" y="614"/>
                      <a:pt x="12" y="616"/>
                      <a:pt x="14" y="616"/>
                    </a:cubicBezTo>
                    <a:cubicBezTo>
                      <a:pt x="15" y="616"/>
                      <a:pt x="16" y="615"/>
                      <a:pt x="16" y="615"/>
                    </a:cubicBezTo>
                    <a:lnTo>
                      <a:pt x="503" y="140"/>
                    </a:lnTo>
                    <a:lnTo>
                      <a:pt x="505" y="141"/>
                    </a:lnTo>
                    <a:cubicBezTo>
                      <a:pt x="505" y="141"/>
                      <a:pt x="511" y="144"/>
                      <a:pt x="522" y="144"/>
                    </a:cubicBezTo>
                    <a:cubicBezTo>
                      <a:pt x="539" y="144"/>
                      <a:pt x="575" y="136"/>
                      <a:pt x="616" y="87"/>
                    </a:cubicBezTo>
                    <a:cubicBezTo>
                      <a:pt x="597" y="66"/>
                      <a:pt x="550" y="74"/>
                      <a:pt x="550" y="74"/>
                    </a:cubicBezTo>
                    <a:lnTo>
                      <a:pt x="543" y="75"/>
                    </a:lnTo>
                    <a:lnTo>
                      <a:pt x="545" y="67"/>
                    </a:lnTo>
                    <a:cubicBezTo>
                      <a:pt x="545" y="67"/>
                      <a:pt x="556" y="24"/>
                      <a:pt x="534" y="0"/>
                    </a:cubicBezTo>
                    <a:cubicBezTo>
                      <a:pt x="461" y="60"/>
                      <a:pt x="478" y="112"/>
                      <a:pt x="478" y="112"/>
                    </a:cubicBezTo>
                    <a:lnTo>
                      <a:pt x="479" y="115"/>
                    </a:lnTo>
                    <a:lnTo>
                      <a:pt x="476" y="117"/>
                    </a:lnTo>
                    <a:lnTo>
                      <a:pt x="2" y="6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50" dirty="0"/>
              </a:p>
            </p:txBody>
          </p:sp>
        </p:grpSp>
        <p:grpSp>
          <p:nvGrpSpPr>
            <p:cNvPr id="64" name="Group 63"/>
            <p:cNvGrpSpPr>
              <a:grpSpLocks noChangeAspect="1"/>
            </p:cNvGrpSpPr>
            <p:nvPr/>
          </p:nvGrpSpPr>
          <p:grpSpPr>
            <a:xfrm rot="1083354">
              <a:off x="6068239" y="4369716"/>
              <a:ext cx="193558" cy="171755"/>
              <a:chOff x="2360613" y="1804988"/>
              <a:chExt cx="3452812" cy="3063875"/>
            </a:xfrm>
            <a:solidFill>
              <a:schemeClr val="bg2"/>
            </a:solidFill>
          </p:grpSpPr>
          <p:sp>
            <p:nvSpPr>
              <p:cNvPr id="65" name="Freeform 169"/>
              <p:cNvSpPr>
                <a:spLocks/>
              </p:cNvSpPr>
              <p:nvPr/>
            </p:nvSpPr>
            <p:spPr bwMode="auto">
              <a:xfrm>
                <a:off x="3487738" y="2860676"/>
                <a:ext cx="209550" cy="177800"/>
              </a:xfrm>
              <a:custGeom>
                <a:avLst/>
                <a:gdLst>
                  <a:gd name="T0" fmla="*/ 132 w 132"/>
                  <a:gd name="T1" fmla="*/ 38 h 112"/>
                  <a:gd name="T2" fmla="*/ 0 w 132"/>
                  <a:gd name="T3" fmla="*/ 112 h 112"/>
                  <a:gd name="T4" fmla="*/ 0 w 132"/>
                  <a:gd name="T5" fmla="*/ 0 h 112"/>
                  <a:gd name="T6" fmla="*/ 132 w 132"/>
                  <a:gd name="T7" fmla="*/ 0 h 112"/>
                  <a:gd name="T8" fmla="*/ 132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132" y="38"/>
                    </a:moveTo>
                    <a:lnTo>
                      <a:pt x="0" y="112"/>
                    </a:lnTo>
                    <a:lnTo>
                      <a:pt x="0" y="0"/>
                    </a:lnTo>
                    <a:lnTo>
                      <a:pt x="132" y="0"/>
                    </a:lnTo>
                    <a:lnTo>
                      <a:pt x="13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66" name="Freeform 170"/>
              <p:cNvSpPr>
                <a:spLocks/>
              </p:cNvSpPr>
              <p:nvPr/>
            </p:nvSpPr>
            <p:spPr bwMode="auto">
              <a:xfrm>
                <a:off x="4465638" y="2860676"/>
                <a:ext cx="209550" cy="177800"/>
              </a:xfrm>
              <a:custGeom>
                <a:avLst/>
                <a:gdLst>
                  <a:gd name="T0" fmla="*/ 0 w 132"/>
                  <a:gd name="T1" fmla="*/ 38 h 112"/>
                  <a:gd name="T2" fmla="*/ 132 w 132"/>
                  <a:gd name="T3" fmla="*/ 112 h 112"/>
                  <a:gd name="T4" fmla="*/ 132 w 132"/>
                  <a:gd name="T5" fmla="*/ 0 h 112"/>
                  <a:gd name="T6" fmla="*/ 0 w 132"/>
                  <a:gd name="T7" fmla="*/ 0 h 112"/>
                  <a:gd name="T8" fmla="*/ 0 w 132"/>
                  <a:gd name="T9" fmla="*/ 3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12">
                    <a:moveTo>
                      <a:pt x="0" y="38"/>
                    </a:moveTo>
                    <a:lnTo>
                      <a:pt x="132" y="112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  <p:sp>
            <p:nvSpPr>
              <p:cNvPr id="67" name="Freeform 171"/>
              <p:cNvSpPr>
                <a:spLocks noEditPoints="1"/>
              </p:cNvSpPr>
              <p:nvPr/>
            </p:nvSpPr>
            <p:spPr bwMode="auto">
              <a:xfrm>
                <a:off x="2360613" y="1804988"/>
                <a:ext cx="3452812" cy="3063875"/>
              </a:xfrm>
              <a:custGeom>
                <a:avLst/>
                <a:gdLst>
                  <a:gd name="T0" fmla="*/ 530 w 971"/>
                  <a:gd name="T1" fmla="*/ 480 h 862"/>
                  <a:gd name="T2" fmla="*/ 595 w 971"/>
                  <a:gd name="T3" fmla="*/ 480 h 862"/>
                  <a:gd name="T4" fmla="*/ 971 w 971"/>
                  <a:gd name="T5" fmla="*/ 596 h 862"/>
                  <a:gd name="T6" fmla="*/ 971 w 971"/>
                  <a:gd name="T7" fmla="*/ 560 h 862"/>
                  <a:gd name="T8" fmla="*/ 530 w 971"/>
                  <a:gd name="T9" fmla="*/ 308 h 862"/>
                  <a:gd name="T10" fmla="*/ 530 w 971"/>
                  <a:gd name="T11" fmla="*/ 103 h 862"/>
                  <a:gd name="T12" fmla="*/ 485 w 971"/>
                  <a:gd name="T13" fmla="*/ 0 h 862"/>
                  <a:gd name="T14" fmla="*/ 440 w 971"/>
                  <a:gd name="T15" fmla="*/ 103 h 862"/>
                  <a:gd name="T16" fmla="*/ 440 w 971"/>
                  <a:gd name="T17" fmla="*/ 309 h 862"/>
                  <a:gd name="T18" fmla="*/ 0 w 971"/>
                  <a:gd name="T19" fmla="*/ 560 h 862"/>
                  <a:gd name="T20" fmla="*/ 0 w 971"/>
                  <a:gd name="T21" fmla="*/ 596 h 862"/>
                  <a:gd name="T22" fmla="*/ 376 w 971"/>
                  <a:gd name="T23" fmla="*/ 480 h 862"/>
                  <a:gd name="T24" fmla="*/ 440 w 971"/>
                  <a:gd name="T25" fmla="*/ 480 h 862"/>
                  <a:gd name="T26" fmla="*/ 440 w 971"/>
                  <a:gd name="T27" fmla="*/ 695 h 862"/>
                  <a:gd name="T28" fmla="*/ 440 w 971"/>
                  <a:gd name="T29" fmla="*/ 700 h 862"/>
                  <a:gd name="T30" fmla="*/ 297 w 971"/>
                  <a:gd name="T31" fmla="*/ 794 h 862"/>
                  <a:gd name="T32" fmla="*/ 297 w 971"/>
                  <a:gd name="T33" fmla="*/ 822 h 862"/>
                  <a:gd name="T34" fmla="*/ 456 w 971"/>
                  <a:gd name="T35" fmla="*/ 794 h 862"/>
                  <a:gd name="T36" fmla="*/ 485 w 971"/>
                  <a:gd name="T37" fmla="*/ 862 h 862"/>
                  <a:gd name="T38" fmla="*/ 514 w 971"/>
                  <a:gd name="T39" fmla="*/ 794 h 862"/>
                  <a:gd name="T40" fmla="*/ 673 w 971"/>
                  <a:gd name="T41" fmla="*/ 822 h 862"/>
                  <a:gd name="T42" fmla="*/ 673 w 971"/>
                  <a:gd name="T43" fmla="*/ 794 h 862"/>
                  <a:gd name="T44" fmla="*/ 530 w 971"/>
                  <a:gd name="T45" fmla="*/ 700 h 862"/>
                  <a:gd name="T46" fmla="*/ 530 w 971"/>
                  <a:gd name="T47" fmla="*/ 695 h 862"/>
                  <a:gd name="T48" fmla="*/ 530 w 971"/>
                  <a:gd name="T49" fmla="*/ 480 h 862"/>
                  <a:gd name="T50" fmla="*/ 451 w 971"/>
                  <a:gd name="T51" fmla="*/ 65 h 862"/>
                  <a:gd name="T52" fmla="*/ 485 w 971"/>
                  <a:gd name="T53" fmla="*/ 35 h 862"/>
                  <a:gd name="T54" fmla="*/ 519 w 971"/>
                  <a:gd name="T55" fmla="*/ 65 h 862"/>
                  <a:gd name="T56" fmla="*/ 485 w 971"/>
                  <a:gd name="T57" fmla="*/ 52 h 862"/>
                  <a:gd name="T58" fmla="*/ 451 w 971"/>
                  <a:gd name="T59" fmla="*/ 65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1" h="862">
                    <a:moveTo>
                      <a:pt x="530" y="480"/>
                    </a:moveTo>
                    <a:cubicBezTo>
                      <a:pt x="595" y="480"/>
                      <a:pt x="595" y="480"/>
                      <a:pt x="595" y="480"/>
                    </a:cubicBezTo>
                    <a:cubicBezTo>
                      <a:pt x="971" y="596"/>
                      <a:pt x="971" y="596"/>
                      <a:pt x="971" y="596"/>
                    </a:cubicBezTo>
                    <a:cubicBezTo>
                      <a:pt x="971" y="560"/>
                      <a:pt x="971" y="560"/>
                      <a:pt x="971" y="560"/>
                    </a:cubicBezTo>
                    <a:cubicBezTo>
                      <a:pt x="530" y="308"/>
                      <a:pt x="530" y="308"/>
                      <a:pt x="530" y="308"/>
                    </a:cubicBezTo>
                    <a:cubicBezTo>
                      <a:pt x="530" y="233"/>
                      <a:pt x="530" y="148"/>
                      <a:pt x="530" y="103"/>
                    </a:cubicBezTo>
                    <a:cubicBezTo>
                      <a:pt x="530" y="11"/>
                      <a:pt x="485" y="0"/>
                      <a:pt x="485" y="0"/>
                    </a:cubicBezTo>
                    <a:cubicBezTo>
                      <a:pt x="485" y="0"/>
                      <a:pt x="440" y="11"/>
                      <a:pt x="440" y="103"/>
                    </a:cubicBezTo>
                    <a:cubicBezTo>
                      <a:pt x="440" y="148"/>
                      <a:pt x="440" y="234"/>
                      <a:pt x="440" y="309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440" y="480"/>
                      <a:pt x="440" y="480"/>
                      <a:pt x="440" y="480"/>
                    </a:cubicBezTo>
                    <a:cubicBezTo>
                      <a:pt x="440" y="557"/>
                      <a:pt x="440" y="648"/>
                      <a:pt x="440" y="695"/>
                    </a:cubicBezTo>
                    <a:cubicBezTo>
                      <a:pt x="440" y="696"/>
                      <a:pt x="440" y="698"/>
                      <a:pt x="440" y="700"/>
                    </a:cubicBezTo>
                    <a:cubicBezTo>
                      <a:pt x="297" y="794"/>
                      <a:pt x="297" y="794"/>
                      <a:pt x="297" y="794"/>
                    </a:cubicBezTo>
                    <a:cubicBezTo>
                      <a:pt x="297" y="822"/>
                      <a:pt x="297" y="822"/>
                      <a:pt x="297" y="822"/>
                    </a:cubicBezTo>
                    <a:cubicBezTo>
                      <a:pt x="456" y="794"/>
                      <a:pt x="456" y="794"/>
                      <a:pt x="456" y="794"/>
                    </a:cubicBezTo>
                    <a:cubicBezTo>
                      <a:pt x="469" y="835"/>
                      <a:pt x="485" y="862"/>
                      <a:pt x="485" y="862"/>
                    </a:cubicBezTo>
                    <a:cubicBezTo>
                      <a:pt x="485" y="862"/>
                      <a:pt x="501" y="835"/>
                      <a:pt x="514" y="794"/>
                    </a:cubicBezTo>
                    <a:cubicBezTo>
                      <a:pt x="673" y="822"/>
                      <a:pt x="673" y="822"/>
                      <a:pt x="673" y="822"/>
                    </a:cubicBezTo>
                    <a:cubicBezTo>
                      <a:pt x="673" y="794"/>
                      <a:pt x="673" y="794"/>
                      <a:pt x="673" y="794"/>
                    </a:cubicBezTo>
                    <a:cubicBezTo>
                      <a:pt x="530" y="700"/>
                      <a:pt x="530" y="700"/>
                      <a:pt x="530" y="700"/>
                    </a:cubicBezTo>
                    <a:cubicBezTo>
                      <a:pt x="530" y="698"/>
                      <a:pt x="530" y="696"/>
                      <a:pt x="530" y="695"/>
                    </a:cubicBezTo>
                    <a:cubicBezTo>
                      <a:pt x="530" y="648"/>
                      <a:pt x="530" y="557"/>
                      <a:pt x="530" y="480"/>
                    </a:cubicBezTo>
                    <a:close/>
                    <a:moveTo>
                      <a:pt x="451" y="65"/>
                    </a:moveTo>
                    <a:cubicBezTo>
                      <a:pt x="455" y="50"/>
                      <a:pt x="469" y="35"/>
                      <a:pt x="485" y="35"/>
                    </a:cubicBezTo>
                    <a:cubicBezTo>
                      <a:pt x="501" y="35"/>
                      <a:pt x="515" y="50"/>
                      <a:pt x="519" y="65"/>
                    </a:cubicBezTo>
                    <a:cubicBezTo>
                      <a:pt x="512" y="54"/>
                      <a:pt x="499" y="52"/>
                      <a:pt x="485" y="52"/>
                    </a:cubicBezTo>
                    <a:cubicBezTo>
                      <a:pt x="471" y="52"/>
                      <a:pt x="458" y="54"/>
                      <a:pt x="45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050" dirty="0"/>
              </a:p>
            </p:txBody>
          </p:sp>
        </p:grpSp>
      </p:grpSp>
      <p:pic>
        <p:nvPicPr>
          <p:cNvPr id="2" name="Picture 2" descr="JDriven (@jdriven_nl) / Twitter">
            <a:extLst>
              <a:ext uri="{FF2B5EF4-FFF2-40B4-BE49-F238E27FC236}">
                <a16:creationId xmlns:a16="http://schemas.microsoft.com/office/drawing/2014/main" id="{A9550E41-B290-A5A1-CAC3-F6BC33F8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803" y="2057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4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4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charRg st="24" end="2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13">
                                                <p:txEl>
                                                  <p:charRg st="24" end="2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13">
                                                <p:txEl>
                                                  <p:charRg st="24" end="2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4000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4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4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build="allAtOnce"/>
          <p:bldP spid="3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0"/>
            <a:ext cx="18287999" cy="10287000"/>
          </a:xfrm>
          <a:prstGeom prst="rect">
            <a:avLst/>
          </a:pr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3" name="TextBox 2"/>
          <p:cNvSpPr txBox="1"/>
          <p:nvPr/>
        </p:nvSpPr>
        <p:spPr>
          <a:xfrm>
            <a:off x="7589537" y="6611317"/>
            <a:ext cx="2802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rgbClr val="DCC94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Q</a:t>
            </a:r>
            <a:r>
              <a:rPr lang="en-GB" sz="96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GB" sz="9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&amp;</a:t>
            </a:r>
            <a:r>
              <a:rPr lang="en-GB" sz="96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GB" sz="9600" dirty="0">
                <a:solidFill>
                  <a:srgbClr val="EE495A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Open Sans" panose="020B0606030504020204" pitchFamily="34" charset="0"/>
              </a:rPr>
              <a:t>A</a:t>
            </a:r>
            <a:endParaRPr lang="en-IN" sz="9600" dirty="0">
              <a:solidFill>
                <a:srgbClr val="EE495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http://www.videogamesnorthwest.com/wp-content/uploads/2013/07/question-block-timer-nodela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3" y="2550704"/>
            <a:ext cx="34861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3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/>
      </p:transition>
    </mc:Choice>
    <mc:Fallback xmlns="">
      <p:transition spd="slow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54000" fill="hold" grpId="0" nodeType="withEffect" p14:presetBounceEnd="54000">
                                      <p:stCondLst>
                                        <p:cond delay="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54000" fill="hold" grpId="0" nodeType="withEffect">
                                      <p:stCondLst>
                                        <p:cond delay="7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BE80765A-0D85-4199-A5FC-9AC7D5BD7726}"/>
              </a:ext>
            </a:extLst>
          </p:cNvPr>
          <p:cNvSpPr txBox="1"/>
          <p:nvPr/>
        </p:nvSpPr>
        <p:spPr>
          <a:xfrm>
            <a:off x="12801559" y="8983938"/>
            <a:ext cx="5029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00" b="1" dirty="0">
                <a:solidFill>
                  <a:srgbClr val="FC395B"/>
                </a:solidFill>
                <a:ea typeface="Roboto Medium" panose="02000000000000000000" pitchFamily="2" charset="0"/>
              </a:rPr>
              <a:t>ORIGIN </a:t>
            </a:r>
            <a:r>
              <a:rPr lang="en-US" sz="4200" b="1" dirty="0">
                <a:solidFill>
                  <a:schemeClr val="bg1"/>
                </a:solidFill>
                <a:ea typeface="Roboto Medium" panose="02000000000000000000" pitchFamily="2" charset="0"/>
              </a:rPr>
              <a:t>STORY</a:t>
            </a:r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CDBE3CC7-486F-4A69-A076-C15FEEBE16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/>
      </p:pic>
    </p:spTree>
    <p:extLst>
      <p:ext uri="{BB962C8B-B14F-4D97-AF65-F5344CB8AC3E}">
        <p14:creationId xmlns:p14="http://schemas.microsoft.com/office/powerpoint/2010/main" val="4150409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hoek 30">
            <a:extLst>
              <a:ext uri="{FF2B5EF4-FFF2-40B4-BE49-F238E27FC236}">
                <a16:creationId xmlns:a16="http://schemas.microsoft.com/office/drawing/2014/main" id="{77D8E444-E9CE-43E1-A273-AC0E946B3697}"/>
              </a:ext>
            </a:extLst>
          </p:cNvPr>
          <p:cNvSpPr/>
          <p:nvPr/>
        </p:nvSpPr>
        <p:spPr>
          <a:xfrm>
            <a:off x="1972716" y="388672"/>
            <a:ext cx="548634" cy="9206069"/>
          </a:xfrm>
          <a:prstGeom prst="rect">
            <a:avLst/>
          </a:prstGeom>
          <a:solidFill>
            <a:srgbClr val="4AA063"/>
          </a:solidFill>
          <a:ln>
            <a:solidFill>
              <a:srgbClr val="4A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37E91253-BCD9-4EE7-8319-976856A96CC7}"/>
              </a:ext>
            </a:extLst>
          </p:cNvPr>
          <p:cNvSpPr/>
          <p:nvPr/>
        </p:nvSpPr>
        <p:spPr>
          <a:xfrm>
            <a:off x="4140928" y="388672"/>
            <a:ext cx="548634" cy="9206069"/>
          </a:xfrm>
          <a:prstGeom prst="rect">
            <a:avLst/>
          </a:prstGeom>
          <a:solidFill>
            <a:srgbClr val="DCC941"/>
          </a:solidFill>
          <a:ln>
            <a:solidFill>
              <a:srgbClr val="DCC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2D7D5088-5D79-4DF2-91C6-462E720EAF2E}"/>
              </a:ext>
            </a:extLst>
          </p:cNvPr>
          <p:cNvSpPr/>
          <p:nvPr/>
        </p:nvSpPr>
        <p:spPr>
          <a:xfrm>
            <a:off x="6309140" y="388672"/>
            <a:ext cx="548634" cy="9206069"/>
          </a:xfrm>
          <a:prstGeom prst="rect">
            <a:avLst/>
          </a:prstGeom>
          <a:solidFill>
            <a:srgbClr val="4AA063"/>
          </a:solidFill>
          <a:ln>
            <a:solidFill>
              <a:srgbClr val="4A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E856EC06-1E3F-4A86-BA06-4009F6E29D9C}"/>
              </a:ext>
            </a:extLst>
          </p:cNvPr>
          <p:cNvSpPr/>
          <p:nvPr/>
        </p:nvSpPr>
        <p:spPr>
          <a:xfrm>
            <a:off x="8477352" y="388671"/>
            <a:ext cx="548634" cy="9206069"/>
          </a:xfrm>
          <a:prstGeom prst="rect">
            <a:avLst/>
          </a:prstGeom>
          <a:solidFill>
            <a:srgbClr val="DCC941"/>
          </a:solidFill>
          <a:ln>
            <a:solidFill>
              <a:srgbClr val="DCC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3DA9DB1-7FFF-4D9E-9EF8-A0018E02C7FF}"/>
              </a:ext>
            </a:extLst>
          </p:cNvPr>
          <p:cNvSpPr/>
          <p:nvPr/>
        </p:nvSpPr>
        <p:spPr>
          <a:xfrm>
            <a:off x="8893271" y="3583674"/>
            <a:ext cx="9144000" cy="1938992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137160" rIns="137160" bIns="137160" rtlCol="0" anchor="ctr" anchorCtr="0">
            <a:spAutoFit/>
          </a:bodyPr>
          <a:lstStyle/>
          <a:p>
            <a:pPr algn="ctr"/>
            <a:r>
              <a:rPr lang="en-US" sz="5400" b="1" dirty="0">
                <a:ln w="25400">
                  <a:noFill/>
                </a:ln>
                <a:solidFill>
                  <a:srgbClr val="4AA063"/>
                </a:solidFill>
                <a:ea typeface="Roboto Black" panose="02000000000000000000" pitchFamily="2" charset="0"/>
              </a:rPr>
              <a:t>R</a:t>
            </a:r>
            <a:r>
              <a:rPr lang="en-US" sz="5400" b="1" dirty="0">
                <a:ln w="25400">
                  <a:noFill/>
                </a:ln>
                <a:solidFill>
                  <a:schemeClr val="bg1"/>
                </a:solidFill>
                <a:ea typeface="Roboto Black" panose="02000000000000000000" pitchFamily="2" charset="0"/>
              </a:rPr>
              <a:t>etrieval</a:t>
            </a:r>
            <a:r>
              <a:rPr lang="en-US" sz="5400" b="1" dirty="0">
                <a:ln w="25400">
                  <a:noFill/>
                </a:ln>
                <a:solidFill>
                  <a:srgbClr val="4AA063"/>
                </a:solidFill>
                <a:ea typeface="Roboto Black" panose="02000000000000000000" pitchFamily="2" charset="0"/>
              </a:rPr>
              <a:t> A</a:t>
            </a:r>
            <a:r>
              <a:rPr lang="en-US" sz="5400" b="1" dirty="0">
                <a:ln w="25400">
                  <a:noFill/>
                </a:ln>
                <a:solidFill>
                  <a:schemeClr val="bg1"/>
                </a:solidFill>
                <a:ea typeface="Roboto Black" panose="02000000000000000000" pitchFamily="2" charset="0"/>
              </a:rPr>
              <a:t>ugmented</a:t>
            </a:r>
            <a:r>
              <a:rPr lang="en-US" sz="5400" b="1" dirty="0">
                <a:ln w="25400">
                  <a:noFill/>
                </a:ln>
                <a:solidFill>
                  <a:srgbClr val="4AA063"/>
                </a:solidFill>
                <a:ea typeface="Roboto Black" panose="02000000000000000000" pitchFamily="2" charset="0"/>
              </a:rPr>
              <a:t> </a:t>
            </a:r>
          </a:p>
          <a:p>
            <a:pPr algn="ctr"/>
            <a:r>
              <a:rPr lang="en-US" sz="5400" b="1" dirty="0">
                <a:ln w="25400">
                  <a:noFill/>
                </a:ln>
                <a:solidFill>
                  <a:srgbClr val="4AA063"/>
                </a:solidFill>
                <a:ea typeface="Roboto Black" panose="02000000000000000000" pitchFamily="2" charset="0"/>
              </a:rPr>
              <a:t>G</a:t>
            </a:r>
            <a:r>
              <a:rPr lang="en-US" sz="5400" b="1" dirty="0">
                <a:ln w="25400">
                  <a:noFill/>
                </a:ln>
                <a:solidFill>
                  <a:schemeClr val="bg1"/>
                </a:solidFill>
                <a:ea typeface="Roboto Black" panose="02000000000000000000" pitchFamily="2" charset="0"/>
              </a:rPr>
              <a:t>eneration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247ED22-1B22-45C8-833B-7E4652063219}"/>
              </a:ext>
            </a:extLst>
          </p:cNvPr>
          <p:cNvGrpSpPr/>
          <p:nvPr/>
        </p:nvGrpSpPr>
        <p:grpSpPr>
          <a:xfrm>
            <a:off x="9263811" y="5454086"/>
            <a:ext cx="7543800" cy="137159"/>
            <a:chOff x="1615489" y="3794756"/>
            <a:chExt cx="4953213" cy="91439"/>
          </a:xfrm>
        </p:grpSpPr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4AB289A1-CAD1-496D-B022-A97454847EEF}"/>
                </a:ext>
              </a:extLst>
            </p:cNvPr>
            <p:cNvCxnSpPr/>
            <p:nvPr/>
          </p:nvCxnSpPr>
          <p:spPr>
            <a:xfrm>
              <a:off x="2179582" y="3794756"/>
              <a:ext cx="4389120" cy="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F81DDACC-BC59-4B3A-A783-0C2C9D56413B}"/>
                </a:ext>
              </a:extLst>
            </p:cNvPr>
            <p:cNvCxnSpPr/>
            <p:nvPr/>
          </p:nvCxnSpPr>
          <p:spPr>
            <a:xfrm>
              <a:off x="1615489" y="3886195"/>
              <a:ext cx="4389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hthoek 31">
            <a:extLst>
              <a:ext uri="{FF2B5EF4-FFF2-40B4-BE49-F238E27FC236}">
                <a16:creationId xmlns:a16="http://schemas.microsoft.com/office/drawing/2014/main" id="{ED5011E2-3D43-47D7-8392-F6BB2F7CB345}"/>
              </a:ext>
            </a:extLst>
          </p:cNvPr>
          <p:cNvSpPr/>
          <p:nvPr/>
        </p:nvSpPr>
        <p:spPr>
          <a:xfrm>
            <a:off x="3056822" y="754428"/>
            <a:ext cx="548634" cy="9206067"/>
          </a:xfrm>
          <a:prstGeom prst="rect">
            <a:avLst/>
          </a:prstGeom>
          <a:solidFill>
            <a:srgbClr val="5BCBBF"/>
          </a:solidFill>
          <a:ln>
            <a:solidFill>
              <a:srgbClr val="5BC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Tijdelijke aanduiding voor afbeelding 21">
            <a:extLst>
              <a:ext uri="{FF2B5EF4-FFF2-40B4-BE49-F238E27FC236}">
                <a16:creationId xmlns:a16="http://schemas.microsoft.com/office/drawing/2014/main" id="{AFBA7D10-CA6A-4A5A-AB18-A875B31839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r="24882"/>
          <a:stretch/>
        </p:blipFill>
        <p:spPr>
          <a:xfrm>
            <a:off x="823051" y="1211623"/>
            <a:ext cx="7785477" cy="795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B5C28D71-E0EF-4044-9A01-9C8FEEEC128F}"/>
              </a:ext>
            </a:extLst>
          </p:cNvPr>
          <p:cNvSpPr/>
          <p:nvPr/>
        </p:nvSpPr>
        <p:spPr>
          <a:xfrm>
            <a:off x="5225034" y="8801060"/>
            <a:ext cx="548634" cy="115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F52B6F04-32AD-464B-B92C-4C50347B68F9}"/>
              </a:ext>
            </a:extLst>
          </p:cNvPr>
          <p:cNvSpPr/>
          <p:nvPr/>
        </p:nvSpPr>
        <p:spPr>
          <a:xfrm>
            <a:off x="7377361" y="781133"/>
            <a:ext cx="548634" cy="7471294"/>
          </a:xfrm>
          <a:prstGeom prst="rect">
            <a:avLst/>
          </a:prstGeom>
          <a:solidFill>
            <a:srgbClr val="5BCBBF"/>
          </a:solidFill>
          <a:ln>
            <a:solidFill>
              <a:srgbClr val="5BC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7B6DF87-E062-4973-A66F-5E5C9C6727C0}"/>
              </a:ext>
            </a:extLst>
          </p:cNvPr>
          <p:cNvSpPr/>
          <p:nvPr/>
        </p:nvSpPr>
        <p:spPr>
          <a:xfrm>
            <a:off x="931755" y="754428"/>
            <a:ext cx="548634" cy="920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4000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4000" fill="hold" grpId="0" nodeType="withEffect" p14:presetBounceEnd="5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4000" fill="hold" grpId="0" nodeType="withEffect" p14:presetBounceEnd="5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allAtOnce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4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allAtOnce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icrofiber Cleaning Cloth Dust Rag Dust Cloths Cleaning Towels  Multi-Functional Washable Reusable Household Cleaning Cloths for House  Furniture Table ...">
            <a:extLst>
              <a:ext uri="{FF2B5EF4-FFF2-40B4-BE49-F238E27FC236}">
                <a16:creationId xmlns:a16="http://schemas.microsoft.com/office/drawing/2014/main" id="{E297B05B-11E4-B8FE-B904-C3C5613D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81000"/>
            <a:ext cx="8448675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5810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0034C-64C0-5928-47E7-6BE3F97F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46" y="2766086"/>
            <a:ext cx="2331050" cy="1576305"/>
          </a:xfrm>
          <a:prstGeom prst="rect">
            <a:avLst/>
          </a:prstGeom>
        </p:spPr>
      </p:pic>
      <p:pic>
        <p:nvPicPr>
          <p:cNvPr id="2056" name="Picture 8" descr="What is Retrieval Augmented Generation?">
            <a:extLst>
              <a:ext uri="{FF2B5EF4-FFF2-40B4-BE49-F238E27FC236}">
                <a16:creationId xmlns:a16="http://schemas.microsoft.com/office/drawing/2014/main" id="{59A9CBCE-87F9-8E80-A447-B171E939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91" y="301077"/>
            <a:ext cx="4898700" cy="202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Retrieval-Augmented Generation (RAG) and its Transformative  Role in AI | by Tarun Singh | Medium">
            <a:extLst>
              <a:ext uri="{FF2B5EF4-FFF2-40B4-BE49-F238E27FC236}">
                <a16:creationId xmlns:a16="http://schemas.microsoft.com/office/drawing/2014/main" id="{29F5F465-755D-434A-EDF8-2E2EC890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26" y="980180"/>
            <a:ext cx="4295281" cy="240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trieval augmented generation. | Download Scientific Diagram">
            <a:extLst>
              <a:ext uri="{FF2B5EF4-FFF2-40B4-BE49-F238E27FC236}">
                <a16:creationId xmlns:a16="http://schemas.microsoft.com/office/drawing/2014/main" id="{F86CC4EB-E17D-4F42-C77A-818A0131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45" y="2426395"/>
            <a:ext cx="4500004" cy="18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trieval-Augmented Generation (RAG): From Theory to LangChain  Implementation | by Leonie Monigatti | Towards Data Science">
            <a:extLst>
              <a:ext uri="{FF2B5EF4-FFF2-40B4-BE49-F238E27FC236}">
                <a16:creationId xmlns:a16="http://schemas.microsoft.com/office/drawing/2014/main" id="{953298D2-3028-ABDC-AF75-71A4C91C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26" y="3638908"/>
            <a:ext cx="5151558" cy="289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 is RAG (Retrieval Augmented Generation)?">
            <a:extLst>
              <a:ext uri="{FF2B5EF4-FFF2-40B4-BE49-F238E27FC236}">
                <a16:creationId xmlns:a16="http://schemas.microsoft.com/office/drawing/2014/main" id="{20AA69C8-EC3B-57BE-B64A-22F3D56D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63" y="5164239"/>
            <a:ext cx="4455300" cy="22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xploring Retrieval-Augmented Generation (RAG): An In-Depth Guide | by  Gulernilay | Aug, 2024 | Medium">
            <a:extLst>
              <a:ext uri="{FF2B5EF4-FFF2-40B4-BE49-F238E27FC236}">
                <a16:creationId xmlns:a16="http://schemas.microsoft.com/office/drawing/2014/main" id="{5F2F4192-6C5F-75B7-A9DC-038BD447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5" y="4346229"/>
            <a:ext cx="5048275" cy="25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trieval Augmented Generation - Amazon SageMaker">
            <a:extLst>
              <a:ext uri="{FF2B5EF4-FFF2-40B4-BE49-F238E27FC236}">
                <a16:creationId xmlns:a16="http://schemas.microsoft.com/office/drawing/2014/main" id="{AF302383-A0D8-D2BC-9641-929ECA62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951" y="6935243"/>
            <a:ext cx="4002408" cy="237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A-CM3 - Retrieval-augmented Multimodal Modeling">
            <a:extLst>
              <a:ext uri="{FF2B5EF4-FFF2-40B4-BE49-F238E27FC236}">
                <a16:creationId xmlns:a16="http://schemas.microsoft.com/office/drawing/2014/main" id="{97B57972-7F48-8918-070C-4297B4E2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17" y="7174558"/>
            <a:ext cx="6859512" cy="27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090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RAG?</a:t>
            </a: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1AA56B7E-45E2-FCC5-1F14-D08EF9EB751B}"/>
              </a:ext>
            </a:extLst>
          </p:cNvPr>
          <p:cNvSpPr txBox="1">
            <a:spLocks/>
          </p:cNvSpPr>
          <p:nvPr/>
        </p:nvSpPr>
        <p:spPr>
          <a:xfrm>
            <a:off x="3112966" y="2086007"/>
            <a:ext cx="12069763" cy="61149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8000" b="1" dirty="0">
                <a:solidFill>
                  <a:srgbClr val="5BCB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 that allows you to make </a:t>
            </a:r>
            <a:r>
              <a:rPr lang="en-US" sz="8000" b="1" dirty="0">
                <a:solidFill>
                  <a:srgbClr val="4AA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 responses </a:t>
            </a:r>
            <a:r>
              <a:rPr lang="en-US" sz="8000" b="1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 by injecting your own data in the </a:t>
            </a:r>
            <a:r>
              <a:rPr lang="en-US" sz="8000" b="1" dirty="0">
                <a:solidFill>
                  <a:srgbClr val="DCC9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3947415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5AAE47B-EA60-497C-977D-719167FF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solidFill>
                  <a:srgbClr val="FC3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1AA56B7E-45E2-FCC5-1F14-D08EF9EB751B}"/>
              </a:ext>
            </a:extLst>
          </p:cNvPr>
          <p:cNvSpPr txBox="1">
            <a:spLocks/>
          </p:cNvSpPr>
          <p:nvPr/>
        </p:nvSpPr>
        <p:spPr>
          <a:xfrm>
            <a:off x="3112966" y="2086007"/>
            <a:ext cx="12069763" cy="611498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3718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TODO: Types of rag</a:t>
            </a:r>
          </a:p>
        </p:txBody>
      </p:sp>
    </p:spTree>
    <p:extLst>
      <p:ext uri="{BB962C8B-B14F-4D97-AF65-F5344CB8AC3E}">
        <p14:creationId xmlns:p14="http://schemas.microsoft.com/office/powerpoint/2010/main" val="19925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theme/theme1.xml><?xml version="1.0" encoding="utf-8"?>
<a:theme xmlns:a="http://schemas.openxmlformats.org/drawingml/2006/main" name="Creative">
  <a:themeElements>
    <a:clrScheme name="Custom 1">
      <a:dk1>
        <a:srgbClr val="A0A0A3"/>
      </a:dk1>
      <a:lt1>
        <a:srgbClr val="FFFFFF"/>
      </a:lt1>
      <a:dk2>
        <a:srgbClr val="070707"/>
      </a:dk2>
      <a:lt2>
        <a:srgbClr val="E5E5E5"/>
      </a:lt2>
      <a:accent1>
        <a:srgbClr val="FC395B"/>
      </a:accent1>
      <a:accent2>
        <a:srgbClr val="FB7545"/>
      </a:accent2>
      <a:accent3>
        <a:srgbClr val="E9C944"/>
      </a:accent3>
      <a:accent4>
        <a:srgbClr val="19C0B4"/>
      </a:accent4>
      <a:accent5>
        <a:srgbClr val="18B96E"/>
      </a:accent5>
      <a:accent6>
        <a:srgbClr val="90D049"/>
      </a:accent6>
      <a:hlink>
        <a:srgbClr val="F23990"/>
      </a:hlink>
      <a:folHlink>
        <a:srgbClr val="14A0DC"/>
      </a:folHlink>
    </a:clrScheme>
    <a:fontScheme name="Roboto">
      <a:majorFont>
        <a:latin typeface="Roboto Condensed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7815</TotalTime>
  <Words>473</Words>
  <Application>Microsoft Office PowerPoint</Application>
  <PresentationFormat>Custom</PresentationFormat>
  <Paragraphs>139</Paragraphs>
  <Slides>34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Open Sans</vt:lpstr>
      <vt:lpstr>Optimistic Text</vt:lpstr>
      <vt:lpstr>Roboto Black</vt:lpstr>
      <vt:lpstr>Roboto Condensed</vt:lpstr>
      <vt:lpstr>Roboto Light</vt:lpstr>
      <vt:lpstr>Roboto Medium</vt:lpstr>
      <vt:lpstr>Creative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RAG?</vt:lpstr>
      <vt:lpstr>What is RAG?</vt:lpstr>
      <vt:lpstr>What is RAG?</vt:lpstr>
      <vt:lpstr>What is RAG?</vt:lpstr>
      <vt:lpstr>That name though…</vt:lpstr>
      <vt:lpstr>“We definitely would have put more thought into the name had we known our work would become so widespread.</vt:lpstr>
      <vt:lpstr>How about the multimodal part?</vt:lpstr>
      <vt:lpstr>The focus of today</vt:lpstr>
      <vt:lpstr>The most important part…</vt:lpstr>
      <vt:lpstr>PowerPoint Presentation</vt:lpstr>
      <vt:lpstr>Two different flows</vt:lpstr>
      <vt:lpstr>Our stack</vt:lpstr>
      <vt:lpstr>Moving the NPCs around</vt:lpstr>
      <vt:lpstr>PowerPoint Presentation</vt:lpstr>
      <vt:lpstr>Architecture</vt:lpstr>
      <vt:lpstr>Text RAG</vt:lpstr>
      <vt:lpstr>PowerPoint Presentation</vt:lpstr>
      <vt:lpstr>Architecture</vt:lpstr>
      <vt:lpstr>Architecture</vt:lpstr>
      <vt:lpstr>Image RAG</vt:lpstr>
      <vt:lpstr>PowerPoint Presentation</vt:lpstr>
      <vt:lpstr>Architecture</vt:lpstr>
      <vt:lpstr>Architecture</vt:lpstr>
      <vt:lpstr>Audio RAG</vt:lpstr>
      <vt:lpstr>PowerPoint Presentation</vt:lpstr>
      <vt:lpstr>Architecture</vt:lpstr>
      <vt:lpstr>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Budi Hr</dc:creator>
  <cp:lastModifiedBy>Alexander Chatzizacharias</cp:lastModifiedBy>
  <cp:revision>610</cp:revision>
  <cp:lastPrinted>2016-09-20T21:37:25Z</cp:lastPrinted>
  <dcterms:created xsi:type="dcterms:W3CDTF">2015-10-26T04:08:30Z</dcterms:created>
  <dcterms:modified xsi:type="dcterms:W3CDTF">2024-10-02T14:10:45Z</dcterms:modified>
</cp:coreProperties>
</file>